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8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D2108-AE53-4428-B6AD-29B98481814E}" v="105" dt="2024-01-30T08:35:44.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5" autoAdjust="0"/>
    <p:restoredTop sz="94660"/>
  </p:normalViewPr>
  <p:slideViewPr>
    <p:cSldViewPr snapToGrid="0">
      <p:cViewPr varScale="1">
        <p:scale>
          <a:sx n="116" d="100"/>
          <a:sy n="116" d="100"/>
        </p:scale>
        <p:origin x="138" y="9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wo-pieces-shit DENG" userId="1f6026f306cf6be2" providerId="LiveId" clId="{DCCD2108-AE53-4428-B6AD-29B98481814E}"/>
    <pc:docChg chg="undo custSel addSld delSld modSld">
      <pc:chgData name="two-pieces-shit DENG" userId="1f6026f306cf6be2" providerId="LiveId" clId="{DCCD2108-AE53-4428-B6AD-29B98481814E}" dt="2024-01-30T08:36:40.129" v="1864" actId="1076"/>
      <pc:docMkLst>
        <pc:docMk/>
      </pc:docMkLst>
      <pc:sldChg chg="addSp modSp mod">
        <pc:chgData name="two-pieces-shit DENG" userId="1f6026f306cf6be2" providerId="LiveId" clId="{DCCD2108-AE53-4428-B6AD-29B98481814E}" dt="2024-01-29T09:14:52.586" v="63" actId="1076"/>
        <pc:sldMkLst>
          <pc:docMk/>
          <pc:sldMk cId="894238528" sldId="257"/>
        </pc:sldMkLst>
        <pc:spChg chg="mod">
          <ac:chgData name="two-pieces-shit DENG" userId="1f6026f306cf6be2" providerId="LiveId" clId="{DCCD2108-AE53-4428-B6AD-29B98481814E}" dt="2024-01-29T09:14:52.586" v="63" actId="1076"/>
          <ac:spMkLst>
            <pc:docMk/>
            <pc:sldMk cId="894238528" sldId="257"/>
            <ac:spMk id="2" creationId="{F3C55594-3B84-1AC9-773B-02CC567C7EDC}"/>
          </ac:spMkLst>
        </pc:spChg>
        <pc:spChg chg="mod">
          <ac:chgData name="two-pieces-shit DENG" userId="1f6026f306cf6be2" providerId="LiveId" clId="{DCCD2108-AE53-4428-B6AD-29B98481814E}" dt="2024-01-29T09:14:45.173" v="61" actId="1076"/>
          <ac:spMkLst>
            <pc:docMk/>
            <pc:sldMk cId="894238528" sldId="257"/>
            <ac:spMk id="3" creationId="{A371029C-8AA6-3206-5A15-CC9FFBA368E6}"/>
          </ac:spMkLst>
        </pc:spChg>
        <pc:spChg chg="add mod">
          <ac:chgData name="two-pieces-shit DENG" userId="1f6026f306cf6be2" providerId="LiveId" clId="{DCCD2108-AE53-4428-B6AD-29B98481814E}" dt="2024-01-29T09:14:48.611" v="62" actId="1076"/>
          <ac:spMkLst>
            <pc:docMk/>
            <pc:sldMk cId="894238528" sldId="257"/>
            <ac:spMk id="4" creationId="{0DE84B84-9D44-C58F-EB6E-DBA877C33E43}"/>
          </ac:spMkLst>
        </pc:spChg>
      </pc:sldChg>
      <pc:sldChg chg="delSp modSp mod">
        <pc:chgData name="two-pieces-shit DENG" userId="1f6026f306cf6be2" providerId="LiveId" clId="{DCCD2108-AE53-4428-B6AD-29B98481814E}" dt="2024-01-30T03:00:58.253" v="189" actId="478"/>
        <pc:sldMkLst>
          <pc:docMk/>
          <pc:sldMk cId="3635752316" sldId="258"/>
        </pc:sldMkLst>
        <pc:spChg chg="mod">
          <ac:chgData name="two-pieces-shit DENG" userId="1f6026f306cf6be2" providerId="LiveId" clId="{DCCD2108-AE53-4428-B6AD-29B98481814E}" dt="2024-01-29T09:13:44.799" v="37" actId="1076"/>
          <ac:spMkLst>
            <pc:docMk/>
            <pc:sldMk cId="3635752316" sldId="258"/>
            <ac:spMk id="2" creationId="{9707EA03-11E3-DEB1-301B-BE1F309619F0}"/>
          </ac:spMkLst>
        </pc:spChg>
        <pc:spChg chg="del">
          <ac:chgData name="two-pieces-shit DENG" userId="1f6026f306cf6be2" providerId="LiveId" clId="{DCCD2108-AE53-4428-B6AD-29B98481814E}" dt="2024-01-30T03:00:58.253" v="189" actId="478"/>
          <ac:spMkLst>
            <pc:docMk/>
            <pc:sldMk cId="3635752316" sldId="258"/>
            <ac:spMk id="3" creationId="{F5C5184B-3BF9-B541-A7C2-44E855D6FED1}"/>
          </ac:spMkLst>
        </pc:spChg>
      </pc:sldChg>
      <pc:sldChg chg="addSp delSp modSp new mod">
        <pc:chgData name="two-pieces-shit DENG" userId="1f6026f306cf6be2" providerId="LiveId" clId="{DCCD2108-AE53-4428-B6AD-29B98481814E}" dt="2024-01-30T02:55:24.591" v="123" actId="20577"/>
        <pc:sldMkLst>
          <pc:docMk/>
          <pc:sldMk cId="887969390" sldId="259"/>
        </pc:sldMkLst>
        <pc:spChg chg="add del">
          <ac:chgData name="two-pieces-shit DENG" userId="1f6026f306cf6be2" providerId="LiveId" clId="{DCCD2108-AE53-4428-B6AD-29B98481814E}" dt="2024-01-29T09:14:02.822" v="40" actId="22"/>
          <ac:spMkLst>
            <pc:docMk/>
            <pc:sldMk cId="887969390" sldId="259"/>
            <ac:spMk id="3" creationId="{964E7861-1BDB-A4B7-EBED-235C858CA0B1}"/>
          </ac:spMkLst>
        </pc:spChg>
        <pc:spChg chg="add del mod">
          <ac:chgData name="two-pieces-shit DENG" userId="1f6026f306cf6be2" providerId="LiveId" clId="{DCCD2108-AE53-4428-B6AD-29B98481814E}" dt="2024-01-30T02:53:54.324" v="75"/>
          <ac:spMkLst>
            <pc:docMk/>
            <pc:sldMk cId="887969390" sldId="259"/>
            <ac:spMk id="6" creationId="{A2010F62-9474-F4B1-0DFD-2F1DED645DC7}"/>
          </ac:spMkLst>
        </pc:spChg>
        <pc:spChg chg="add del mod">
          <ac:chgData name="two-pieces-shit DENG" userId="1f6026f306cf6be2" providerId="LiveId" clId="{DCCD2108-AE53-4428-B6AD-29B98481814E}" dt="2024-01-30T02:53:54.324" v="77"/>
          <ac:spMkLst>
            <pc:docMk/>
            <pc:sldMk cId="887969390" sldId="259"/>
            <ac:spMk id="7" creationId="{608D5F00-885D-B433-492C-E48F19ADEFB7}"/>
          </ac:spMkLst>
        </pc:spChg>
        <pc:spChg chg="add mod">
          <ac:chgData name="two-pieces-shit DENG" userId="1f6026f306cf6be2" providerId="LiveId" clId="{DCCD2108-AE53-4428-B6AD-29B98481814E}" dt="2024-01-30T02:55:14.858" v="113" actId="20577"/>
          <ac:spMkLst>
            <pc:docMk/>
            <pc:sldMk cId="887969390" sldId="259"/>
            <ac:spMk id="8" creationId="{29B29633-77D3-B04B-A03F-147F1D3FCD2F}"/>
          </ac:spMkLst>
        </pc:spChg>
        <pc:spChg chg="add mod">
          <ac:chgData name="two-pieces-shit DENG" userId="1f6026f306cf6be2" providerId="LiveId" clId="{DCCD2108-AE53-4428-B6AD-29B98481814E}" dt="2024-01-30T02:55:24.591" v="123" actId="20577"/>
          <ac:spMkLst>
            <pc:docMk/>
            <pc:sldMk cId="887969390" sldId="259"/>
            <ac:spMk id="9" creationId="{E73D268F-D18D-050D-5C2D-E6DDC82D010B}"/>
          </ac:spMkLst>
        </pc:spChg>
        <pc:spChg chg="add">
          <ac:chgData name="two-pieces-shit DENG" userId="1f6026f306cf6be2" providerId="LiveId" clId="{DCCD2108-AE53-4428-B6AD-29B98481814E}" dt="2024-01-30T02:54:52.342" v="84"/>
          <ac:spMkLst>
            <pc:docMk/>
            <pc:sldMk cId="887969390" sldId="259"/>
            <ac:spMk id="10" creationId="{114EB0D2-5F36-846B-C51B-7C8C34571ADC}"/>
          </ac:spMkLst>
        </pc:spChg>
        <pc:picChg chg="add mod">
          <ac:chgData name="two-pieces-shit DENG" userId="1f6026f306cf6be2" providerId="LiveId" clId="{DCCD2108-AE53-4428-B6AD-29B98481814E}" dt="2024-01-30T02:53:09.215" v="68" actId="1076"/>
          <ac:picMkLst>
            <pc:docMk/>
            <pc:sldMk cId="887969390" sldId="259"/>
            <ac:picMk id="5" creationId="{87C313C0-54CB-0337-359D-F7D82182E473}"/>
          </ac:picMkLst>
        </pc:picChg>
      </pc:sldChg>
      <pc:sldChg chg="addSp modSp new mod">
        <pc:chgData name="two-pieces-shit DENG" userId="1f6026f306cf6be2" providerId="LiveId" clId="{DCCD2108-AE53-4428-B6AD-29B98481814E}" dt="2024-01-30T03:00:01.180" v="168" actId="1076"/>
        <pc:sldMkLst>
          <pc:docMk/>
          <pc:sldMk cId="4243665410" sldId="260"/>
        </pc:sldMkLst>
        <pc:spChg chg="add mod">
          <ac:chgData name="two-pieces-shit DENG" userId="1f6026f306cf6be2" providerId="LiveId" clId="{DCCD2108-AE53-4428-B6AD-29B98481814E}" dt="2024-01-30T03:00:01.180" v="168" actId="1076"/>
          <ac:spMkLst>
            <pc:docMk/>
            <pc:sldMk cId="4243665410" sldId="260"/>
            <ac:spMk id="4" creationId="{F359FFEC-1068-77D9-6151-A4DAFB0D80B6}"/>
          </ac:spMkLst>
        </pc:spChg>
        <pc:picChg chg="add mod">
          <ac:chgData name="two-pieces-shit DENG" userId="1f6026f306cf6be2" providerId="LiveId" clId="{DCCD2108-AE53-4428-B6AD-29B98481814E}" dt="2024-01-30T02:59:56.510" v="167" actId="14100"/>
          <ac:picMkLst>
            <pc:docMk/>
            <pc:sldMk cId="4243665410" sldId="260"/>
            <ac:picMk id="3" creationId="{BFF4D119-757F-DC65-2714-CB53A274DF9E}"/>
          </ac:picMkLst>
        </pc:picChg>
      </pc:sldChg>
      <pc:sldChg chg="addSp delSp modSp new mod">
        <pc:chgData name="two-pieces-shit DENG" userId="1f6026f306cf6be2" providerId="LiveId" clId="{DCCD2108-AE53-4428-B6AD-29B98481814E}" dt="2024-01-30T03:01:24.475" v="197" actId="1076"/>
        <pc:sldMkLst>
          <pc:docMk/>
          <pc:sldMk cId="3616096338" sldId="261"/>
        </pc:sldMkLst>
        <pc:spChg chg="add del mod">
          <ac:chgData name="two-pieces-shit DENG" userId="1f6026f306cf6be2" providerId="LiveId" clId="{DCCD2108-AE53-4428-B6AD-29B98481814E}" dt="2024-01-30T02:58:25.446" v="127"/>
          <ac:spMkLst>
            <pc:docMk/>
            <pc:sldMk cId="3616096338" sldId="261"/>
            <ac:spMk id="2" creationId="{F4E23B0E-5620-5D6A-9561-BC500DB62207}"/>
          </ac:spMkLst>
        </pc:spChg>
        <pc:spChg chg="add del mod">
          <ac:chgData name="two-pieces-shit DENG" userId="1f6026f306cf6be2" providerId="LiveId" clId="{DCCD2108-AE53-4428-B6AD-29B98481814E}" dt="2024-01-30T02:59:07.878" v="159"/>
          <ac:spMkLst>
            <pc:docMk/>
            <pc:sldMk cId="3616096338" sldId="261"/>
            <ac:spMk id="3" creationId="{FDA02116-9B06-B1BF-0E00-3927667149EA}"/>
          </ac:spMkLst>
        </pc:spChg>
        <pc:spChg chg="add mod">
          <ac:chgData name="two-pieces-shit DENG" userId="1f6026f306cf6be2" providerId="LiveId" clId="{DCCD2108-AE53-4428-B6AD-29B98481814E}" dt="2024-01-30T03:01:24.475" v="197" actId="1076"/>
          <ac:spMkLst>
            <pc:docMk/>
            <pc:sldMk cId="3616096338" sldId="261"/>
            <ac:spMk id="4" creationId="{6E65020A-B009-D806-878A-E74F66437CA0}"/>
          </ac:spMkLst>
        </pc:spChg>
      </pc:sldChg>
      <pc:sldChg chg="addSp modSp new mod modAnim">
        <pc:chgData name="two-pieces-shit DENG" userId="1f6026f306cf6be2" providerId="LiveId" clId="{DCCD2108-AE53-4428-B6AD-29B98481814E}" dt="2024-01-30T08:23:00.410" v="1423"/>
        <pc:sldMkLst>
          <pc:docMk/>
          <pc:sldMk cId="2635540880" sldId="262"/>
        </pc:sldMkLst>
        <pc:spChg chg="add mod">
          <ac:chgData name="two-pieces-shit DENG" userId="1f6026f306cf6be2" providerId="LiveId" clId="{DCCD2108-AE53-4428-B6AD-29B98481814E}" dt="2024-01-30T03:19:36.124" v="393" actId="20577"/>
          <ac:spMkLst>
            <pc:docMk/>
            <pc:sldMk cId="2635540880" sldId="262"/>
            <ac:spMk id="2" creationId="{1BC9EB62-9DB4-A9C5-47C3-EAB35ACA4226}"/>
          </ac:spMkLst>
        </pc:spChg>
        <pc:spChg chg="add mod">
          <ac:chgData name="two-pieces-shit DENG" userId="1f6026f306cf6be2" providerId="LiveId" clId="{DCCD2108-AE53-4428-B6AD-29B98481814E}" dt="2024-01-30T03:19:46.623" v="395" actId="14100"/>
          <ac:spMkLst>
            <pc:docMk/>
            <pc:sldMk cId="2635540880" sldId="262"/>
            <ac:spMk id="3" creationId="{021A2DAC-245F-28CF-7131-6561EEED2767}"/>
          </ac:spMkLst>
        </pc:spChg>
        <pc:spChg chg="add mod">
          <ac:chgData name="two-pieces-shit DENG" userId="1f6026f306cf6be2" providerId="LiveId" clId="{DCCD2108-AE53-4428-B6AD-29B98481814E}" dt="2024-01-30T03:21:26.521" v="491" actId="14100"/>
          <ac:spMkLst>
            <pc:docMk/>
            <pc:sldMk cId="2635540880" sldId="262"/>
            <ac:spMk id="4" creationId="{51D9782F-5D0D-9657-AD72-58DE9E9708EB}"/>
          </ac:spMkLst>
        </pc:spChg>
        <pc:spChg chg="add mod">
          <ac:chgData name="two-pieces-shit DENG" userId="1f6026f306cf6be2" providerId="LiveId" clId="{DCCD2108-AE53-4428-B6AD-29B98481814E}" dt="2024-01-30T03:22:35.178" v="547" actId="14100"/>
          <ac:spMkLst>
            <pc:docMk/>
            <pc:sldMk cId="2635540880" sldId="262"/>
            <ac:spMk id="5" creationId="{C0C54E2C-CB2C-75A6-FCBE-682EE90660B2}"/>
          </ac:spMkLst>
        </pc:spChg>
      </pc:sldChg>
      <pc:sldChg chg="addSp modSp new mod">
        <pc:chgData name="two-pieces-shit DENG" userId="1f6026f306cf6be2" providerId="LiveId" clId="{DCCD2108-AE53-4428-B6AD-29B98481814E}" dt="2024-01-30T03:25:54.677" v="559" actId="1076"/>
        <pc:sldMkLst>
          <pc:docMk/>
          <pc:sldMk cId="2616064760" sldId="263"/>
        </pc:sldMkLst>
        <pc:picChg chg="add mod">
          <ac:chgData name="two-pieces-shit DENG" userId="1f6026f306cf6be2" providerId="LiveId" clId="{DCCD2108-AE53-4428-B6AD-29B98481814E}" dt="2024-01-30T03:25:54.677" v="559" actId="1076"/>
          <ac:picMkLst>
            <pc:docMk/>
            <pc:sldMk cId="2616064760" sldId="263"/>
            <ac:picMk id="3" creationId="{19679C6C-1582-E292-CF96-BBAD6164F208}"/>
          </ac:picMkLst>
        </pc:picChg>
      </pc:sldChg>
      <pc:sldChg chg="addSp modSp new mod">
        <pc:chgData name="two-pieces-shit DENG" userId="1f6026f306cf6be2" providerId="LiveId" clId="{DCCD2108-AE53-4428-B6AD-29B98481814E}" dt="2024-01-30T03:25:45.688" v="557" actId="1076"/>
        <pc:sldMkLst>
          <pc:docMk/>
          <pc:sldMk cId="1404555138" sldId="264"/>
        </pc:sldMkLst>
        <pc:picChg chg="add mod">
          <ac:chgData name="two-pieces-shit DENG" userId="1f6026f306cf6be2" providerId="LiveId" clId="{DCCD2108-AE53-4428-B6AD-29B98481814E}" dt="2024-01-30T03:25:45.688" v="557" actId="1076"/>
          <ac:picMkLst>
            <pc:docMk/>
            <pc:sldMk cId="1404555138" sldId="264"/>
            <ac:picMk id="3" creationId="{553E31E0-A78C-5900-E477-256986F99A3B}"/>
          </ac:picMkLst>
        </pc:picChg>
      </pc:sldChg>
      <pc:sldChg chg="addSp modSp new mod">
        <pc:chgData name="two-pieces-shit DENG" userId="1f6026f306cf6be2" providerId="LiveId" clId="{DCCD2108-AE53-4428-B6AD-29B98481814E}" dt="2024-01-30T03:26:42.991" v="585" actId="1076"/>
        <pc:sldMkLst>
          <pc:docMk/>
          <pc:sldMk cId="3392289151" sldId="265"/>
        </pc:sldMkLst>
        <pc:spChg chg="add mod">
          <ac:chgData name="two-pieces-shit DENG" userId="1f6026f306cf6be2" providerId="LiveId" clId="{DCCD2108-AE53-4428-B6AD-29B98481814E}" dt="2024-01-30T03:26:42.991" v="585" actId="1076"/>
          <ac:spMkLst>
            <pc:docMk/>
            <pc:sldMk cId="3392289151" sldId="265"/>
            <ac:spMk id="2" creationId="{A2D1AC96-873A-CBD5-33D6-E17BAC536C19}"/>
          </ac:spMkLst>
        </pc:spChg>
      </pc:sldChg>
      <pc:sldChg chg="addSp delSp modSp new mod modAnim">
        <pc:chgData name="two-pieces-shit DENG" userId="1f6026f306cf6be2" providerId="LiveId" clId="{DCCD2108-AE53-4428-B6AD-29B98481814E}" dt="2024-01-30T08:22:39.506" v="1418"/>
        <pc:sldMkLst>
          <pc:docMk/>
          <pc:sldMk cId="3650475816" sldId="266"/>
        </pc:sldMkLst>
        <pc:picChg chg="add del mod ord">
          <ac:chgData name="two-pieces-shit DENG" userId="1f6026f306cf6be2" providerId="LiveId" clId="{DCCD2108-AE53-4428-B6AD-29B98481814E}" dt="2024-01-30T03:32:56.733" v="616" actId="478"/>
          <ac:picMkLst>
            <pc:docMk/>
            <pc:sldMk cId="3650475816" sldId="266"/>
            <ac:picMk id="3" creationId="{3159618D-346F-DB0C-6674-A704A7A20A4D}"/>
          </ac:picMkLst>
        </pc:picChg>
        <pc:picChg chg="add del mod ord">
          <ac:chgData name="two-pieces-shit DENG" userId="1f6026f306cf6be2" providerId="LiveId" clId="{DCCD2108-AE53-4428-B6AD-29B98481814E}" dt="2024-01-30T03:32:56.733" v="616" actId="478"/>
          <ac:picMkLst>
            <pc:docMk/>
            <pc:sldMk cId="3650475816" sldId="266"/>
            <ac:picMk id="5" creationId="{255E160C-1AEB-A3D3-DD61-13658E1E40D4}"/>
          </ac:picMkLst>
        </pc:picChg>
        <pc:picChg chg="add del mod ord">
          <ac:chgData name="two-pieces-shit DENG" userId="1f6026f306cf6be2" providerId="LiveId" clId="{DCCD2108-AE53-4428-B6AD-29B98481814E}" dt="2024-01-30T03:32:56.733" v="616" actId="478"/>
          <ac:picMkLst>
            <pc:docMk/>
            <pc:sldMk cId="3650475816" sldId="266"/>
            <ac:picMk id="7" creationId="{6D729267-C5AF-709C-4A1F-974F290C4B06}"/>
          </ac:picMkLst>
        </pc:picChg>
        <pc:picChg chg="add del mod ord">
          <ac:chgData name="two-pieces-shit DENG" userId="1f6026f306cf6be2" providerId="LiveId" clId="{DCCD2108-AE53-4428-B6AD-29B98481814E}" dt="2024-01-30T03:32:56.733" v="616" actId="478"/>
          <ac:picMkLst>
            <pc:docMk/>
            <pc:sldMk cId="3650475816" sldId="266"/>
            <ac:picMk id="9" creationId="{0297B10A-A6C9-EA17-0C7F-695F73A55E8C}"/>
          </ac:picMkLst>
        </pc:picChg>
        <pc:picChg chg="add del mod ord">
          <ac:chgData name="two-pieces-shit DENG" userId="1f6026f306cf6be2" providerId="LiveId" clId="{DCCD2108-AE53-4428-B6AD-29B98481814E}" dt="2024-01-30T03:32:56.733" v="616" actId="478"/>
          <ac:picMkLst>
            <pc:docMk/>
            <pc:sldMk cId="3650475816" sldId="266"/>
            <ac:picMk id="11" creationId="{5C400448-E798-7BA4-4A20-451BF9214898}"/>
          </ac:picMkLst>
        </pc:picChg>
        <pc:picChg chg="add del mod ord">
          <ac:chgData name="two-pieces-shit DENG" userId="1f6026f306cf6be2" providerId="LiveId" clId="{DCCD2108-AE53-4428-B6AD-29B98481814E}" dt="2024-01-30T03:32:56.733" v="616" actId="478"/>
          <ac:picMkLst>
            <pc:docMk/>
            <pc:sldMk cId="3650475816" sldId="266"/>
            <ac:picMk id="13" creationId="{DB1ABCBC-8E65-85DA-A590-773AC7B4E507}"/>
          </ac:picMkLst>
        </pc:picChg>
        <pc:picChg chg="add del mod ord">
          <ac:chgData name="two-pieces-shit DENG" userId="1f6026f306cf6be2" providerId="LiveId" clId="{DCCD2108-AE53-4428-B6AD-29B98481814E}" dt="2024-01-30T03:32:56.733" v="616" actId="478"/>
          <ac:picMkLst>
            <pc:docMk/>
            <pc:sldMk cId="3650475816" sldId="266"/>
            <ac:picMk id="15" creationId="{071202DF-4EEC-2C3A-5D72-558F5BA99927}"/>
          </ac:picMkLst>
        </pc:picChg>
        <pc:picChg chg="add mod">
          <ac:chgData name="two-pieces-shit DENG" userId="1f6026f306cf6be2" providerId="LiveId" clId="{DCCD2108-AE53-4428-B6AD-29B98481814E}" dt="2024-01-30T03:35:28.549" v="643" actId="1076"/>
          <ac:picMkLst>
            <pc:docMk/>
            <pc:sldMk cId="3650475816" sldId="266"/>
            <ac:picMk id="17" creationId="{96E85065-D207-76E9-A692-C2D47FC99FE8}"/>
          </ac:picMkLst>
        </pc:picChg>
        <pc:picChg chg="add del mod">
          <ac:chgData name="two-pieces-shit DENG" userId="1f6026f306cf6be2" providerId="LiveId" clId="{DCCD2108-AE53-4428-B6AD-29B98481814E}" dt="2024-01-30T03:33:19.741" v="624" actId="478"/>
          <ac:picMkLst>
            <pc:docMk/>
            <pc:sldMk cId="3650475816" sldId="266"/>
            <ac:picMk id="19" creationId="{FA1D5F3E-A488-0C52-268D-429B9BACC56A}"/>
          </ac:picMkLst>
        </pc:picChg>
        <pc:picChg chg="add del mod">
          <ac:chgData name="two-pieces-shit DENG" userId="1f6026f306cf6be2" providerId="LiveId" clId="{DCCD2108-AE53-4428-B6AD-29B98481814E}" dt="2024-01-30T03:33:19.741" v="624" actId="478"/>
          <ac:picMkLst>
            <pc:docMk/>
            <pc:sldMk cId="3650475816" sldId="266"/>
            <ac:picMk id="21" creationId="{23455AB0-1EA5-F0B0-DED8-9062A06F909D}"/>
          </ac:picMkLst>
        </pc:picChg>
        <pc:picChg chg="add mod">
          <ac:chgData name="two-pieces-shit DENG" userId="1f6026f306cf6be2" providerId="LiveId" clId="{DCCD2108-AE53-4428-B6AD-29B98481814E}" dt="2024-01-30T03:35:02.678" v="639" actId="1076"/>
          <ac:picMkLst>
            <pc:docMk/>
            <pc:sldMk cId="3650475816" sldId="266"/>
            <ac:picMk id="23" creationId="{3931C9F5-174A-8DD5-406E-E82283E6CBC1}"/>
          </ac:picMkLst>
        </pc:picChg>
        <pc:picChg chg="add mod">
          <ac:chgData name="two-pieces-shit DENG" userId="1f6026f306cf6be2" providerId="LiveId" clId="{DCCD2108-AE53-4428-B6AD-29B98481814E}" dt="2024-01-30T03:35:08.982" v="640" actId="1076"/>
          <ac:picMkLst>
            <pc:docMk/>
            <pc:sldMk cId="3650475816" sldId="266"/>
            <ac:picMk id="25" creationId="{1C740A12-1968-2508-63E2-9779E8F1E09F}"/>
          </ac:picMkLst>
        </pc:picChg>
        <pc:picChg chg="add mod">
          <ac:chgData name="two-pieces-shit DENG" userId="1f6026f306cf6be2" providerId="LiveId" clId="{DCCD2108-AE53-4428-B6AD-29B98481814E}" dt="2024-01-30T03:35:16.827" v="641" actId="1076"/>
          <ac:picMkLst>
            <pc:docMk/>
            <pc:sldMk cId="3650475816" sldId="266"/>
            <ac:picMk id="27" creationId="{1F7A29FF-9D77-E4BA-235C-391ABE040F7B}"/>
          </ac:picMkLst>
        </pc:picChg>
        <pc:picChg chg="add mod">
          <ac:chgData name="two-pieces-shit DENG" userId="1f6026f306cf6be2" providerId="LiveId" clId="{DCCD2108-AE53-4428-B6AD-29B98481814E}" dt="2024-01-30T03:35:21.658" v="642" actId="1076"/>
          <ac:picMkLst>
            <pc:docMk/>
            <pc:sldMk cId="3650475816" sldId="266"/>
            <ac:picMk id="29" creationId="{86B48332-A801-A83C-DCB3-810D8F8621A7}"/>
          </ac:picMkLst>
        </pc:picChg>
        <pc:picChg chg="add mod">
          <ac:chgData name="two-pieces-shit DENG" userId="1f6026f306cf6be2" providerId="LiveId" clId="{DCCD2108-AE53-4428-B6AD-29B98481814E}" dt="2024-01-30T03:35:35.862" v="644" actId="1076"/>
          <ac:picMkLst>
            <pc:docMk/>
            <pc:sldMk cId="3650475816" sldId="266"/>
            <ac:picMk id="31" creationId="{314A39AA-FAFD-B8BE-B1D4-5B8D7A11B5E2}"/>
          </ac:picMkLst>
        </pc:picChg>
        <pc:picChg chg="add mod">
          <ac:chgData name="two-pieces-shit DENG" userId="1f6026f306cf6be2" providerId="LiveId" clId="{DCCD2108-AE53-4428-B6AD-29B98481814E}" dt="2024-01-30T03:35:43.234" v="645" actId="1076"/>
          <ac:picMkLst>
            <pc:docMk/>
            <pc:sldMk cId="3650475816" sldId="266"/>
            <ac:picMk id="33" creationId="{930C3288-94DA-8E2D-33FA-C5E0BBD82AB1}"/>
          </ac:picMkLst>
        </pc:picChg>
      </pc:sldChg>
      <pc:sldChg chg="addSp modSp new">
        <pc:chgData name="two-pieces-shit DENG" userId="1f6026f306cf6be2" providerId="LiveId" clId="{DCCD2108-AE53-4428-B6AD-29B98481814E}" dt="2024-01-30T03:37:12.605" v="646" actId="931"/>
        <pc:sldMkLst>
          <pc:docMk/>
          <pc:sldMk cId="4257548671" sldId="267"/>
        </pc:sldMkLst>
        <pc:picChg chg="add mod">
          <ac:chgData name="two-pieces-shit DENG" userId="1f6026f306cf6be2" providerId="LiveId" clId="{DCCD2108-AE53-4428-B6AD-29B98481814E}" dt="2024-01-30T03:37:12.605" v="646" actId="931"/>
          <ac:picMkLst>
            <pc:docMk/>
            <pc:sldMk cId="4257548671" sldId="267"/>
            <ac:picMk id="3" creationId="{E9F30479-BD02-8F94-B707-FF5E09EBE7B8}"/>
          </ac:picMkLst>
        </pc:picChg>
      </pc:sldChg>
      <pc:sldChg chg="addSp modSp new mod">
        <pc:chgData name="two-pieces-shit DENG" userId="1f6026f306cf6be2" providerId="LiveId" clId="{DCCD2108-AE53-4428-B6AD-29B98481814E}" dt="2024-01-30T07:45:32.476" v="671" actId="1076"/>
        <pc:sldMkLst>
          <pc:docMk/>
          <pc:sldMk cId="4047001302" sldId="268"/>
        </pc:sldMkLst>
        <pc:spChg chg="add mod">
          <ac:chgData name="two-pieces-shit DENG" userId="1f6026f306cf6be2" providerId="LiveId" clId="{DCCD2108-AE53-4428-B6AD-29B98481814E}" dt="2024-01-30T07:45:32.476" v="671" actId="1076"/>
          <ac:spMkLst>
            <pc:docMk/>
            <pc:sldMk cId="4047001302" sldId="268"/>
            <ac:spMk id="2" creationId="{DE1A6217-55F3-4D66-E968-7518DAA60D63}"/>
          </ac:spMkLst>
        </pc:spChg>
      </pc:sldChg>
      <pc:sldChg chg="addSp modSp new">
        <pc:chgData name="two-pieces-shit DENG" userId="1f6026f306cf6be2" providerId="LiveId" clId="{DCCD2108-AE53-4428-B6AD-29B98481814E}" dt="2024-01-30T07:46:10.532" v="672" actId="931"/>
        <pc:sldMkLst>
          <pc:docMk/>
          <pc:sldMk cId="423840136" sldId="269"/>
        </pc:sldMkLst>
        <pc:picChg chg="add mod">
          <ac:chgData name="two-pieces-shit DENG" userId="1f6026f306cf6be2" providerId="LiveId" clId="{DCCD2108-AE53-4428-B6AD-29B98481814E}" dt="2024-01-30T07:46:10.532" v="672" actId="931"/>
          <ac:picMkLst>
            <pc:docMk/>
            <pc:sldMk cId="423840136" sldId="269"/>
            <ac:picMk id="3" creationId="{87B1DACA-3509-6ACF-3984-C7AA329C7D27}"/>
          </ac:picMkLst>
        </pc:picChg>
      </pc:sldChg>
      <pc:sldChg chg="new del">
        <pc:chgData name="two-pieces-shit DENG" userId="1f6026f306cf6be2" providerId="LiveId" clId="{DCCD2108-AE53-4428-B6AD-29B98481814E}" dt="2024-01-29T09:14:24.980" v="52" actId="680"/>
        <pc:sldMkLst>
          <pc:docMk/>
          <pc:sldMk cId="599714090" sldId="270"/>
        </pc:sldMkLst>
      </pc:sldChg>
      <pc:sldChg chg="addSp modSp new mod">
        <pc:chgData name="two-pieces-shit DENG" userId="1f6026f306cf6be2" providerId="LiveId" clId="{DCCD2108-AE53-4428-B6AD-29B98481814E}" dt="2024-01-30T07:48:36.354" v="713" actId="171"/>
        <pc:sldMkLst>
          <pc:docMk/>
          <pc:sldMk cId="1381502329" sldId="270"/>
        </pc:sldMkLst>
        <pc:spChg chg="add mod">
          <ac:chgData name="two-pieces-shit DENG" userId="1f6026f306cf6be2" providerId="LiveId" clId="{DCCD2108-AE53-4428-B6AD-29B98481814E}" dt="2024-01-30T07:48:11.688" v="710" actId="1076"/>
          <ac:spMkLst>
            <pc:docMk/>
            <pc:sldMk cId="1381502329" sldId="270"/>
            <ac:spMk id="2" creationId="{94E48E0D-8B0D-8875-5CC9-F957CDD9B341}"/>
          </ac:spMkLst>
        </pc:spChg>
        <pc:picChg chg="add mod ord">
          <ac:chgData name="two-pieces-shit DENG" userId="1f6026f306cf6be2" providerId="LiveId" clId="{DCCD2108-AE53-4428-B6AD-29B98481814E}" dt="2024-01-30T07:48:36.354" v="713" actId="171"/>
          <ac:picMkLst>
            <pc:docMk/>
            <pc:sldMk cId="1381502329" sldId="270"/>
            <ac:picMk id="4" creationId="{7FAB9690-8011-B1D0-90EC-BDF4772E111A}"/>
          </ac:picMkLst>
        </pc:picChg>
      </pc:sldChg>
      <pc:sldChg chg="addSp modSp new mod">
        <pc:chgData name="two-pieces-shit DENG" userId="1f6026f306cf6be2" providerId="LiveId" clId="{DCCD2108-AE53-4428-B6AD-29B98481814E}" dt="2024-01-30T07:50:48.061" v="730" actId="1076"/>
        <pc:sldMkLst>
          <pc:docMk/>
          <pc:sldMk cId="3125993185" sldId="271"/>
        </pc:sldMkLst>
        <pc:spChg chg="add mod">
          <ac:chgData name="two-pieces-shit DENG" userId="1f6026f306cf6be2" providerId="LiveId" clId="{DCCD2108-AE53-4428-B6AD-29B98481814E}" dt="2024-01-30T07:49:27.809" v="725" actId="1076"/>
          <ac:spMkLst>
            <pc:docMk/>
            <pc:sldMk cId="3125993185" sldId="271"/>
            <ac:spMk id="2" creationId="{AD033AF5-7474-5CCF-6BB9-8C2A37B2AEB0}"/>
          </ac:spMkLst>
        </pc:spChg>
        <pc:picChg chg="add mod">
          <ac:chgData name="two-pieces-shit DENG" userId="1f6026f306cf6be2" providerId="LiveId" clId="{DCCD2108-AE53-4428-B6AD-29B98481814E}" dt="2024-01-30T07:50:48.061" v="730" actId="1076"/>
          <ac:picMkLst>
            <pc:docMk/>
            <pc:sldMk cId="3125993185" sldId="271"/>
            <ac:picMk id="4" creationId="{E67EBB40-E3C2-3E2C-D695-AA8940B7D8A2}"/>
          </ac:picMkLst>
        </pc:picChg>
      </pc:sldChg>
      <pc:sldChg chg="addSp modSp new mod">
        <pc:chgData name="two-pieces-shit DENG" userId="1f6026f306cf6be2" providerId="LiveId" clId="{DCCD2108-AE53-4428-B6AD-29B98481814E}" dt="2024-01-30T07:59:22.660" v="868" actId="931"/>
        <pc:sldMkLst>
          <pc:docMk/>
          <pc:sldMk cId="2588258220" sldId="272"/>
        </pc:sldMkLst>
        <pc:spChg chg="add mod">
          <ac:chgData name="two-pieces-shit DENG" userId="1f6026f306cf6be2" providerId="LiveId" clId="{DCCD2108-AE53-4428-B6AD-29B98481814E}" dt="2024-01-30T07:57:23.081" v="867" actId="20577"/>
          <ac:spMkLst>
            <pc:docMk/>
            <pc:sldMk cId="2588258220" sldId="272"/>
            <ac:spMk id="2" creationId="{2506F625-688D-5839-E5AD-DEADEBFCBBE8}"/>
          </ac:spMkLst>
        </pc:spChg>
        <pc:spChg chg="add mod">
          <ac:chgData name="two-pieces-shit DENG" userId="1f6026f306cf6be2" providerId="LiveId" clId="{DCCD2108-AE53-4428-B6AD-29B98481814E}" dt="2024-01-30T07:57:22.351" v="865" actId="20577"/>
          <ac:spMkLst>
            <pc:docMk/>
            <pc:sldMk cId="2588258220" sldId="272"/>
            <ac:spMk id="3" creationId="{C6DA9C8A-BA82-914D-89A0-9A8920AC6456}"/>
          </ac:spMkLst>
        </pc:spChg>
        <pc:spChg chg="add">
          <ac:chgData name="two-pieces-shit DENG" userId="1f6026f306cf6be2" providerId="LiveId" clId="{DCCD2108-AE53-4428-B6AD-29B98481814E}" dt="2024-01-30T07:55:22.080" v="829"/>
          <ac:spMkLst>
            <pc:docMk/>
            <pc:sldMk cId="2588258220" sldId="272"/>
            <ac:spMk id="4" creationId="{E3986756-AC1F-337A-1D63-44B93AF92426}"/>
          </ac:spMkLst>
        </pc:spChg>
        <pc:spChg chg="add">
          <ac:chgData name="two-pieces-shit DENG" userId="1f6026f306cf6be2" providerId="LiveId" clId="{DCCD2108-AE53-4428-B6AD-29B98481814E}" dt="2024-01-30T07:55:27.191" v="830"/>
          <ac:spMkLst>
            <pc:docMk/>
            <pc:sldMk cId="2588258220" sldId="272"/>
            <ac:spMk id="5" creationId="{7DBD8981-B1E3-F87C-6EA8-B66AB0917A4D}"/>
          </ac:spMkLst>
        </pc:spChg>
        <pc:spChg chg="add">
          <ac:chgData name="two-pieces-shit DENG" userId="1f6026f306cf6be2" providerId="LiveId" clId="{DCCD2108-AE53-4428-B6AD-29B98481814E}" dt="2024-01-30T07:55:33.224" v="831"/>
          <ac:spMkLst>
            <pc:docMk/>
            <pc:sldMk cId="2588258220" sldId="272"/>
            <ac:spMk id="6" creationId="{E6D13F47-9EC8-36A5-1527-5EE5E3A1B3C6}"/>
          </ac:spMkLst>
        </pc:spChg>
        <pc:picChg chg="add mod">
          <ac:chgData name="two-pieces-shit DENG" userId="1f6026f306cf6be2" providerId="LiveId" clId="{DCCD2108-AE53-4428-B6AD-29B98481814E}" dt="2024-01-30T07:59:22.660" v="868" actId="931"/>
          <ac:picMkLst>
            <pc:docMk/>
            <pc:sldMk cId="2588258220" sldId="272"/>
            <ac:picMk id="8" creationId="{82C8F604-622F-91BD-66B5-471B71837C12}"/>
          </ac:picMkLst>
        </pc:picChg>
      </pc:sldChg>
      <pc:sldChg chg="addSp modSp new mod">
        <pc:chgData name="two-pieces-shit DENG" userId="1f6026f306cf6be2" providerId="LiveId" clId="{DCCD2108-AE53-4428-B6AD-29B98481814E}" dt="2024-01-30T08:04:35.950" v="894" actId="1076"/>
        <pc:sldMkLst>
          <pc:docMk/>
          <pc:sldMk cId="2562183471" sldId="273"/>
        </pc:sldMkLst>
        <pc:spChg chg="add mod">
          <ac:chgData name="two-pieces-shit DENG" userId="1f6026f306cf6be2" providerId="LiveId" clId="{DCCD2108-AE53-4428-B6AD-29B98481814E}" dt="2024-01-30T08:04:35.950" v="894" actId="1076"/>
          <ac:spMkLst>
            <pc:docMk/>
            <pc:sldMk cId="2562183471" sldId="273"/>
            <ac:spMk id="2" creationId="{2E2FDCE0-0F6C-999C-B5F2-C595F944293A}"/>
          </ac:spMkLst>
        </pc:spChg>
      </pc:sldChg>
      <pc:sldChg chg="addSp delSp modSp new mod modAnim">
        <pc:chgData name="two-pieces-shit DENG" userId="1f6026f306cf6be2" providerId="LiveId" clId="{DCCD2108-AE53-4428-B6AD-29B98481814E}" dt="2024-01-30T08:23:18.173" v="1427"/>
        <pc:sldMkLst>
          <pc:docMk/>
          <pc:sldMk cId="3440364397" sldId="274"/>
        </pc:sldMkLst>
        <pc:spChg chg="add mod">
          <ac:chgData name="two-pieces-shit DENG" userId="1f6026f306cf6be2" providerId="LiveId" clId="{DCCD2108-AE53-4428-B6AD-29B98481814E}" dt="2024-01-30T08:06:29.745" v="997" actId="1076"/>
          <ac:spMkLst>
            <pc:docMk/>
            <pc:sldMk cId="3440364397" sldId="274"/>
            <ac:spMk id="2" creationId="{6166BB4A-8B18-CACE-FB7A-F08679663300}"/>
          </ac:spMkLst>
        </pc:spChg>
        <pc:spChg chg="add mod">
          <ac:chgData name="two-pieces-shit DENG" userId="1f6026f306cf6be2" providerId="LiveId" clId="{DCCD2108-AE53-4428-B6AD-29B98481814E}" dt="2024-01-30T08:06:23.491" v="996" actId="1076"/>
          <ac:spMkLst>
            <pc:docMk/>
            <pc:sldMk cId="3440364397" sldId="274"/>
            <ac:spMk id="3" creationId="{C0A23798-B722-28C0-A1F5-1248BFEA7274}"/>
          </ac:spMkLst>
        </pc:spChg>
        <pc:picChg chg="add del mod">
          <ac:chgData name="two-pieces-shit DENG" userId="1f6026f306cf6be2" providerId="LiveId" clId="{DCCD2108-AE53-4428-B6AD-29B98481814E}" dt="2024-01-30T08:06:56.940" v="1000" actId="478"/>
          <ac:picMkLst>
            <pc:docMk/>
            <pc:sldMk cId="3440364397" sldId="274"/>
            <ac:picMk id="5" creationId="{E318C9E1-6C94-AF14-8E4D-06623D43F66A}"/>
          </ac:picMkLst>
        </pc:picChg>
        <pc:picChg chg="add del mod">
          <ac:chgData name="two-pieces-shit DENG" userId="1f6026f306cf6be2" providerId="LiveId" clId="{DCCD2108-AE53-4428-B6AD-29B98481814E}" dt="2024-01-30T08:06:56.940" v="1000" actId="478"/>
          <ac:picMkLst>
            <pc:docMk/>
            <pc:sldMk cId="3440364397" sldId="274"/>
            <ac:picMk id="7" creationId="{54B16DFE-3459-5939-B9E7-798FFCF44FE1}"/>
          </ac:picMkLst>
        </pc:picChg>
        <pc:picChg chg="add mod">
          <ac:chgData name="two-pieces-shit DENG" userId="1f6026f306cf6be2" providerId="LiveId" clId="{DCCD2108-AE53-4428-B6AD-29B98481814E}" dt="2024-01-30T08:07:38.854" v="1012" actId="1076"/>
          <ac:picMkLst>
            <pc:docMk/>
            <pc:sldMk cId="3440364397" sldId="274"/>
            <ac:picMk id="9" creationId="{0C4AC8AF-1350-A9C1-641C-ED8C2D506B03}"/>
          </ac:picMkLst>
        </pc:picChg>
        <pc:picChg chg="add mod">
          <ac:chgData name="two-pieces-shit DENG" userId="1f6026f306cf6be2" providerId="LiveId" clId="{DCCD2108-AE53-4428-B6AD-29B98481814E}" dt="2024-01-30T08:07:45.850" v="1014" actId="1076"/>
          <ac:picMkLst>
            <pc:docMk/>
            <pc:sldMk cId="3440364397" sldId="274"/>
            <ac:picMk id="11" creationId="{3FD6B3D3-3BBB-C8B9-8AE1-37598C63D9C5}"/>
          </ac:picMkLst>
        </pc:picChg>
      </pc:sldChg>
      <pc:sldChg chg="addSp modSp new mod">
        <pc:chgData name="two-pieces-shit DENG" userId="1f6026f306cf6be2" providerId="LiveId" clId="{DCCD2108-AE53-4428-B6AD-29B98481814E}" dt="2024-01-30T08:09:13.547" v="1055" actId="1076"/>
        <pc:sldMkLst>
          <pc:docMk/>
          <pc:sldMk cId="2738341525" sldId="275"/>
        </pc:sldMkLst>
        <pc:spChg chg="add mod">
          <ac:chgData name="two-pieces-shit DENG" userId="1f6026f306cf6be2" providerId="LiveId" clId="{DCCD2108-AE53-4428-B6AD-29B98481814E}" dt="2024-01-30T08:08:47.399" v="1052" actId="1076"/>
          <ac:spMkLst>
            <pc:docMk/>
            <pc:sldMk cId="2738341525" sldId="275"/>
            <ac:spMk id="2" creationId="{2F72B2E2-4AD7-1D7E-6DA2-A4709D3A99AF}"/>
          </ac:spMkLst>
        </pc:spChg>
        <pc:picChg chg="add mod">
          <ac:chgData name="two-pieces-shit DENG" userId="1f6026f306cf6be2" providerId="LiveId" clId="{DCCD2108-AE53-4428-B6AD-29B98481814E}" dt="2024-01-30T08:09:13.547" v="1055" actId="1076"/>
          <ac:picMkLst>
            <pc:docMk/>
            <pc:sldMk cId="2738341525" sldId="275"/>
            <ac:picMk id="4" creationId="{9B1FFC59-AD15-4178-9218-D1F766B073F5}"/>
          </ac:picMkLst>
        </pc:picChg>
      </pc:sldChg>
      <pc:sldChg chg="addSp modSp new mod">
        <pc:chgData name="two-pieces-shit DENG" userId="1f6026f306cf6be2" providerId="LiveId" clId="{DCCD2108-AE53-4428-B6AD-29B98481814E}" dt="2024-01-30T08:14:37.326" v="1200" actId="1076"/>
        <pc:sldMkLst>
          <pc:docMk/>
          <pc:sldMk cId="3749385012" sldId="276"/>
        </pc:sldMkLst>
        <pc:spChg chg="add mod">
          <ac:chgData name="two-pieces-shit DENG" userId="1f6026f306cf6be2" providerId="LiveId" clId="{DCCD2108-AE53-4428-B6AD-29B98481814E}" dt="2024-01-30T08:14:37.326" v="1200" actId="1076"/>
          <ac:spMkLst>
            <pc:docMk/>
            <pc:sldMk cId="3749385012" sldId="276"/>
            <ac:spMk id="2" creationId="{4BAB3C89-E597-B7C9-925B-EDC42124C4F9}"/>
          </ac:spMkLst>
        </pc:spChg>
        <pc:picChg chg="add mod">
          <ac:chgData name="two-pieces-shit DENG" userId="1f6026f306cf6be2" providerId="LiveId" clId="{DCCD2108-AE53-4428-B6AD-29B98481814E}" dt="2024-01-30T08:13:13.890" v="1162" actId="1076"/>
          <ac:picMkLst>
            <pc:docMk/>
            <pc:sldMk cId="3749385012" sldId="276"/>
            <ac:picMk id="4" creationId="{F57E93F8-1671-9B91-FFB2-945A9520ED75}"/>
          </ac:picMkLst>
        </pc:picChg>
      </pc:sldChg>
      <pc:sldChg chg="addSp modSp new mod">
        <pc:chgData name="two-pieces-shit DENG" userId="1f6026f306cf6be2" providerId="LiveId" clId="{DCCD2108-AE53-4428-B6AD-29B98481814E}" dt="2024-01-30T08:15:15.539" v="1205" actId="1076"/>
        <pc:sldMkLst>
          <pc:docMk/>
          <pc:sldMk cId="3411386393" sldId="277"/>
        </pc:sldMkLst>
        <pc:spChg chg="add mod">
          <ac:chgData name="two-pieces-shit DENG" userId="1f6026f306cf6be2" providerId="LiveId" clId="{DCCD2108-AE53-4428-B6AD-29B98481814E}" dt="2024-01-30T08:14:19.542" v="1197" actId="1076"/>
          <ac:spMkLst>
            <pc:docMk/>
            <pc:sldMk cId="3411386393" sldId="277"/>
            <ac:spMk id="2" creationId="{5FCDBEB6-EA75-2037-3055-15552C2F29F5}"/>
          </ac:spMkLst>
        </pc:spChg>
        <pc:picChg chg="add mod">
          <ac:chgData name="two-pieces-shit DENG" userId="1f6026f306cf6be2" providerId="LiveId" clId="{DCCD2108-AE53-4428-B6AD-29B98481814E}" dt="2024-01-30T08:15:15.539" v="1205" actId="1076"/>
          <ac:picMkLst>
            <pc:docMk/>
            <pc:sldMk cId="3411386393" sldId="277"/>
            <ac:picMk id="4" creationId="{4C356902-A3D1-344C-C94F-F81CBD6DD21D}"/>
          </ac:picMkLst>
        </pc:picChg>
      </pc:sldChg>
      <pc:sldChg chg="addSp modSp new mod">
        <pc:chgData name="two-pieces-shit DENG" userId="1f6026f306cf6be2" providerId="LiveId" clId="{DCCD2108-AE53-4428-B6AD-29B98481814E}" dt="2024-01-30T08:15:48.487" v="1229" actId="1076"/>
        <pc:sldMkLst>
          <pc:docMk/>
          <pc:sldMk cId="3941527970" sldId="278"/>
        </pc:sldMkLst>
        <pc:spChg chg="add mod">
          <ac:chgData name="two-pieces-shit DENG" userId="1f6026f306cf6be2" providerId="LiveId" clId="{DCCD2108-AE53-4428-B6AD-29B98481814E}" dt="2024-01-30T08:15:48.487" v="1229" actId="1076"/>
          <ac:spMkLst>
            <pc:docMk/>
            <pc:sldMk cId="3941527970" sldId="278"/>
            <ac:spMk id="2" creationId="{A7C6623D-B116-C20D-7C79-AF2E3A5D17AA}"/>
          </ac:spMkLst>
        </pc:spChg>
      </pc:sldChg>
      <pc:sldChg chg="addSp delSp modSp new mod">
        <pc:chgData name="two-pieces-shit DENG" userId="1f6026f306cf6be2" providerId="LiveId" clId="{DCCD2108-AE53-4428-B6AD-29B98481814E}" dt="2024-01-30T08:20:26.412" v="1405" actId="20577"/>
        <pc:sldMkLst>
          <pc:docMk/>
          <pc:sldMk cId="4132539290" sldId="279"/>
        </pc:sldMkLst>
        <pc:spChg chg="add del mod">
          <ac:chgData name="two-pieces-shit DENG" userId="1f6026f306cf6be2" providerId="LiveId" clId="{DCCD2108-AE53-4428-B6AD-29B98481814E}" dt="2024-01-30T08:16:19.286" v="1234" actId="478"/>
          <ac:spMkLst>
            <pc:docMk/>
            <pc:sldMk cId="4132539290" sldId="279"/>
            <ac:spMk id="2" creationId="{7DFBDAC6-C2E0-C3AF-23DA-1BF33882AE7C}"/>
          </ac:spMkLst>
        </pc:spChg>
        <pc:spChg chg="add del mod">
          <ac:chgData name="two-pieces-shit DENG" userId="1f6026f306cf6be2" providerId="LiveId" clId="{DCCD2108-AE53-4428-B6AD-29B98481814E}" dt="2024-01-30T08:16:48.987" v="1241" actId="478"/>
          <ac:spMkLst>
            <pc:docMk/>
            <pc:sldMk cId="4132539290" sldId="279"/>
            <ac:spMk id="3" creationId="{C10C8E5E-C598-E425-C56A-84DA7CFECF0C}"/>
          </ac:spMkLst>
        </pc:spChg>
        <pc:spChg chg="add mod">
          <ac:chgData name="two-pieces-shit DENG" userId="1f6026f306cf6be2" providerId="LiveId" clId="{DCCD2108-AE53-4428-B6AD-29B98481814E}" dt="2024-01-30T08:20:26.412" v="1405" actId="20577"/>
          <ac:spMkLst>
            <pc:docMk/>
            <pc:sldMk cId="4132539290" sldId="279"/>
            <ac:spMk id="4" creationId="{954DE26A-1019-BE38-52D9-CE07441E05BC}"/>
          </ac:spMkLst>
        </pc:spChg>
      </pc:sldChg>
      <pc:sldChg chg="addSp modSp new mod modAnim">
        <pc:chgData name="two-pieces-shit DENG" userId="1f6026f306cf6be2" providerId="LiveId" clId="{DCCD2108-AE53-4428-B6AD-29B98481814E}" dt="2024-01-30T08:32:44.526" v="1801"/>
        <pc:sldMkLst>
          <pc:docMk/>
          <pc:sldMk cId="1275868845" sldId="280"/>
        </pc:sldMkLst>
        <pc:spChg chg="add mod">
          <ac:chgData name="two-pieces-shit DENG" userId="1f6026f306cf6be2" providerId="LiveId" clId="{DCCD2108-AE53-4428-B6AD-29B98481814E}" dt="2024-01-30T08:30:07.329" v="1745" actId="1076"/>
          <ac:spMkLst>
            <pc:docMk/>
            <pc:sldMk cId="1275868845" sldId="280"/>
            <ac:spMk id="2" creationId="{52B7A32A-BC43-4937-8B02-04AB840C49F7}"/>
          </ac:spMkLst>
        </pc:spChg>
        <pc:spChg chg="add mod">
          <ac:chgData name="two-pieces-shit DENG" userId="1f6026f306cf6be2" providerId="LiveId" clId="{DCCD2108-AE53-4428-B6AD-29B98481814E}" dt="2024-01-30T08:32:11.364" v="1799" actId="1076"/>
          <ac:spMkLst>
            <pc:docMk/>
            <pc:sldMk cId="1275868845" sldId="280"/>
            <ac:spMk id="3" creationId="{635048DC-474B-8FA0-C663-EA437A5D7E95}"/>
          </ac:spMkLst>
        </pc:spChg>
        <pc:spChg chg="add mod">
          <ac:chgData name="two-pieces-shit DENG" userId="1f6026f306cf6be2" providerId="LiveId" clId="{DCCD2108-AE53-4428-B6AD-29B98481814E}" dt="2024-01-30T08:32:23.751" v="1800" actId="1076"/>
          <ac:spMkLst>
            <pc:docMk/>
            <pc:sldMk cId="1275868845" sldId="280"/>
            <ac:spMk id="4" creationId="{69305330-F1B5-8C62-0310-18B5431062C6}"/>
          </ac:spMkLst>
        </pc:spChg>
      </pc:sldChg>
      <pc:sldChg chg="addSp modSp new mod">
        <pc:chgData name="two-pieces-shit DENG" userId="1f6026f306cf6be2" providerId="LiveId" clId="{DCCD2108-AE53-4428-B6AD-29B98481814E}" dt="2024-01-30T08:36:40.129" v="1864" actId="1076"/>
        <pc:sldMkLst>
          <pc:docMk/>
          <pc:sldMk cId="1707403552" sldId="281"/>
        </pc:sldMkLst>
        <pc:spChg chg="add mod">
          <ac:chgData name="two-pieces-shit DENG" userId="1f6026f306cf6be2" providerId="LiveId" clId="{DCCD2108-AE53-4428-B6AD-29B98481814E}" dt="2024-01-30T08:36:40.129" v="1864" actId="1076"/>
          <ac:spMkLst>
            <pc:docMk/>
            <pc:sldMk cId="1707403552" sldId="281"/>
            <ac:spMk id="2" creationId="{3E33657C-FB0C-A30F-443F-6F6307D66E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EE6EC-89B1-BBB4-4442-D7CA0EA841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CAC4E9-EC04-004E-1268-326A4A45F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F2CD9D-826B-5812-A4BE-498D87F0F6B2}"/>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5" name="页脚占位符 4">
            <a:extLst>
              <a:ext uri="{FF2B5EF4-FFF2-40B4-BE49-F238E27FC236}">
                <a16:creationId xmlns:a16="http://schemas.microsoft.com/office/drawing/2014/main" id="{5B0AE7A2-7151-B977-87A4-6DD87AB49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3033F-1538-17C4-081C-B848F06AAC02}"/>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123363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A9151-FED9-6348-981F-995C874B554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E9A43B-93B3-1138-C72C-D58710E63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6B0306-27FE-B9F0-CE23-10837B1B3CC0}"/>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5" name="页脚占位符 4">
            <a:extLst>
              <a:ext uri="{FF2B5EF4-FFF2-40B4-BE49-F238E27FC236}">
                <a16:creationId xmlns:a16="http://schemas.microsoft.com/office/drawing/2014/main" id="{1210A36E-2510-22DA-1CB9-7818A99AA2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FE2A06-103F-87F8-1F6B-A7CE7C880914}"/>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347308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4BED91C-F29C-0C3B-FCFA-50B82A0E2B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F3495D-144E-68F6-7EB2-6B07C4F16E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00162C-CE5F-EAD0-2519-08744C88CD0F}"/>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5" name="页脚占位符 4">
            <a:extLst>
              <a:ext uri="{FF2B5EF4-FFF2-40B4-BE49-F238E27FC236}">
                <a16:creationId xmlns:a16="http://schemas.microsoft.com/office/drawing/2014/main" id="{EFDF65A2-5E72-8D60-9214-A92FDCB05A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5E91C2-221A-3ECA-3509-1DC78C2BA57B}"/>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378434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9CB7A-2C48-5CC8-4F53-8AFE4AF7DF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89D552-CFF4-839D-4D59-928A6DD24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19CB99-B3B4-CBA8-43AA-6F721DAA9F2C}"/>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5" name="页脚占位符 4">
            <a:extLst>
              <a:ext uri="{FF2B5EF4-FFF2-40B4-BE49-F238E27FC236}">
                <a16:creationId xmlns:a16="http://schemas.microsoft.com/office/drawing/2014/main" id="{B94301C0-E4D8-6921-81C0-316A02393D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AF823A-B6C1-9B1C-95EA-6117FF6160C7}"/>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13623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2284B-FA35-4602-7F40-5900F971FF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3B74181-A2FD-58F8-F6CA-CCB4CF99E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3AE5CE-F1C7-8AD7-195B-D82D0A90275D}"/>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5" name="页脚占位符 4">
            <a:extLst>
              <a:ext uri="{FF2B5EF4-FFF2-40B4-BE49-F238E27FC236}">
                <a16:creationId xmlns:a16="http://schemas.microsoft.com/office/drawing/2014/main" id="{AB47350F-F891-1794-8616-97D193D451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6E8A30-0AA5-2E96-5271-8470848B8DA7}"/>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92421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E501C-26B0-2B20-CEE8-89E5BC3C3B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AA638F-4445-D9AC-A05E-5201CC4C3F6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9B764D7-8E2A-C21F-333F-64FDE3CA6DD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E7FC70-3C1B-9F18-D77F-78642175A758}"/>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6" name="页脚占位符 5">
            <a:extLst>
              <a:ext uri="{FF2B5EF4-FFF2-40B4-BE49-F238E27FC236}">
                <a16:creationId xmlns:a16="http://schemas.microsoft.com/office/drawing/2014/main" id="{7B497B09-02E7-FA82-2777-17AC4C7215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0025B8-E2FC-4EA6-F909-9688A98F01DD}"/>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192821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377B6-BBD1-E0BB-9DBD-9CD5F0BCD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029C42-05D2-32F7-8955-5FFF63845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7DCA9F-AB67-B92D-131A-F120D288389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BAF8761-1B24-BBCC-98CD-8A1BAA895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60C948-5ABC-61AD-FC2C-0AB6CF759FF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ACBABE3-A3C2-2C7B-CE01-69EF312B6AD1}"/>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8" name="页脚占位符 7">
            <a:extLst>
              <a:ext uri="{FF2B5EF4-FFF2-40B4-BE49-F238E27FC236}">
                <a16:creationId xmlns:a16="http://schemas.microsoft.com/office/drawing/2014/main" id="{942781F1-E1EB-4282-CE49-995FE8ACFBA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6DDB48-FF6B-BC06-02AA-E7CEA8B1816D}"/>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219089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30B1B-BC8A-C6F0-83E8-964CFC421F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FD5C8C-9ABD-4E97-81F5-60241F24BA11}"/>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4" name="页脚占位符 3">
            <a:extLst>
              <a:ext uri="{FF2B5EF4-FFF2-40B4-BE49-F238E27FC236}">
                <a16:creationId xmlns:a16="http://schemas.microsoft.com/office/drawing/2014/main" id="{CCFCEC09-499B-CC21-8788-31263B2727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C96D38-572B-9D49-170A-FA361048D63A}"/>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338190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9DF1BC-35EB-BCC8-5769-B551EBBF57A6}"/>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3" name="页脚占位符 2">
            <a:extLst>
              <a:ext uri="{FF2B5EF4-FFF2-40B4-BE49-F238E27FC236}">
                <a16:creationId xmlns:a16="http://schemas.microsoft.com/office/drawing/2014/main" id="{ED7E2B58-4F68-C96F-A07C-48766A0E04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D42AAA-5C6A-F5DA-7EF7-EF306B0AE0F1}"/>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84981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67CF0-2E23-435A-BD13-2B31685371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59C769-0DBA-5990-501C-9FD357991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1AE668-0D37-7B72-C708-F7FB0DCD3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1E7F84-9586-AA27-0438-56383AA664C1}"/>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6" name="页脚占位符 5">
            <a:extLst>
              <a:ext uri="{FF2B5EF4-FFF2-40B4-BE49-F238E27FC236}">
                <a16:creationId xmlns:a16="http://schemas.microsoft.com/office/drawing/2014/main" id="{95F3DCCA-6BE5-A034-8715-2501C1BD5B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9B78ED-645B-0BA0-7671-DFC81DC68FC3}"/>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409803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44CD0-7802-C1EC-1392-6A0DCC8464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9A4F9E-2F1E-4B99-EB78-DB441215A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9DF587-5947-82E9-1935-9CCB2DC54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5814E9-F168-5F96-747E-27581284BA2F}"/>
              </a:ext>
            </a:extLst>
          </p:cNvPr>
          <p:cNvSpPr>
            <a:spLocks noGrp="1"/>
          </p:cNvSpPr>
          <p:nvPr>
            <p:ph type="dt" sz="half" idx="10"/>
          </p:nvPr>
        </p:nvSpPr>
        <p:spPr/>
        <p:txBody>
          <a:bodyPr/>
          <a:lstStyle/>
          <a:p>
            <a:fld id="{6225C8E4-7F37-4961-978B-40BD2FACB626}" type="datetimeFigureOut">
              <a:rPr lang="zh-CN" altLang="en-US" smtClean="0"/>
              <a:t>2024-01-29</a:t>
            </a:fld>
            <a:endParaRPr lang="zh-CN" altLang="en-US"/>
          </a:p>
        </p:txBody>
      </p:sp>
      <p:sp>
        <p:nvSpPr>
          <p:cNvPr id="6" name="页脚占位符 5">
            <a:extLst>
              <a:ext uri="{FF2B5EF4-FFF2-40B4-BE49-F238E27FC236}">
                <a16:creationId xmlns:a16="http://schemas.microsoft.com/office/drawing/2014/main" id="{23201AA6-7331-62C2-C1F1-8CD734D024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ADE0DF-E3D6-F68C-EB10-A6F203B759AB}"/>
              </a:ext>
            </a:extLst>
          </p:cNvPr>
          <p:cNvSpPr>
            <a:spLocks noGrp="1"/>
          </p:cNvSpPr>
          <p:nvPr>
            <p:ph type="sldNum" sz="quarter" idx="12"/>
          </p:nvPr>
        </p:nvSpPr>
        <p:spPr/>
        <p:txBody>
          <a:body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384722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D5EF55-717D-5962-1AEF-4725BA206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982D76-4E78-E4D2-30DD-7C9713659F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9AE361-4784-14B8-0811-9028089E7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5C8E4-7F37-4961-978B-40BD2FACB626}" type="datetimeFigureOut">
              <a:rPr lang="zh-CN" altLang="en-US" smtClean="0"/>
              <a:t>2024-01-29</a:t>
            </a:fld>
            <a:endParaRPr lang="zh-CN" altLang="en-US"/>
          </a:p>
        </p:txBody>
      </p:sp>
      <p:sp>
        <p:nvSpPr>
          <p:cNvPr id="5" name="页脚占位符 4">
            <a:extLst>
              <a:ext uri="{FF2B5EF4-FFF2-40B4-BE49-F238E27FC236}">
                <a16:creationId xmlns:a16="http://schemas.microsoft.com/office/drawing/2014/main" id="{742F65E9-45A5-F872-4A12-EDE077F8F6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30671D-5D08-6B4D-2AB6-534BB9EA0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2857A-33EC-48AE-918E-90B57736D17B}" type="slidenum">
              <a:rPr lang="zh-CN" altLang="en-US" smtClean="0"/>
              <a:t>‹#›</a:t>
            </a:fld>
            <a:endParaRPr lang="zh-CN" altLang="en-US"/>
          </a:p>
        </p:txBody>
      </p:sp>
    </p:spTree>
    <p:extLst>
      <p:ext uri="{BB962C8B-B14F-4D97-AF65-F5344CB8AC3E}">
        <p14:creationId xmlns:p14="http://schemas.microsoft.com/office/powerpoint/2010/main" val="356137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C55594-3B84-1AC9-773B-02CC567C7EDC}"/>
              </a:ext>
            </a:extLst>
          </p:cNvPr>
          <p:cNvSpPr txBox="1"/>
          <p:nvPr/>
        </p:nvSpPr>
        <p:spPr>
          <a:xfrm>
            <a:off x="2568372" y="1807347"/>
            <a:ext cx="7055252" cy="584775"/>
          </a:xfrm>
          <a:prstGeom prst="rect">
            <a:avLst/>
          </a:prstGeom>
          <a:noFill/>
        </p:spPr>
        <p:txBody>
          <a:bodyPr wrap="square" rtlCol="0">
            <a:spAutoFit/>
          </a:bodyPr>
          <a:lstStyle/>
          <a:p>
            <a:pPr algn="ctr"/>
            <a:r>
              <a:rPr lang="en-US" altLang="zh-CN" sz="3200" dirty="0"/>
              <a:t>Focal Loss for Dense Object Detection</a:t>
            </a:r>
            <a:endParaRPr lang="zh-CN" altLang="en-US" sz="3200" dirty="0"/>
          </a:p>
        </p:txBody>
      </p:sp>
      <p:sp>
        <p:nvSpPr>
          <p:cNvPr id="3" name="文本框 2">
            <a:extLst>
              <a:ext uri="{FF2B5EF4-FFF2-40B4-BE49-F238E27FC236}">
                <a16:creationId xmlns:a16="http://schemas.microsoft.com/office/drawing/2014/main" id="{A371029C-8AA6-3206-5A15-CC9FFBA368E6}"/>
              </a:ext>
            </a:extLst>
          </p:cNvPr>
          <p:cNvSpPr txBox="1"/>
          <p:nvPr/>
        </p:nvSpPr>
        <p:spPr>
          <a:xfrm>
            <a:off x="5171439" y="4465878"/>
            <a:ext cx="1849120" cy="369332"/>
          </a:xfrm>
          <a:prstGeom prst="rect">
            <a:avLst/>
          </a:prstGeom>
          <a:noFill/>
        </p:spPr>
        <p:txBody>
          <a:bodyPr wrap="square" rtlCol="0">
            <a:spAutoFit/>
          </a:bodyPr>
          <a:lstStyle/>
          <a:p>
            <a:r>
              <a:rPr lang="zh-CN" altLang="en-US" dirty="0"/>
              <a:t>分享人：邓志祥</a:t>
            </a:r>
          </a:p>
        </p:txBody>
      </p:sp>
      <p:sp>
        <p:nvSpPr>
          <p:cNvPr id="4" name="文本框 3">
            <a:extLst>
              <a:ext uri="{FF2B5EF4-FFF2-40B4-BE49-F238E27FC236}">
                <a16:creationId xmlns:a16="http://schemas.microsoft.com/office/drawing/2014/main" id="{0DE84B84-9D44-C58F-EB6E-DBA877C33E43}"/>
              </a:ext>
            </a:extLst>
          </p:cNvPr>
          <p:cNvSpPr txBox="1"/>
          <p:nvPr/>
        </p:nvSpPr>
        <p:spPr>
          <a:xfrm>
            <a:off x="4394885" y="3244334"/>
            <a:ext cx="3402227" cy="369332"/>
          </a:xfrm>
          <a:prstGeom prst="rect">
            <a:avLst/>
          </a:prstGeom>
          <a:noFill/>
        </p:spPr>
        <p:txBody>
          <a:bodyPr wrap="square" rtlCol="0">
            <a:spAutoFit/>
          </a:bodyPr>
          <a:lstStyle/>
          <a:p>
            <a:pPr algn="ctr"/>
            <a:r>
              <a:rPr lang="en-US" altLang="zh-CN" dirty="0"/>
              <a:t>https://arxiv.org/abs/1708.02002</a:t>
            </a:r>
            <a:endParaRPr lang="zh-CN" altLang="en-US" dirty="0"/>
          </a:p>
        </p:txBody>
      </p:sp>
    </p:spTree>
    <p:extLst>
      <p:ext uri="{BB962C8B-B14F-4D97-AF65-F5344CB8AC3E}">
        <p14:creationId xmlns:p14="http://schemas.microsoft.com/office/powerpoint/2010/main" val="894238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D1AC96-873A-CBD5-33D6-E17BAC536C19}"/>
              </a:ext>
            </a:extLst>
          </p:cNvPr>
          <p:cNvSpPr txBox="1"/>
          <p:nvPr/>
        </p:nvSpPr>
        <p:spPr>
          <a:xfrm>
            <a:off x="4320745" y="2921168"/>
            <a:ext cx="3550509" cy="1015663"/>
          </a:xfrm>
          <a:prstGeom prst="rect">
            <a:avLst/>
          </a:prstGeom>
          <a:noFill/>
        </p:spPr>
        <p:txBody>
          <a:bodyPr wrap="square" rtlCol="0">
            <a:spAutoFit/>
          </a:bodyPr>
          <a:lstStyle/>
          <a:p>
            <a:r>
              <a:rPr lang="en-US" altLang="zh-CN" sz="6000" dirty="0"/>
              <a:t>Focal Loss</a:t>
            </a:r>
            <a:endParaRPr lang="zh-CN" altLang="en-US" sz="6000" dirty="0"/>
          </a:p>
        </p:txBody>
      </p:sp>
    </p:spTree>
    <p:extLst>
      <p:ext uri="{BB962C8B-B14F-4D97-AF65-F5344CB8AC3E}">
        <p14:creationId xmlns:p14="http://schemas.microsoft.com/office/powerpoint/2010/main" val="339228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96E85065-D207-76E9-A692-C2D47FC99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039" y="3775597"/>
            <a:ext cx="1790950" cy="323895"/>
          </a:xfrm>
          <a:prstGeom prst="rect">
            <a:avLst/>
          </a:prstGeom>
        </p:spPr>
      </p:pic>
      <p:pic>
        <p:nvPicPr>
          <p:cNvPr id="23" name="图片 22">
            <a:extLst>
              <a:ext uri="{FF2B5EF4-FFF2-40B4-BE49-F238E27FC236}">
                <a16:creationId xmlns:a16="http://schemas.microsoft.com/office/drawing/2014/main" id="{3931C9F5-174A-8DD5-406E-E82283E6C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723" y="1061456"/>
            <a:ext cx="3096057" cy="638264"/>
          </a:xfrm>
          <a:prstGeom prst="rect">
            <a:avLst/>
          </a:prstGeom>
        </p:spPr>
      </p:pic>
      <p:pic>
        <p:nvPicPr>
          <p:cNvPr id="25" name="图片 24">
            <a:extLst>
              <a:ext uri="{FF2B5EF4-FFF2-40B4-BE49-F238E27FC236}">
                <a16:creationId xmlns:a16="http://schemas.microsoft.com/office/drawing/2014/main" id="{1C740A12-1968-2508-63E2-9779E8F1E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118" y="1864932"/>
            <a:ext cx="1914792" cy="562053"/>
          </a:xfrm>
          <a:prstGeom prst="rect">
            <a:avLst/>
          </a:prstGeom>
        </p:spPr>
      </p:pic>
      <p:pic>
        <p:nvPicPr>
          <p:cNvPr id="27" name="图片 26">
            <a:extLst>
              <a:ext uri="{FF2B5EF4-FFF2-40B4-BE49-F238E27FC236}">
                <a16:creationId xmlns:a16="http://schemas.microsoft.com/office/drawing/2014/main" id="{1F7A29FF-9D77-E4BA-235C-391ABE040F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5170" y="2587034"/>
            <a:ext cx="2600688" cy="333422"/>
          </a:xfrm>
          <a:prstGeom prst="rect">
            <a:avLst/>
          </a:prstGeom>
        </p:spPr>
      </p:pic>
      <p:pic>
        <p:nvPicPr>
          <p:cNvPr id="29" name="图片 28">
            <a:extLst>
              <a:ext uri="{FF2B5EF4-FFF2-40B4-BE49-F238E27FC236}">
                <a16:creationId xmlns:a16="http://schemas.microsoft.com/office/drawing/2014/main" id="{86B48332-A801-A83C-DCB3-810D8F8621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6355" y="3042473"/>
            <a:ext cx="1914792" cy="600159"/>
          </a:xfrm>
          <a:prstGeom prst="rect">
            <a:avLst/>
          </a:prstGeom>
        </p:spPr>
      </p:pic>
      <p:pic>
        <p:nvPicPr>
          <p:cNvPr id="31" name="图片 30">
            <a:extLst>
              <a:ext uri="{FF2B5EF4-FFF2-40B4-BE49-F238E27FC236}">
                <a16:creationId xmlns:a16="http://schemas.microsoft.com/office/drawing/2014/main" id="{314A39AA-FAFD-B8BE-B1D4-5B8D7A11B5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4855" y="4232457"/>
            <a:ext cx="1381318" cy="333422"/>
          </a:xfrm>
          <a:prstGeom prst="rect">
            <a:avLst/>
          </a:prstGeom>
        </p:spPr>
      </p:pic>
      <p:pic>
        <p:nvPicPr>
          <p:cNvPr id="33" name="图片 32">
            <a:extLst>
              <a:ext uri="{FF2B5EF4-FFF2-40B4-BE49-F238E27FC236}">
                <a16:creationId xmlns:a16="http://schemas.microsoft.com/office/drawing/2014/main" id="{930C3288-94DA-8E2D-33FA-C5E0BBD82A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4749" y="4698844"/>
            <a:ext cx="2181529" cy="323895"/>
          </a:xfrm>
          <a:prstGeom prst="rect">
            <a:avLst/>
          </a:prstGeom>
        </p:spPr>
      </p:pic>
    </p:spTree>
    <p:extLst>
      <p:ext uri="{BB962C8B-B14F-4D97-AF65-F5344CB8AC3E}">
        <p14:creationId xmlns:p14="http://schemas.microsoft.com/office/powerpoint/2010/main" val="365047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9F30479-BD02-8F94-B707-FF5E09EBE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8703"/>
            <a:ext cx="12192000" cy="5160593"/>
          </a:xfrm>
          <a:prstGeom prst="rect">
            <a:avLst/>
          </a:prstGeom>
        </p:spPr>
      </p:pic>
    </p:spTree>
    <p:extLst>
      <p:ext uri="{BB962C8B-B14F-4D97-AF65-F5344CB8AC3E}">
        <p14:creationId xmlns:p14="http://schemas.microsoft.com/office/powerpoint/2010/main" val="425754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1A6217-55F3-4D66-E968-7518DAA60D63}"/>
              </a:ext>
            </a:extLst>
          </p:cNvPr>
          <p:cNvSpPr txBox="1"/>
          <p:nvPr/>
        </p:nvSpPr>
        <p:spPr>
          <a:xfrm>
            <a:off x="4296032" y="2921168"/>
            <a:ext cx="3599936" cy="1015663"/>
          </a:xfrm>
          <a:prstGeom prst="rect">
            <a:avLst/>
          </a:prstGeom>
          <a:noFill/>
        </p:spPr>
        <p:txBody>
          <a:bodyPr wrap="square" rtlCol="0">
            <a:spAutoFit/>
          </a:bodyPr>
          <a:lstStyle/>
          <a:p>
            <a:r>
              <a:rPr lang="en-US" altLang="zh-CN" sz="6000" dirty="0" err="1"/>
              <a:t>RetinaNet</a:t>
            </a:r>
            <a:endParaRPr lang="zh-CN" altLang="en-US" sz="6000" dirty="0"/>
          </a:p>
        </p:txBody>
      </p:sp>
    </p:spTree>
    <p:extLst>
      <p:ext uri="{BB962C8B-B14F-4D97-AF65-F5344CB8AC3E}">
        <p14:creationId xmlns:p14="http://schemas.microsoft.com/office/powerpoint/2010/main" val="404700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B1DACA-3509-6ACF-3984-C7AA329C7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33" y="852128"/>
            <a:ext cx="11879333" cy="5153744"/>
          </a:xfrm>
          <a:prstGeom prst="rect">
            <a:avLst/>
          </a:prstGeom>
        </p:spPr>
      </p:pic>
    </p:spTree>
    <p:extLst>
      <p:ext uri="{BB962C8B-B14F-4D97-AF65-F5344CB8AC3E}">
        <p14:creationId xmlns:p14="http://schemas.microsoft.com/office/powerpoint/2010/main" val="42384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FAB9690-8011-B1D0-90EC-BDF4772E1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43" y="530533"/>
            <a:ext cx="6373114" cy="5792008"/>
          </a:xfrm>
          <a:prstGeom prst="rect">
            <a:avLst/>
          </a:prstGeom>
        </p:spPr>
      </p:pic>
      <p:sp>
        <p:nvSpPr>
          <p:cNvPr id="2" name="文本框 1">
            <a:extLst>
              <a:ext uri="{FF2B5EF4-FFF2-40B4-BE49-F238E27FC236}">
                <a16:creationId xmlns:a16="http://schemas.microsoft.com/office/drawing/2014/main" id="{94E48E0D-8B0D-8875-5CC9-F957CDD9B341}"/>
              </a:ext>
            </a:extLst>
          </p:cNvPr>
          <p:cNvSpPr txBox="1"/>
          <p:nvPr/>
        </p:nvSpPr>
        <p:spPr>
          <a:xfrm>
            <a:off x="766118" y="535459"/>
            <a:ext cx="4209535" cy="400110"/>
          </a:xfrm>
          <a:prstGeom prst="rect">
            <a:avLst/>
          </a:prstGeom>
          <a:noFill/>
        </p:spPr>
        <p:txBody>
          <a:bodyPr wrap="square" rtlCol="0">
            <a:spAutoFit/>
          </a:bodyPr>
          <a:lstStyle/>
          <a:p>
            <a:r>
              <a:rPr lang="en-US" altLang="zh-CN" sz="2000" dirty="0"/>
              <a:t>Feature Pyramid Network Backbone</a:t>
            </a:r>
            <a:endParaRPr lang="zh-CN" altLang="en-US" sz="2000" dirty="0"/>
          </a:p>
        </p:txBody>
      </p:sp>
    </p:spTree>
    <p:extLst>
      <p:ext uri="{BB962C8B-B14F-4D97-AF65-F5344CB8AC3E}">
        <p14:creationId xmlns:p14="http://schemas.microsoft.com/office/powerpoint/2010/main" val="138150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033AF5-7474-5CCF-6BB9-8C2A37B2AEB0}"/>
              </a:ext>
            </a:extLst>
          </p:cNvPr>
          <p:cNvSpPr txBox="1"/>
          <p:nvPr/>
        </p:nvSpPr>
        <p:spPr>
          <a:xfrm>
            <a:off x="741405" y="551934"/>
            <a:ext cx="1161535" cy="400110"/>
          </a:xfrm>
          <a:prstGeom prst="rect">
            <a:avLst/>
          </a:prstGeom>
          <a:noFill/>
        </p:spPr>
        <p:txBody>
          <a:bodyPr wrap="square" rtlCol="0">
            <a:spAutoFit/>
          </a:bodyPr>
          <a:lstStyle/>
          <a:p>
            <a:r>
              <a:rPr lang="en-US" altLang="zh-CN" sz="2000" dirty="0"/>
              <a:t>Anchors</a:t>
            </a:r>
            <a:endParaRPr lang="zh-CN" altLang="en-US" sz="2000" dirty="0"/>
          </a:p>
        </p:txBody>
      </p:sp>
      <p:pic>
        <p:nvPicPr>
          <p:cNvPr id="4" name="图片 3">
            <a:extLst>
              <a:ext uri="{FF2B5EF4-FFF2-40B4-BE49-F238E27FC236}">
                <a16:creationId xmlns:a16="http://schemas.microsoft.com/office/drawing/2014/main" id="{E67EBB40-E3C2-3E2C-D695-AA8940B7D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093" y="1050906"/>
            <a:ext cx="8037813" cy="4756188"/>
          </a:xfrm>
          <a:prstGeom prst="rect">
            <a:avLst/>
          </a:prstGeom>
        </p:spPr>
      </p:pic>
    </p:spTree>
    <p:extLst>
      <p:ext uri="{BB962C8B-B14F-4D97-AF65-F5344CB8AC3E}">
        <p14:creationId xmlns:p14="http://schemas.microsoft.com/office/powerpoint/2010/main" val="312599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06F625-688D-5839-E5AD-DEADEBFCBBE8}"/>
              </a:ext>
            </a:extLst>
          </p:cNvPr>
          <p:cNvSpPr txBox="1"/>
          <p:nvPr/>
        </p:nvSpPr>
        <p:spPr>
          <a:xfrm>
            <a:off x="617838" y="453082"/>
            <a:ext cx="5478162" cy="400110"/>
          </a:xfrm>
          <a:prstGeom prst="rect">
            <a:avLst/>
          </a:prstGeom>
          <a:noFill/>
        </p:spPr>
        <p:txBody>
          <a:bodyPr wrap="square" rtlCol="0">
            <a:spAutoFit/>
          </a:bodyPr>
          <a:lstStyle/>
          <a:p>
            <a:r>
              <a:rPr lang="en-US" altLang="zh-CN" sz="2000" dirty="0"/>
              <a:t>Classification Subnet and Box Regression Subnet</a:t>
            </a:r>
            <a:endParaRPr lang="zh-CN" altLang="en-US" sz="2000" dirty="0"/>
          </a:p>
        </p:txBody>
      </p:sp>
      <p:pic>
        <p:nvPicPr>
          <p:cNvPr id="8" name="图片 7">
            <a:extLst>
              <a:ext uri="{FF2B5EF4-FFF2-40B4-BE49-F238E27FC236}">
                <a16:creationId xmlns:a16="http://schemas.microsoft.com/office/drawing/2014/main" id="{82C8F604-622F-91BD-66B5-471B71837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8943"/>
            <a:ext cx="12192000" cy="3740114"/>
          </a:xfrm>
          <a:prstGeom prst="rect">
            <a:avLst/>
          </a:prstGeom>
        </p:spPr>
      </p:pic>
    </p:spTree>
    <p:extLst>
      <p:ext uri="{BB962C8B-B14F-4D97-AF65-F5344CB8AC3E}">
        <p14:creationId xmlns:p14="http://schemas.microsoft.com/office/powerpoint/2010/main" val="2588258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2FDCE0-0F6C-999C-B5F2-C595F944293A}"/>
              </a:ext>
            </a:extLst>
          </p:cNvPr>
          <p:cNvSpPr txBox="1"/>
          <p:nvPr/>
        </p:nvSpPr>
        <p:spPr>
          <a:xfrm>
            <a:off x="3814119" y="2875002"/>
            <a:ext cx="4563762" cy="1107996"/>
          </a:xfrm>
          <a:prstGeom prst="rect">
            <a:avLst/>
          </a:prstGeom>
          <a:noFill/>
        </p:spPr>
        <p:txBody>
          <a:bodyPr wrap="square" rtlCol="0">
            <a:spAutoFit/>
          </a:bodyPr>
          <a:lstStyle/>
          <a:p>
            <a:r>
              <a:rPr lang="en-US" altLang="zh-CN" sz="6600" dirty="0"/>
              <a:t>Experiments</a:t>
            </a:r>
            <a:endParaRPr lang="zh-CN" altLang="en-US" sz="6600" dirty="0"/>
          </a:p>
        </p:txBody>
      </p:sp>
    </p:spTree>
    <p:extLst>
      <p:ext uri="{BB962C8B-B14F-4D97-AF65-F5344CB8AC3E}">
        <p14:creationId xmlns:p14="http://schemas.microsoft.com/office/powerpoint/2010/main" val="2562183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66BB4A-8B18-CACE-FB7A-F08679663300}"/>
              </a:ext>
            </a:extLst>
          </p:cNvPr>
          <p:cNvSpPr txBox="1"/>
          <p:nvPr/>
        </p:nvSpPr>
        <p:spPr>
          <a:xfrm>
            <a:off x="1845274" y="851757"/>
            <a:ext cx="2734963" cy="400110"/>
          </a:xfrm>
          <a:prstGeom prst="rect">
            <a:avLst/>
          </a:prstGeom>
          <a:noFill/>
        </p:spPr>
        <p:txBody>
          <a:bodyPr wrap="square" rtlCol="0">
            <a:spAutoFit/>
          </a:bodyPr>
          <a:lstStyle/>
          <a:p>
            <a:r>
              <a:rPr lang="zh-CN" altLang="en-US" sz="2000" dirty="0"/>
              <a:t>改变</a:t>
            </a:r>
            <a:r>
              <a:rPr lang="en-US" altLang="zh-CN" sz="2000" dirty="0"/>
              <a:t>α</a:t>
            </a:r>
            <a:r>
              <a:rPr lang="zh-CN" altLang="en-US" sz="2000" dirty="0"/>
              <a:t>对</a:t>
            </a:r>
            <a:r>
              <a:rPr lang="en-US" altLang="zh-CN" sz="2000" dirty="0"/>
              <a:t>CE loss </a:t>
            </a:r>
            <a:r>
              <a:rPr lang="zh-CN" altLang="en-US" sz="2000" dirty="0"/>
              <a:t>的影响</a:t>
            </a:r>
          </a:p>
        </p:txBody>
      </p:sp>
      <p:sp>
        <p:nvSpPr>
          <p:cNvPr id="3" name="文本框 2">
            <a:extLst>
              <a:ext uri="{FF2B5EF4-FFF2-40B4-BE49-F238E27FC236}">
                <a16:creationId xmlns:a16="http://schemas.microsoft.com/office/drawing/2014/main" id="{C0A23798-B722-28C0-A1F5-1248BFEA7274}"/>
              </a:ext>
            </a:extLst>
          </p:cNvPr>
          <p:cNvSpPr txBox="1"/>
          <p:nvPr/>
        </p:nvSpPr>
        <p:spPr>
          <a:xfrm>
            <a:off x="7875376" y="867146"/>
            <a:ext cx="1960606" cy="369332"/>
          </a:xfrm>
          <a:prstGeom prst="rect">
            <a:avLst/>
          </a:prstGeom>
          <a:noFill/>
        </p:spPr>
        <p:txBody>
          <a:bodyPr wrap="square" rtlCol="0">
            <a:spAutoFit/>
          </a:bodyPr>
          <a:lstStyle/>
          <a:p>
            <a:r>
              <a:rPr lang="zh-CN" altLang="en-US" dirty="0"/>
              <a:t>改变</a:t>
            </a:r>
            <a:r>
              <a:rPr lang="en-US" altLang="zh-CN" dirty="0"/>
              <a:t>γ</a:t>
            </a:r>
            <a:r>
              <a:rPr lang="zh-CN" altLang="en-US" dirty="0"/>
              <a:t>对</a:t>
            </a:r>
            <a:r>
              <a:rPr lang="en-US" altLang="zh-CN" dirty="0"/>
              <a:t>FL</a:t>
            </a:r>
            <a:r>
              <a:rPr lang="zh-CN" altLang="en-US" dirty="0"/>
              <a:t>的影响</a:t>
            </a:r>
          </a:p>
        </p:txBody>
      </p:sp>
      <p:pic>
        <p:nvPicPr>
          <p:cNvPr id="9" name="图片 8">
            <a:extLst>
              <a:ext uri="{FF2B5EF4-FFF2-40B4-BE49-F238E27FC236}">
                <a16:creationId xmlns:a16="http://schemas.microsoft.com/office/drawing/2014/main" id="{0C4AC8AF-1350-A9C1-641C-ED8C2D506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37" y="1723652"/>
            <a:ext cx="4400827" cy="3589753"/>
          </a:xfrm>
          <a:prstGeom prst="rect">
            <a:avLst/>
          </a:prstGeom>
        </p:spPr>
      </p:pic>
      <p:pic>
        <p:nvPicPr>
          <p:cNvPr id="11" name="图片 10">
            <a:extLst>
              <a:ext uri="{FF2B5EF4-FFF2-40B4-BE49-F238E27FC236}">
                <a16:creationId xmlns:a16="http://schemas.microsoft.com/office/drawing/2014/main" id="{3FD6B3D3-3BBB-C8B9-8AE1-37598C63D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798" y="1816503"/>
            <a:ext cx="4647965" cy="3496902"/>
          </a:xfrm>
          <a:prstGeom prst="rect">
            <a:avLst/>
          </a:prstGeom>
        </p:spPr>
      </p:pic>
    </p:spTree>
    <p:extLst>
      <p:ext uri="{BB962C8B-B14F-4D97-AF65-F5344CB8AC3E}">
        <p14:creationId xmlns:p14="http://schemas.microsoft.com/office/powerpoint/2010/main" val="344036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07EA03-11E3-DEB1-301B-BE1F309619F0}"/>
              </a:ext>
            </a:extLst>
          </p:cNvPr>
          <p:cNvSpPr txBox="1"/>
          <p:nvPr/>
        </p:nvSpPr>
        <p:spPr>
          <a:xfrm>
            <a:off x="4584357" y="2921168"/>
            <a:ext cx="3023286" cy="1015663"/>
          </a:xfrm>
          <a:prstGeom prst="rect">
            <a:avLst/>
          </a:prstGeom>
          <a:noFill/>
        </p:spPr>
        <p:txBody>
          <a:bodyPr wrap="square" rtlCol="0">
            <a:spAutoFit/>
          </a:bodyPr>
          <a:lstStyle/>
          <a:p>
            <a:r>
              <a:rPr lang="en-US" altLang="zh-CN" sz="6000" dirty="0"/>
              <a:t>Abstract</a:t>
            </a:r>
            <a:endParaRPr lang="zh-CN" altLang="en-US" sz="6000" dirty="0"/>
          </a:p>
        </p:txBody>
      </p:sp>
    </p:spTree>
    <p:extLst>
      <p:ext uri="{BB962C8B-B14F-4D97-AF65-F5344CB8AC3E}">
        <p14:creationId xmlns:p14="http://schemas.microsoft.com/office/powerpoint/2010/main" val="3635752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72B2E2-4AD7-1D7E-6DA2-A4709D3A99AF}"/>
              </a:ext>
            </a:extLst>
          </p:cNvPr>
          <p:cNvSpPr txBox="1"/>
          <p:nvPr/>
        </p:nvSpPr>
        <p:spPr>
          <a:xfrm>
            <a:off x="790831" y="560173"/>
            <a:ext cx="2331309" cy="400110"/>
          </a:xfrm>
          <a:prstGeom prst="rect">
            <a:avLst/>
          </a:prstGeom>
          <a:noFill/>
        </p:spPr>
        <p:txBody>
          <a:bodyPr wrap="square" rtlCol="0">
            <a:spAutoFit/>
          </a:bodyPr>
          <a:lstStyle/>
          <a:p>
            <a:r>
              <a:rPr lang="zh-CN" altLang="en-US" sz="2000" dirty="0"/>
              <a:t>累积分布函数</a:t>
            </a:r>
            <a:r>
              <a:rPr lang="en-US" altLang="zh-CN" sz="2000" dirty="0"/>
              <a:t>(CDF)</a:t>
            </a:r>
            <a:endParaRPr lang="zh-CN" altLang="en-US" sz="2000" dirty="0"/>
          </a:p>
        </p:txBody>
      </p:sp>
      <p:pic>
        <p:nvPicPr>
          <p:cNvPr id="4" name="图片 3">
            <a:extLst>
              <a:ext uri="{FF2B5EF4-FFF2-40B4-BE49-F238E27FC236}">
                <a16:creationId xmlns:a16="http://schemas.microsoft.com/office/drawing/2014/main" id="{9B1FFC59-AD15-4178-9218-D1F766B07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49" y="1672281"/>
            <a:ext cx="11921501" cy="3784128"/>
          </a:xfrm>
          <a:prstGeom prst="rect">
            <a:avLst/>
          </a:prstGeom>
        </p:spPr>
      </p:pic>
    </p:spTree>
    <p:extLst>
      <p:ext uri="{BB962C8B-B14F-4D97-AF65-F5344CB8AC3E}">
        <p14:creationId xmlns:p14="http://schemas.microsoft.com/office/powerpoint/2010/main" val="2738341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AB3C89-E597-B7C9-925B-EDC42124C4F9}"/>
              </a:ext>
            </a:extLst>
          </p:cNvPr>
          <p:cNvSpPr txBox="1"/>
          <p:nvPr/>
        </p:nvSpPr>
        <p:spPr>
          <a:xfrm>
            <a:off x="2553729" y="593550"/>
            <a:ext cx="7232822" cy="400110"/>
          </a:xfrm>
          <a:prstGeom prst="rect">
            <a:avLst/>
          </a:prstGeom>
          <a:noFill/>
        </p:spPr>
        <p:txBody>
          <a:bodyPr wrap="square" rtlCol="0">
            <a:spAutoFit/>
          </a:bodyPr>
          <a:lstStyle/>
          <a:p>
            <a:r>
              <a:rPr lang="zh-CN" altLang="en-US" sz="2000" dirty="0"/>
              <a:t>将</a:t>
            </a:r>
            <a:r>
              <a:rPr lang="en-US" altLang="zh-CN" sz="2000" dirty="0"/>
              <a:t>OHEM</a:t>
            </a:r>
            <a:r>
              <a:rPr lang="zh-CN" altLang="en-US" sz="2000" dirty="0"/>
              <a:t>应用于</a:t>
            </a:r>
            <a:r>
              <a:rPr lang="en-US" altLang="zh-CN" sz="2000" dirty="0"/>
              <a:t>one-stage detection</a:t>
            </a:r>
            <a:r>
              <a:rPr lang="zh-CN" altLang="en-US" sz="2000" dirty="0"/>
              <a:t>中，并将实验结果与</a:t>
            </a:r>
            <a:r>
              <a:rPr lang="en-US" altLang="zh-CN" sz="2000" dirty="0"/>
              <a:t>FL</a:t>
            </a:r>
            <a:r>
              <a:rPr lang="zh-CN" altLang="en-US" sz="2000" dirty="0"/>
              <a:t>对比</a:t>
            </a:r>
          </a:p>
        </p:txBody>
      </p:sp>
      <p:pic>
        <p:nvPicPr>
          <p:cNvPr id="4" name="图片 3">
            <a:extLst>
              <a:ext uri="{FF2B5EF4-FFF2-40B4-BE49-F238E27FC236}">
                <a16:creationId xmlns:a16="http://schemas.microsoft.com/office/drawing/2014/main" id="{F57E93F8-1671-9B91-FFB2-945A9520E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221" y="1617035"/>
            <a:ext cx="6197558" cy="4651747"/>
          </a:xfrm>
          <a:prstGeom prst="rect">
            <a:avLst/>
          </a:prstGeom>
        </p:spPr>
      </p:pic>
    </p:spTree>
    <p:extLst>
      <p:ext uri="{BB962C8B-B14F-4D97-AF65-F5344CB8AC3E}">
        <p14:creationId xmlns:p14="http://schemas.microsoft.com/office/powerpoint/2010/main" val="3749385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CDBEB6-EA75-2037-3055-15552C2F29F5}"/>
              </a:ext>
            </a:extLst>
          </p:cNvPr>
          <p:cNvSpPr txBox="1"/>
          <p:nvPr/>
        </p:nvSpPr>
        <p:spPr>
          <a:xfrm>
            <a:off x="823784" y="568411"/>
            <a:ext cx="3179805" cy="400110"/>
          </a:xfrm>
          <a:prstGeom prst="rect">
            <a:avLst/>
          </a:prstGeom>
          <a:noFill/>
        </p:spPr>
        <p:txBody>
          <a:bodyPr wrap="square" rtlCol="0">
            <a:spAutoFit/>
          </a:bodyPr>
          <a:lstStyle/>
          <a:p>
            <a:r>
              <a:rPr lang="en-US" altLang="zh-CN" sz="2000" dirty="0" err="1"/>
              <a:t>RetinaNet</a:t>
            </a:r>
            <a:r>
              <a:rPr lang="zh-CN" altLang="en-US" sz="2000" dirty="0"/>
              <a:t>与</a:t>
            </a:r>
            <a:r>
              <a:rPr lang="en-US" altLang="zh-CN" sz="2000" dirty="0"/>
              <a:t>SOTA</a:t>
            </a:r>
            <a:r>
              <a:rPr lang="zh-CN" altLang="en-US" sz="2000" dirty="0"/>
              <a:t>们的对比</a:t>
            </a:r>
          </a:p>
        </p:txBody>
      </p:sp>
      <p:pic>
        <p:nvPicPr>
          <p:cNvPr id="4" name="图片 3">
            <a:extLst>
              <a:ext uri="{FF2B5EF4-FFF2-40B4-BE49-F238E27FC236}">
                <a16:creationId xmlns:a16="http://schemas.microsoft.com/office/drawing/2014/main" id="{4C356902-A3D1-344C-C94F-F81CBD6DD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00" y="1693873"/>
            <a:ext cx="11007399" cy="3470253"/>
          </a:xfrm>
          <a:prstGeom prst="rect">
            <a:avLst/>
          </a:prstGeom>
        </p:spPr>
      </p:pic>
    </p:spTree>
    <p:extLst>
      <p:ext uri="{BB962C8B-B14F-4D97-AF65-F5344CB8AC3E}">
        <p14:creationId xmlns:p14="http://schemas.microsoft.com/office/powerpoint/2010/main" val="341138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C6623D-B116-C20D-7C79-AF2E3A5D17AA}"/>
              </a:ext>
            </a:extLst>
          </p:cNvPr>
          <p:cNvSpPr txBox="1"/>
          <p:nvPr/>
        </p:nvSpPr>
        <p:spPr>
          <a:xfrm>
            <a:off x="4172465" y="2921168"/>
            <a:ext cx="3847070" cy="1015663"/>
          </a:xfrm>
          <a:prstGeom prst="rect">
            <a:avLst/>
          </a:prstGeom>
          <a:noFill/>
        </p:spPr>
        <p:txBody>
          <a:bodyPr wrap="square" rtlCol="0">
            <a:spAutoFit/>
          </a:bodyPr>
          <a:lstStyle/>
          <a:p>
            <a:r>
              <a:rPr lang="en-US" altLang="zh-CN" sz="6000" dirty="0"/>
              <a:t>Conclusion</a:t>
            </a:r>
            <a:endParaRPr lang="zh-CN" altLang="en-US" sz="6000" dirty="0"/>
          </a:p>
        </p:txBody>
      </p:sp>
    </p:spTree>
    <p:extLst>
      <p:ext uri="{BB962C8B-B14F-4D97-AF65-F5344CB8AC3E}">
        <p14:creationId xmlns:p14="http://schemas.microsoft.com/office/powerpoint/2010/main" val="394152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4DE26A-1019-BE38-52D9-CE07441E05BC}"/>
              </a:ext>
            </a:extLst>
          </p:cNvPr>
          <p:cNvSpPr txBox="1"/>
          <p:nvPr/>
        </p:nvSpPr>
        <p:spPr>
          <a:xfrm>
            <a:off x="506626" y="1397674"/>
            <a:ext cx="11178747" cy="4062651"/>
          </a:xfrm>
          <a:prstGeom prst="rect">
            <a:avLst/>
          </a:prstGeom>
          <a:noFill/>
        </p:spPr>
        <p:txBody>
          <a:bodyPr wrap="square" rtlCol="0">
            <a:spAutoFit/>
          </a:bodyPr>
          <a:lstStyle/>
          <a:p>
            <a:pPr algn="l">
              <a:buFont typeface="+mj-lt"/>
              <a:buAutoNum type="arabicPeriod"/>
            </a:pPr>
            <a:r>
              <a:rPr lang="zh-CN" altLang="en-US" sz="2400" b="1" i="0" dirty="0">
                <a:solidFill>
                  <a:srgbClr val="374151"/>
                </a:solidFill>
                <a:effectLst/>
                <a:latin typeface="Söhne"/>
              </a:rPr>
              <a:t>主要障碍的识别</a:t>
            </a:r>
            <a:r>
              <a:rPr lang="zh-CN" altLang="en-US" sz="2400" b="0" i="0" dirty="0">
                <a:solidFill>
                  <a:srgbClr val="374151"/>
                </a:solidFill>
                <a:effectLst/>
                <a:latin typeface="Söhne"/>
              </a:rPr>
              <a:t>：在这项研究中，作者确定了</a:t>
            </a:r>
            <a:r>
              <a:rPr lang="en-US" altLang="zh-CN" sz="2400" dirty="0">
                <a:solidFill>
                  <a:srgbClr val="374151"/>
                </a:solidFill>
                <a:latin typeface="Söhne"/>
              </a:rPr>
              <a:t>c</a:t>
            </a:r>
            <a:r>
              <a:rPr lang="en-US" altLang="zh-CN" sz="2400" b="0" i="0" dirty="0">
                <a:solidFill>
                  <a:srgbClr val="374151"/>
                </a:solidFill>
                <a:effectLst/>
                <a:latin typeface="Söhne"/>
              </a:rPr>
              <a:t>lass imbalance</a:t>
            </a:r>
            <a:r>
              <a:rPr lang="zh-CN" altLang="en-US" sz="2400" b="0" i="0" dirty="0">
                <a:solidFill>
                  <a:srgbClr val="374151"/>
                </a:solidFill>
                <a:effectLst/>
                <a:latin typeface="Söhne"/>
              </a:rPr>
              <a:t>是阻碍 </a:t>
            </a:r>
            <a:r>
              <a:rPr lang="en-US" altLang="zh-CN" sz="2400" b="0" i="0" dirty="0">
                <a:solidFill>
                  <a:srgbClr val="374151"/>
                </a:solidFill>
                <a:effectLst/>
                <a:latin typeface="Söhne"/>
              </a:rPr>
              <a:t>one-stage detector </a:t>
            </a:r>
            <a:r>
              <a:rPr lang="zh-CN" altLang="en-US" sz="2400" b="0" i="0" dirty="0">
                <a:solidFill>
                  <a:srgbClr val="374151"/>
                </a:solidFill>
                <a:effectLst/>
                <a:latin typeface="Söhne"/>
              </a:rPr>
              <a:t>超越表现优异的</a:t>
            </a:r>
            <a:r>
              <a:rPr lang="en-US" altLang="zh-CN" sz="2400" dirty="0">
                <a:solidFill>
                  <a:srgbClr val="374151"/>
                </a:solidFill>
                <a:latin typeface="Söhne"/>
              </a:rPr>
              <a:t> </a:t>
            </a:r>
            <a:r>
              <a:rPr lang="en-US" altLang="zh-CN" sz="2400" b="0" i="0" dirty="0">
                <a:solidFill>
                  <a:srgbClr val="374151"/>
                </a:solidFill>
                <a:effectLst/>
                <a:latin typeface="Söhne"/>
              </a:rPr>
              <a:t>two-detector </a:t>
            </a:r>
            <a:r>
              <a:rPr lang="zh-CN" altLang="en-US" sz="2400" b="0" i="0" dirty="0">
                <a:solidFill>
                  <a:srgbClr val="374151"/>
                </a:solidFill>
                <a:effectLst/>
                <a:latin typeface="Söhne"/>
              </a:rPr>
              <a:t>的主要障碍。</a:t>
            </a:r>
            <a:r>
              <a:rPr lang="en-US" altLang="zh-CN" sz="2400" b="0" i="0" dirty="0">
                <a:solidFill>
                  <a:srgbClr val="374151"/>
                </a:solidFill>
                <a:effectLst/>
                <a:latin typeface="Söhne"/>
              </a:rPr>
              <a:t>Class imbalance</a:t>
            </a:r>
            <a:r>
              <a:rPr lang="zh-CN" altLang="en-US" sz="2400" b="0" i="0" dirty="0">
                <a:solidFill>
                  <a:srgbClr val="374151"/>
                </a:solidFill>
                <a:effectLst/>
                <a:latin typeface="Söhne"/>
              </a:rPr>
              <a:t>指的是不同类别的样本数量差异很大，导致模型在学习中偏向于出现频率较高的类别，而对于频率较低的类别学习不足。</a:t>
            </a:r>
          </a:p>
          <a:p>
            <a:pPr algn="l">
              <a:buFont typeface="+mj-lt"/>
              <a:buAutoNum type="arabicPeriod"/>
            </a:pPr>
            <a:r>
              <a:rPr lang="zh-CN" altLang="en-US" sz="2400" b="1" i="0" dirty="0">
                <a:solidFill>
                  <a:srgbClr val="374151"/>
                </a:solidFill>
                <a:effectLst/>
                <a:latin typeface="Söhne"/>
              </a:rPr>
              <a:t>提出的解决方案 </a:t>
            </a:r>
            <a:r>
              <a:rPr lang="en-US" altLang="zh-CN" sz="2400" b="1" i="0" dirty="0">
                <a:solidFill>
                  <a:srgbClr val="374151"/>
                </a:solidFill>
                <a:effectLst/>
                <a:latin typeface="Söhne"/>
              </a:rPr>
              <a:t>– </a:t>
            </a:r>
            <a:r>
              <a:rPr lang="en-US" altLang="zh-CN" sz="2400" b="1" dirty="0">
                <a:solidFill>
                  <a:srgbClr val="374151"/>
                </a:solidFill>
                <a:latin typeface="Söhne"/>
              </a:rPr>
              <a:t>Focal</a:t>
            </a:r>
            <a:r>
              <a:rPr lang="zh-CN" altLang="en-US" sz="2400" b="1" dirty="0">
                <a:solidFill>
                  <a:srgbClr val="374151"/>
                </a:solidFill>
                <a:latin typeface="Söhne"/>
              </a:rPr>
              <a:t> </a:t>
            </a:r>
            <a:r>
              <a:rPr lang="en-US" altLang="zh-CN" sz="2400" b="1" dirty="0">
                <a:solidFill>
                  <a:srgbClr val="374151"/>
                </a:solidFill>
                <a:latin typeface="Söhne"/>
              </a:rPr>
              <a:t>Loss</a:t>
            </a:r>
            <a:r>
              <a:rPr lang="zh-CN" altLang="en-US" sz="2400" b="0" i="0" dirty="0">
                <a:solidFill>
                  <a:srgbClr val="374151"/>
                </a:solidFill>
                <a:effectLst/>
                <a:latin typeface="Söhne"/>
              </a:rPr>
              <a:t>：为了解决</a:t>
            </a:r>
            <a:r>
              <a:rPr lang="en-US" altLang="zh-CN" sz="2400" dirty="0">
                <a:solidFill>
                  <a:srgbClr val="374151"/>
                </a:solidFill>
                <a:latin typeface="Söhne"/>
              </a:rPr>
              <a:t>c</a:t>
            </a:r>
            <a:r>
              <a:rPr lang="en-US" altLang="zh-CN" sz="2400" b="0" i="0" dirty="0">
                <a:solidFill>
                  <a:srgbClr val="374151"/>
                </a:solidFill>
                <a:effectLst/>
                <a:latin typeface="Söhne"/>
              </a:rPr>
              <a:t>lass imbalance </a:t>
            </a:r>
            <a:r>
              <a:rPr lang="zh-CN" altLang="en-US" sz="2400" b="0" i="0" dirty="0">
                <a:solidFill>
                  <a:srgbClr val="374151"/>
                </a:solidFill>
                <a:effectLst/>
                <a:latin typeface="Söhne"/>
              </a:rPr>
              <a:t>，作者提出了</a:t>
            </a:r>
            <a:r>
              <a:rPr lang="en-US" altLang="zh-CN" sz="2400" b="0" i="0" dirty="0">
                <a:solidFill>
                  <a:srgbClr val="374151"/>
                </a:solidFill>
                <a:effectLst/>
                <a:latin typeface="Söhne"/>
              </a:rPr>
              <a:t>focal loss</a:t>
            </a:r>
            <a:r>
              <a:rPr lang="zh-CN" altLang="en-US" sz="2400" b="0" i="0" dirty="0">
                <a:solidFill>
                  <a:srgbClr val="374151"/>
                </a:solidFill>
                <a:effectLst/>
                <a:latin typeface="Söhne"/>
              </a:rPr>
              <a:t>。</a:t>
            </a:r>
            <a:r>
              <a:rPr lang="en-US" altLang="zh-CN" sz="2400" b="0" i="0" dirty="0">
                <a:solidFill>
                  <a:srgbClr val="374151"/>
                </a:solidFill>
                <a:effectLst/>
                <a:latin typeface="Söhne"/>
              </a:rPr>
              <a:t>f</a:t>
            </a:r>
            <a:r>
              <a:rPr lang="en-US" altLang="zh-CN" sz="2400" dirty="0">
                <a:solidFill>
                  <a:srgbClr val="374151"/>
                </a:solidFill>
                <a:latin typeface="Söhne"/>
              </a:rPr>
              <a:t>ocal loss</a:t>
            </a:r>
            <a:r>
              <a:rPr lang="zh-CN" altLang="en-US" sz="2400" b="0" i="0" dirty="0">
                <a:solidFill>
                  <a:srgbClr val="374151"/>
                </a:solidFill>
                <a:effectLst/>
                <a:latin typeface="Söhne"/>
              </a:rPr>
              <a:t>在 </a:t>
            </a:r>
            <a:r>
              <a:rPr lang="en-US" altLang="zh-CN" sz="2400" b="0" i="0" dirty="0">
                <a:solidFill>
                  <a:srgbClr val="374151"/>
                </a:solidFill>
                <a:effectLst/>
                <a:latin typeface="Söhne"/>
              </a:rPr>
              <a:t>CE loss</a:t>
            </a:r>
            <a:r>
              <a:rPr lang="zh-CN" altLang="en-US" sz="2400" b="0" i="0" dirty="0">
                <a:solidFill>
                  <a:srgbClr val="374151"/>
                </a:solidFill>
                <a:effectLst/>
                <a:latin typeface="Söhne"/>
              </a:rPr>
              <a:t>的基础上引入了一个调制项，以便将学习的焦点集中在难以分类的负样本上。这一方法简单而高效。</a:t>
            </a:r>
          </a:p>
          <a:p>
            <a:pPr algn="l">
              <a:buFont typeface="+mj-lt"/>
              <a:buAutoNum type="arabicPeriod"/>
            </a:pPr>
            <a:r>
              <a:rPr lang="zh-CN" altLang="en-US" sz="2400" b="1" i="0" dirty="0">
                <a:solidFill>
                  <a:srgbClr val="374151"/>
                </a:solidFill>
                <a:effectLst/>
                <a:latin typeface="Söhne"/>
              </a:rPr>
              <a:t>方法的有效性</a:t>
            </a:r>
            <a:r>
              <a:rPr lang="zh-CN" altLang="en-US" sz="2400" b="0" i="0" dirty="0">
                <a:solidFill>
                  <a:srgbClr val="374151"/>
                </a:solidFill>
                <a:effectLst/>
                <a:latin typeface="Söhne"/>
              </a:rPr>
              <a:t>：作者通过设计一个完全卷积的一阶段目标检测器来展示焦点损失的有效性。通过进行广泛的实验分析，他们报告了该方法实现了业界领先的准确性和速度</a:t>
            </a:r>
            <a:r>
              <a:rPr lang="zh-CN" altLang="en-US" sz="2000" b="0" i="0" dirty="0">
                <a:solidFill>
                  <a:srgbClr val="374151"/>
                </a:solidFill>
                <a:effectLst/>
                <a:latin typeface="Söhne"/>
              </a:rPr>
              <a:t>。</a:t>
            </a:r>
          </a:p>
          <a:p>
            <a:endParaRPr lang="zh-CN" altLang="en-US" dirty="0"/>
          </a:p>
        </p:txBody>
      </p:sp>
    </p:spTree>
    <p:extLst>
      <p:ext uri="{BB962C8B-B14F-4D97-AF65-F5344CB8AC3E}">
        <p14:creationId xmlns:p14="http://schemas.microsoft.com/office/powerpoint/2010/main" val="4132539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33657C-FB0C-A30F-443F-6F6307D66EEE}"/>
              </a:ext>
            </a:extLst>
          </p:cNvPr>
          <p:cNvSpPr txBox="1"/>
          <p:nvPr/>
        </p:nvSpPr>
        <p:spPr>
          <a:xfrm>
            <a:off x="4765589" y="2921168"/>
            <a:ext cx="2660822" cy="1015663"/>
          </a:xfrm>
          <a:prstGeom prst="rect">
            <a:avLst/>
          </a:prstGeom>
          <a:noFill/>
        </p:spPr>
        <p:txBody>
          <a:bodyPr wrap="square" rtlCol="0">
            <a:spAutoFit/>
          </a:bodyPr>
          <a:lstStyle/>
          <a:p>
            <a:r>
              <a:rPr lang="en-US" altLang="zh-CN" sz="6000" dirty="0"/>
              <a:t>Thanks!</a:t>
            </a:r>
            <a:endParaRPr lang="zh-CN" altLang="en-US" sz="6000" dirty="0"/>
          </a:p>
        </p:txBody>
      </p:sp>
    </p:spTree>
    <p:extLst>
      <p:ext uri="{BB962C8B-B14F-4D97-AF65-F5344CB8AC3E}">
        <p14:creationId xmlns:p14="http://schemas.microsoft.com/office/powerpoint/2010/main" val="170740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7C313C0-54CB-0337-359D-F7D82182E473}"/>
              </a:ext>
            </a:extLst>
          </p:cNvPr>
          <p:cNvPicPr>
            <a:picLocks noChangeAspect="1"/>
          </p:cNvPicPr>
          <p:nvPr/>
        </p:nvPicPr>
        <p:blipFill>
          <a:blip r:embed="rId2"/>
          <a:stretch>
            <a:fillRect/>
          </a:stretch>
        </p:blipFill>
        <p:spPr>
          <a:xfrm>
            <a:off x="1224315" y="576648"/>
            <a:ext cx="9743370" cy="4175730"/>
          </a:xfrm>
          <a:prstGeom prst="rect">
            <a:avLst/>
          </a:prstGeom>
        </p:spPr>
      </p:pic>
      <p:sp>
        <p:nvSpPr>
          <p:cNvPr id="8" name="Rectangle 1">
            <a:extLst>
              <a:ext uri="{FF2B5EF4-FFF2-40B4-BE49-F238E27FC236}">
                <a16:creationId xmlns:a16="http://schemas.microsoft.com/office/drawing/2014/main" id="{29B29633-77D3-B04B-A03F-147F1D3FCD2F}"/>
              </a:ext>
            </a:extLst>
          </p:cNvPr>
          <p:cNvSpPr>
            <a:spLocks noChangeArrowheads="1"/>
          </p:cNvSpPr>
          <p:nvPr/>
        </p:nvSpPr>
        <p:spPr bwMode="auto">
          <a:xfrm>
            <a:off x="1224315" y="4752378"/>
            <a:ext cx="4339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333333"/>
                </a:solidFill>
                <a:effectLst/>
                <a:latin typeface="Arial" panose="020B0604020202020204" pitchFamily="34" charset="0"/>
                <a:ea typeface="Open Sans" panose="020F0502020204030204" pitchFamily="34" charset="0"/>
              </a:rPr>
              <a:t>先挑选出一系列的候选框，再根据候选框进一步调整、分类。</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rPr>
              <a:t>Faster R-</a:t>
            </a:r>
            <a:r>
              <a:rPr kumimoji="0" lang="en-US" altLang="zh-CN" sz="1200" b="0" i="0" u="none" strike="noStrike" cap="none" normalizeH="0" baseline="0" dirty="0" err="1">
                <a:ln>
                  <a:noFill/>
                </a:ln>
                <a:solidFill>
                  <a:schemeClr val="tx1"/>
                </a:solidFill>
                <a:effectLst/>
                <a:latin typeface="Arial" panose="020B0604020202020204" pitchFamily="34" charset="0"/>
              </a:rPr>
              <a:t>CNN,Mask</a:t>
            </a:r>
            <a:r>
              <a:rPr kumimoji="0" lang="en-US" altLang="zh-CN" sz="1200" b="0" i="0" u="none" strike="noStrike" cap="none" normalizeH="0" baseline="0" dirty="0">
                <a:ln>
                  <a:noFill/>
                </a:ln>
                <a:solidFill>
                  <a:schemeClr val="tx1"/>
                </a:solidFill>
                <a:effectLst/>
                <a:latin typeface="Arial" panose="020B0604020202020204" pitchFamily="34" charset="0"/>
              </a:rPr>
              <a:t> R-CNN</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E73D268F-D18D-050D-5C2D-E6DDC82D010B}"/>
              </a:ext>
            </a:extLst>
          </p:cNvPr>
          <p:cNvSpPr>
            <a:spLocks noChangeArrowheads="1"/>
          </p:cNvSpPr>
          <p:nvPr/>
        </p:nvSpPr>
        <p:spPr bwMode="auto">
          <a:xfrm>
            <a:off x="8007178" y="4752378"/>
            <a:ext cx="2185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333333"/>
                </a:solidFill>
                <a:effectLst/>
                <a:latin typeface="Arial" panose="020B0604020202020204" pitchFamily="34" charset="0"/>
                <a:ea typeface="Open Sans" panose="020B0606030504020204" pitchFamily="34" charset="0"/>
              </a:rPr>
              <a:t>直接进行预测、回归、分类。</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latin typeface="Arial" panose="020B0604020202020204" pitchFamily="34" charset="0"/>
              </a:rPr>
              <a:t>YOLO,SSD</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796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F4D119-757F-DC65-2714-CB53A274D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a:extLst>
              <a:ext uri="{FF2B5EF4-FFF2-40B4-BE49-F238E27FC236}">
                <a16:creationId xmlns:a16="http://schemas.microsoft.com/office/drawing/2014/main" id="{F359FFEC-1068-77D9-6151-A4DAFB0D80B6}"/>
              </a:ext>
            </a:extLst>
          </p:cNvPr>
          <p:cNvSpPr txBox="1"/>
          <p:nvPr/>
        </p:nvSpPr>
        <p:spPr>
          <a:xfrm>
            <a:off x="3521675" y="626077"/>
            <a:ext cx="5148650" cy="369332"/>
          </a:xfrm>
          <a:prstGeom prst="rect">
            <a:avLst/>
          </a:prstGeom>
          <a:noFill/>
        </p:spPr>
        <p:txBody>
          <a:bodyPr wrap="square" rtlCol="0">
            <a:spAutoFit/>
          </a:bodyPr>
          <a:lstStyle/>
          <a:p>
            <a:r>
              <a:rPr lang="en-US" altLang="zh-CN" dirty="0"/>
              <a:t>extreme foreground-background class imbalance</a:t>
            </a:r>
            <a:endParaRPr lang="zh-CN" altLang="en-US" dirty="0"/>
          </a:p>
        </p:txBody>
      </p:sp>
    </p:spTree>
    <p:extLst>
      <p:ext uri="{BB962C8B-B14F-4D97-AF65-F5344CB8AC3E}">
        <p14:creationId xmlns:p14="http://schemas.microsoft.com/office/powerpoint/2010/main" val="424366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2B7A32A-BC43-4937-8B02-04AB840C49F7}"/>
              </a:ext>
            </a:extLst>
          </p:cNvPr>
          <p:cNvSpPr txBox="1"/>
          <p:nvPr/>
        </p:nvSpPr>
        <p:spPr>
          <a:xfrm>
            <a:off x="1482811" y="1153298"/>
            <a:ext cx="7306962" cy="646331"/>
          </a:xfrm>
          <a:prstGeom prst="rect">
            <a:avLst/>
          </a:prstGeom>
          <a:noFill/>
        </p:spPr>
        <p:txBody>
          <a:bodyPr wrap="square" rtlCol="0">
            <a:spAutoFit/>
          </a:bodyPr>
          <a:lstStyle/>
          <a:p>
            <a:r>
              <a:rPr lang="zh-CN" altLang="en-US" dirty="0"/>
              <a:t>一张图像中的负样本大概有</a:t>
            </a:r>
            <a:r>
              <a:rPr lang="en-US" altLang="zh-CN" dirty="0"/>
              <a:t>10k ~ 100k</a:t>
            </a:r>
            <a:r>
              <a:rPr lang="zh-CN" altLang="en-US" dirty="0"/>
              <a:t>个，而正样本可能就只有几十个。</a:t>
            </a:r>
          </a:p>
          <a:p>
            <a:endParaRPr lang="zh-CN" altLang="en-US" dirty="0"/>
          </a:p>
        </p:txBody>
      </p:sp>
      <p:sp>
        <p:nvSpPr>
          <p:cNvPr id="3" name="文本框 2">
            <a:extLst>
              <a:ext uri="{FF2B5EF4-FFF2-40B4-BE49-F238E27FC236}">
                <a16:creationId xmlns:a16="http://schemas.microsoft.com/office/drawing/2014/main" id="{635048DC-474B-8FA0-C663-EA437A5D7E95}"/>
              </a:ext>
            </a:extLst>
          </p:cNvPr>
          <p:cNvSpPr txBox="1"/>
          <p:nvPr/>
        </p:nvSpPr>
        <p:spPr>
          <a:xfrm>
            <a:off x="1482811" y="1799629"/>
            <a:ext cx="8699157" cy="646331"/>
          </a:xfrm>
          <a:prstGeom prst="rect">
            <a:avLst/>
          </a:prstGeom>
          <a:noFill/>
        </p:spPr>
        <p:txBody>
          <a:bodyPr wrap="square" rtlCol="0">
            <a:spAutoFit/>
          </a:bodyPr>
          <a:lstStyle/>
          <a:p>
            <a:r>
              <a:rPr lang="zh-CN" altLang="en-US" dirty="0"/>
              <a:t>大多数负样本都是简单易分的，对训练网络起不到什么作用，但由于数量太多，会淹没少量但有助于训练的样本。</a:t>
            </a:r>
          </a:p>
        </p:txBody>
      </p:sp>
      <p:sp>
        <p:nvSpPr>
          <p:cNvPr id="4" name="文本框 3">
            <a:extLst>
              <a:ext uri="{FF2B5EF4-FFF2-40B4-BE49-F238E27FC236}">
                <a16:creationId xmlns:a16="http://schemas.microsoft.com/office/drawing/2014/main" id="{69305330-F1B5-8C62-0310-18B5431062C6}"/>
              </a:ext>
            </a:extLst>
          </p:cNvPr>
          <p:cNvSpPr txBox="1"/>
          <p:nvPr/>
        </p:nvSpPr>
        <p:spPr>
          <a:xfrm>
            <a:off x="1482811" y="2873285"/>
            <a:ext cx="2438400" cy="646331"/>
          </a:xfrm>
          <a:prstGeom prst="rect">
            <a:avLst/>
          </a:prstGeom>
          <a:noFill/>
        </p:spPr>
        <p:txBody>
          <a:bodyPr wrap="square" rtlCol="0">
            <a:spAutoFit/>
          </a:bodyPr>
          <a:lstStyle/>
          <a:p>
            <a:r>
              <a:rPr lang="en-US" altLang="zh-CN" dirty="0"/>
              <a:t>100 * 10 = 1000</a:t>
            </a:r>
          </a:p>
          <a:p>
            <a:r>
              <a:rPr lang="en-US" altLang="zh-CN" dirty="0"/>
              <a:t>100,000 * 0.01 = 1000 </a:t>
            </a:r>
            <a:endParaRPr lang="zh-CN" altLang="en-US" dirty="0"/>
          </a:p>
        </p:txBody>
      </p:sp>
    </p:spTree>
    <p:extLst>
      <p:ext uri="{BB962C8B-B14F-4D97-AF65-F5344CB8AC3E}">
        <p14:creationId xmlns:p14="http://schemas.microsoft.com/office/powerpoint/2010/main" val="127586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E65020A-B009-D806-878A-E74F66437CA0}"/>
              </a:ext>
            </a:extLst>
          </p:cNvPr>
          <p:cNvSpPr txBox="1"/>
          <p:nvPr/>
        </p:nvSpPr>
        <p:spPr>
          <a:xfrm>
            <a:off x="3791465" y="2875002"/>
            <a:ext cx="4609070" cy="1107996"/>
          </a:xfrm>
          <a:prstGeom prst="rect">
            <a:avLst/>
          </a:prstGeom>
          <a:noFill/>
        </p:spPr>
        <p:txBody>
          <a:bodyPr wrap="square" rtlCol="0">
            <a:spAutoFit/>
          </a:bodyPr>
          <a:lstStyle/>
          <a:p>
            <a:r>
              <a:rPr lang="en-US" altLang="zh-CN" sz="6600" dirty="0"/>
              <a:t>Introduction</a:t>
            </a:r>
            <a:endParaRPr lang="zh-CN" altLang="en-US" dirty="0"/>
          </a:p>
        </p:txBody>
      </p:sp>
    </p:spTree>
    <p:extLst>
      <p:ext uri="{BB962C8B-B14F-4D97-AF65-F5344CB8AC3E}">
        <p14:creationId xmlns:p14="http://schemas.microsoft.com/office/powerpoint/2010/main" val="361609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9EB62-9DB4-A9C5-47C3-EAB35ACA4226}"/>
              </a:ext>
            </a:extLst>
          </p:cNvPr>
          <p:cNvSpPr txBox="1"/>
          <p:nvPr/>
        </p:nvSpPr>
        <p:spPr>
          <a:xfrm>
            <a:off x="1169772" y="1268627"/>
            <a:ext cx="9852455" cy="369332"/>
          </a:xfrm>
          <a:prstGeom prst="rect">
            <a:avLst/>
          </a:prstGeom>
          <a:noFill/>
        </p:spPr>
        <p:txBody>
          <a:bodyPr wrap="square" rtlCol="0">
            <a:spAutoFit/>
          </a:bodyPr>
          <a:lstStyle/>
          <a:p>
            <a:r>
              <a:rPr lang="en-US" altLang="zh-CN" dirty="0"/>
              <a:t>1.two-stage detector </a:t>
            </a:r>
            <a:r>
              <a:rPr lang="zh-CN" altLang="en-US" dirty="0"/>
              <a:t>精度高，</a:t>
            </a:r>
            <a:r>
              <a:rPr lang="en-US" altLang="zh-CN" dirty="0"/>
              <a:t>one-stage detector </a:t>
            </a:r>
            <a:r>
              <a:rPr lang="zh-CN" altLang="en-US" dirty="0"/>
              <a:t>有没有可能在精度上追平</a:t>
            </a:r>
            <a:r>
              <a:rPr lang="en-US" altLang="zh-CN" dirty="0"/>
              <a:t>two-stage detector?</a:t>
            </a:r>
            <a:endParaRPr lang="zh-CN" altLang="en-US" dirty="0"/>
          </a:p>
        </p:txBody>
      </p:sp>
      <p:sp>
        <p:nvSpPr>
          <p:cNvPr id="3" name="文本框 2">
            <a:extLst>
              <a:ext uri="{FF2B5EF4-FFF2-40B4-BE49-F238E27FC236}">
                <a16:creationId xmlns:a16="http://schemas.microsoft.com/office/drawing/2014/main" id="{021A2DAC-245F-28CF-7131-6561EEED2767}"/>
              </a:ext>
            </a:extLst>
          </p:cNvPr>
          <p:cNvSpPr txBox="1"/>
          <p:nvPr/>
        </p:nvSpPr>
        <p:spPr>
          <a:xfrm>
            <a:off x="1169773" y="2133600"/>
            <a:ext cx="4539050" cy="369332"/>
          </a:xfrm>
          <a:prstGeom prst="rect">
            <a:avLst/>
          </a:prstGeom>
          <a:noFill/>
        </p:spPr>
        <p:txBody>
          <a:bodyPr wrap="square" rtlCol="0">
            <a:spAutoFit/>
          </a:bodyPr>
          <a:lstStyle/>
          <a:p>
            <a:r>
              <a:rPr lang="en-US" altLang="zh-CN" dirty="0"/>
              <a:t>2.two-stage</a:t>
            </a:r>
            <a:r>
              <a:rPr lang="zh-CN" altLang="en-US" dirty="0"/>
              <a:t>是如何解决 </a:t>
            </a:r>
            <a:r>
              <a:rPr lang="en-US" altLang="zh-CN" dirty="0"/>
              <a:t>class imbalance </a:t>
            </a:r>
            <a:r>
              <a:rPr lang="zh-CN" altLang="en-US" dirty="0"/>
              <a:t>的？</a:t>
            </a:r>
          </a:p>
        </p:txBody>
      </p:sp>
      <p:sp>
        <p:nvSpPr>
          <p:cNvPr id="4" name="文本框 3">
            <a:extLst>
              <a:ext uri="{FF2B5EF4-FFF2-40B4-BE49-F238E27FC236}">
                <a16:creationId xmlns:a16="http://schemas.microsoft.com/office/drawing/2014/main" id="{51D9782F-5D0D-9657-AD72-58DE9E9708EB}"/>
              </a:ext>
            </a:extLst>
          </p:cNvPr>
          <p:cNvSpPr txBox="1"/>
          <p:nvPr/>
        </p:nvSpPr>
        <p:spPr>
          <a:xfrm>
            <a:off x="1169772" y="2998573"/>
            <a:ext cx="5519352" cy="369332"/>
          </a:xfrm>
          <a:prstGeom prst="rect">
            <a:avLst/>
          </a:prstGeom>
          <a:noFill/>
        </p:spPr>
        <p:txBody>
          <a:bodyPr wrap="square" rtlCol="0">
            <a:spAutoFit/>
          </a:bodyPr>
          <a:lstStyle/>
          <a:p>
            <a:r>
              <a:rPr lang="en-US" altLang="zh-CN" dirty="0"/>
              <a:t>3.Class imbalance </a:t>
            </a:r>
            <a:r>
              <a:rPr lang="zh-CN" altLang="en-US" dirty="0"/>
              <a:t>是如何影响 </a:t>
            </a:r>
            <a:r>
              <a:rPr lang="en-US" altLang="zh-CN" dirty="0"/>
              <a:t>one-stage detector </a:t>
            </a:r>
            <a:r>
              <a:rPr lang="zh-CN" altLang="en-US" dirty="0"/>
              <a:t>的？</a:t>
            </a:r>
          </a:p>
        </p:txBody>
      </p:sp>
      <p:sp>
        <p:nvSpPr>
          <p:cNvPr id="5" name="文本框 4">
            <a:extLst>
              <a:ext uri="{FF2B5EF4-FFF2-40B4-BE49-F238E27FC236}">
                <a16:creationId xmlns:a16="http://schemas.microsoft.com/office/drawing/2014/main" id="{C0C54E2C-CB2C-75A6-FCBE-682EE90660B2}"/>
              </a:ext>
            </a:extLst>
          </p:cNvPr>
          <p:cNvSpPr txBox="1"/>
          <p:nvPr/>
        </p:nvSpPr>
        <p:spPr>
          <a:xfrm>
            <a:off x="1169772" y="3863546"/>
            <a:ext cx="3295136" cy="369332"/>
          </a:xfrm>
          <a:prstGeom prst="rect">
            <a:avLst/>
          </a:prstGeom>
          <a:noFill/>
        </p:spPr>
        <p:txBody>
          <a:bodyPr wrap="square" rtlCol="0">
            <a:spAutoFit/>
          </a:bodyPr>
          <a:lstStyle/>
          <a:p>
            <a:r>
              <a:rPr lang="en-US" altLang="zh-CN" dirty="0"/>
              <a:t>4.</a:t>
            </a:r>
            <a:r>
              <a:rPr lang="zh-CN" altLang="en-US" dirty="0"/>
              <a:t>提出</a:t>
            </a:r>
            <a:r>
              <a:rPr lang="en-US" altLang="zh-CN" dirty="0"/>
              <a:t>Focal Loss</a:t>
            </a:r>
            <a:r>
              <a:rPr lang="zh-CN" altLang="en-US" dirty="0"/>
              <a:t>以及</a:t>
            </a:r>
            <a:r>
              <a:rPr lang="en-US" altLang="zh-CN" dirty="0" err="1"/>
              <a:t>RetinaNet</a:t>
            </a:r>
            <a:r>
              <a:rPr lang="zh-CN" altLang="en-US" dirty="0"/>
              <a:t>。</a:t>
            </a:r>
          </a:p>
        </p:txBody>
      </p:sp>
    </p:spTree>
    <p:extLst>
      <p:ext uri="{BB962C8B-B14F-4D97-AF65-F5344CB8AC3E}">
        <p14:creationId xmlns:p14="http://schemas.microsoft.com/office/powerpoint/2010/main" val="263554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9679C6C-1582-E292-CF96-BBAD6164F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625" y="372097"/>
            <a:ext cx="6498749" cy="6113806"/>
          </a:xfrm>
          <a:prstGeom prst="rect">
            <a:avLst/>
          </a:prstGeom>
        </p:spPr>
      </p:pic>
    </p:spTree>
    <p:extLst>
      <p:ext uri="{BB962C8B-B14F-4D97-AF65-F5344CB8AC3E}">
        <p14:creationId xmlns:p14="http://schemas.microsoft.com/office/powerpoint/2010/main" val="261606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3E31E0-A78C-5900-E477-256986F99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456" y="169546"/>
            <a:ext cx="6205087" cy="6518908"/>
          </a:xfrm>
          <a:prstGeom prst="rect">
            <a:avLst/>
          </a:prstGeom>
        </p:spPr>
      </p:pic>
    </p:spTree>
    <p:extLst>
      <p:ext uri="{BB962C8B-B14F-4D97-AF65-F5344CB8AC3E}">
        <p14:creationId xmlns:p14="http://schemas.microsoft.com/office/powerpoint/2010/main" val="14045551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392</Words>
  <Application>Microsoft Office PowerPoint</Application>
  <PresentationFormat>宽屏</PresentationFormat>
  <Paragraphs>34</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Söhne</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two-pieces-shit DENG</dc:creator>
  <cp:lastModifiedBy>two-pieces-shit DENG</cp:lastModifiedBy>
  <cp:revision>1</cp:revision>
  <dcterms:created xsi:type="dcterms:W3CDTF">2024-01-28T07:31:53Z</dcterms:created>
  <dcterms:modified xsi:type="dcterms:W3CDTF">2024-01-30T08:36:42Z</dcterms:modified>
</cp:coreProperties>
</file>