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411" r:id="rId5"/>
    <p:sldId id="508" r:id="rId6"/>
    <p:sldId id="510" r:id="rId7"/>
    <p:sldId id="512" r:id="rId8"/>
    <p:sldId id="269" r:id="rId9"/>
  </p:sldIdLst>
  <p:sldSz cx="12192000" cy="6858000"/>
  <p:notesSz cx="6858000" cy="9144000"/>
  <p:embeddedFontLst>
    <p:embeddedFont>
      <p:font typeface="Microsoft YaHei" panose="020B0503020204020204" pitchFamily="34" charset="-122"/>
      <p:regular r:id="rId13"/>
    </p:embeddedFont>
    <p:embeddedFont>
      <p:font typeface="DengXian" panose="02010600030101010101" charset="-122"/>
      <p:regular r:id="rId14"/>
    </p:embeddedFont>
    <p:embeddedFont>
      <p:font typeface="DengXian Light" panose="02010600030101010101" charset="-122"/>
      <p:regular r:id="rId15"/>
    </p:embeddedFont>
    <p:embeddedFont>
      <p:font typeface="Arial Black" panose="020B0A04020102020204" charset="0"/>
      <p:bold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1D72C9C-CA34-4CD3-ADF1-2E54C56A4833}">
          <p14:sldIdLst>
            <p14:sldId id="256"/>
            <p14:sldId id="411"/>
            <p14:sldId id="508"/>
            <p14:sldId id="510"/>
            <p14:sldId id="512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DB2"/>
    <a:srgbClr val="F8C015"/>
    <a:srgbClr val="00C8C8"/>
    <a:srgbClr val="E25E5D"/>
    <a:srgbClr val="2D2F45"/>
    <a:srgbClr val="D3F1ED"/>
    <a:srgbClr val="E8F8F6"/>
    <a:srgbClr val="ACE6E0"/>
    <a:srgbClr val="9EE2DC"/>
    <a:srgbClr val="68D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44" autoAdjust="0"/>
    <p:restoredTop sz="85023" autoAdjust="0"/>
  </p:normalViewPr>
  <p:slideViewPr>
    <p:cSldViewPr snapToGrid="0">
      <p:cViewPr varScale="1">
        <p:scale>
          <a:sx n="99" d="100"/>
          <a:sy n="99" d="100"/>
        </p:scale>
        <p:origin x="540" y="78"/>
      </p:cViewPr>
      <p:guideLst>
        <p:guide orient="horz" pos="217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1527C-5D9B-47F6-A76E-033C524A1F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24ED9-28DE-4708-B6AE-23CFD63757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24ED9-28DE-4708-B6AE-23CFD6375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24ED9-28DE-4708-B6AE-23CFD6375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6327-B857-4077-913C-AAE9A9A78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646-F376-4868-A58D-0A6820E1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6327-B857-4077-913C-AAE9A9A78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646-F376-4868-A58D-0A6820E1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6327-B857-4077-913C-AAE9A9A78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646-F376-4868-A58D-0A6820E1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6327-B857-4077-913C-AAE9A9A78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646-F376-4868-A58D-0A6820E1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6327-B857-4077-913C-AAE9A9A78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646-F376-4868-A58D-0A6820E1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6327-B857-4077-913C-AAE9A9A78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646-F376-4868-A58D-0A6820E1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6327-B857-4077-913C-AAE9A9A78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646-F376-4868-A58D-0A6820E1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6327-B857-4077-913C-AAE9A9A78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646-F376-4868-A58D-0A6820E1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6327-B857-4077-913C-AAE9A9A78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646-F376-4868-A58D-0A6820E1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6327-B857-4077-913C-AAE9A9A78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646-F376-4868-A58D-0A6820E1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86327-B857-4077-913C-AAE9A9A78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7C646-F376-4868-A58D-0A6820E13A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86327-B857-4077-913C-AAE9A9A787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7C646-F376-4868-A58D-0A6820E13A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64055" y="2427605"/>
            <a:ext cx="8511540" cy="200215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ICDM 2022 : 大规模电商图上的风险商品检测</a:t>
            </a:r>
            <a:endParaRPr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25"/>
          <a:stretch>
            <a:fillRect/>
          </a:stretch>
        </p:blipFill>
        <p:spPr>
          <a:xfrm>
            <a:off x="2928771" y="0"/>
            <a:ext cx="6334451" cy="27659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47877" y="4481933"/>
            <a:ext cx="60960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队伍名：躺平不如起立</a:t>
            </a:r>
            <a:endParaRPr lang="zh-CN" altLang="en-US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队员：</a:t>
            </a:r>
            <a:r>
              <a:rPr lang="zh-CN" altLang="en-US" sz="1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杨思超</a:t>
            </a:r>
            <a:endParaRPr lang="zh-CN" altLang="en-US" sz="1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234315"/>
            <a:ext cx="172720" cy="455930"/>
          </a:xfrm>
          <a:prstGeom prst="rect">
            <a:avLst/>
          </a:prstGeom>
          <a:solidFill>
            <a:srgbClr val="00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4141470" y="2528570"/>
            <a:ext cx="328676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+mj-lt"/>
              <a:buAutoNum type="alphaUcPeriod"/>
            </a:pPr>
            <a:r>
              <a:rPr lang="zh-CN" altLang="en-US" sz="4000">
                <a:latin typeface="Arial Black" panose="020B0A04020102020204" charset="0"/>
                <a:cs typeface="Arial Black" panose="020B0A04020102020204" charset="0"/>
              </a:rPr>
              <a:t>问题分析</a:t>
            </a:r>
            <a:endParaRPr lang="zh-CN" altLang="en-US" sz="4000"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zh-CN" altLang="en-US" sz="4000">
                <a:latin typeface="Arial Black" panose="020B0A04020102020204" charset="0"/>
                <a:cs typeface="Arial Black" panose="020B0A04020102020204" charset="0"/>
              </a:rPr>
              <a:t>技术思路</a:t>
            </a:r>
            <a:endParaRPr lang="zh-CN" altLang="en-US" sz="4000"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zh-CN" altLang="en-US" sz="4000">
                <a:latin typeface="Arial Black" panose="020B0A04020102020204" charset="0"/>
                <a:cs typeface="Arial Black" panose="020B0A04020102020204" charset="0"/>
              </a:rPr>
              <a:t>总结与收获</a:t>
            </a:r>
            <a:endParaRPr lang="zh-CN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279400" y="314960"/>
            <a:ext cx="2259965" cy="398779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p>
            <a:pPr algn="ctr"/>
            <a:r>
              <a:rPr lang="en-US" altLang="zh-CN" sz="2000" b="1" i="0" dirty="0" smtClean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1. </a:t>
            </a:r>
            <a:r>
              <a:rPr lang="zh-CN" altLang="en-US" sz="2000" b="1" i="0" dirty="0" smtClean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问题分析</a:t>
            </a:r>
            <a:endParaRPr lang="zh-CN" altLang="en-US" sz="2000" b="1" i="0" dirty="0" smtClean="0">
              <a:solidFill>
                <a:schemeClr val="bg1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279400" y="314960"/>
            <a:ext cx="2259965" cy="398779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p>
            <a:pPr algn="ctr"/>
            <a:r>
              <a:rPr lang="en-US" altLang="zh-CN" sz="2000" b="1" i="0" dirty="0" smtClean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2. </a:t>
            </a:r>
            <a:r>
              <a:rPr lang="zh-CN" altLang="en-US" sz="2000" b="1" i="0" dirty="0" smtClean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技术</a:t>
            </a:r>
            <a:r>
              <a:rPr lang="zh-CN" altLang="en-US" sz="2000" b="1" i="0" dirty="0" smtClean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思路</a:t>
            </a:r>
            <a:endParaRPr lang="zh-CN" altLang="en-US" sz="2000" b="1" i="0" dirty="0" smtClean="0">
              <a:solidFill>
                <a:schemeClr val="bg1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279400" y="314960"/>
            <a:ext cx="2259965" cy="398779"/>
          </a:xfrm>
          <a:prstGeom prst="homePlate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p>
            <a:pPr algn="ctr"/>
            <a:r>
              <a:rPr lang="en-US" altLang="zh-CN" sz="2000" b="1" i="0" dirty="0" smtClean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3. </a:t>
            </a:r>
            <a:r>
              <a:rPr lang="zh-CN" altLang="en-US" sz="2000" b="1" i="0" dirty="0" smtClean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收获与</a:t>
            </a:r>
            <a:r>
              <a:rPr lang="zh-CN" altLang="en-US" sz="2000" b="1" i="0" dirty="0" smtClean="0">
                <a:solidFill>
                  <a:schemeClr val="bg1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总结</a:t>
            </a:r>
            <a:endParaRPr lang="zh-CN" altLang="en-US" sz="2000" b="1" i="0" dirty="0" smtClean="0">
              <a:solidFill>
                <a:schemeClr val="bg1"/>
              </a:soli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79901" y="3261252"/>
            <a:ext cx="3232196" cy="926959"/>
          </a:xfrm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谢谢！</a:t>
            </a:r>
            <a:r>
              <a:rPr lang="en-US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62"/>
          <a:stretch>
            <a:fillRect/>
          </a:stretch>
        </p:blipFill>
        <p:spPr>
          <a:xfrm>
            <a:off x="2928771" y="-1"/>
            <a:ext cx="6334451" cy="21696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WPS Presentation</Application>
  <PresentationFormat>宽屏</PresentationFormat>
  <Paragraphs>17</Paragraphs>
  <Slides>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Fira Sans</vt:lpstr>
      <vt:lpstr>Segoe Print</vt:lpstr>
      <vt:lpstr>DengXian</vt:lpstr>
      <vt:lpstr>Arial Unicode MS</vt:lpstr>
      <vt:lpstr>DengXian Light</vt:lpstr>
      <vt:lpstr>Arial Black</vt:lpstr>
      <vt:lpstr>Calibri</vt:lpstr>
      <vt:lpstr>Office 主题​​</vt:lpstr>
      <vt:lpstr>Learning with not enough data summary</vt:lpstr>
      <vt:lpstr>PowerPoint 演示文稿</vt:lpstr>
      <vt:lpstr>PowerPoint 演示文稿</vt:lpstr>
      <vt:lpstr>PowerPoint 演示文稿</vt:lpstr>
      <vt:lpstr>PowerPoint 演示文稿</vt:lpstr>
      <vt:lpstr>谢谢！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双流西航港工业园区 工作汇报</dc:title>
  <dc:creator/>
  <cp:lastModifiedBy>Administrator</cp:lastModifiedBy>
  <cp:revision>46</cp:revision>
  <dcterms:created xsi:type="dcterms:W3CDTF">2019-04-22T08:03:00Z</dcterms:created>
  <dcterms:modified xsi:type="dcterms:W3CDTF">2022-09-26T16:06:16Z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1033-11.2.0.11341</vt:lpwstr>
  </property>
  <property fmtid="{D5CDD505-2E9C-101B-9397-08002B2CF9AE}" pid="4" name="ICV">
    <vt:lpwstr>64DABB2C832E4BBFB1635D37EA2BC435</vt:lpwstr>
  </property>
</Properties>
</file>