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89DFC-4499-4646-AE4A-69C12D2462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968348-D312-4989-A776-CC8EE699986A}">
      <dgm:prSet/>
      <dgm:spPr/>
      <dgm:t>
        <a:bodyPr/>
        <a:lstStyle/>
        <a:p>
          <a:r>
            <a:rPr lang="vi-VN" dirty="0"/>
            <a:t>CHƯƠNG 1: TỔNG QUAN</a:t>
          </a:r>
          <a:endParaRPr lang="en-US" dirty="0"/>
        </a:p>
      </dgm:t>
    </dgm:pt>
    <dgm:pt modelId="{228C1A83-9CDC-40FE-AF2C-296F462AD810}" type="parTrans" cxnId="{090776A6-F07F-4CC7-A068-A4732F114D87}">
      <dgm:prSet/>
      <dgm:spPr/>
      <dgm:t>
        <a:bodyPr/>
        <a:lstStyle/>
        <a:p>
          <a:endParaRPr lang="en-US"/>
        </a:p>
      </dgm:t>
    </dgm:pt>
    <dgm:pt modelId="{4055A710-1EC8-4895-90F8-17F0D9780917}" type="sibTrans" cxnId="{090776A6-F07F-4CC7-A068-A4732F114D87}">
      <dgm:prSet/>
      <dgm:spPr/>
      <dgm:t>
        <a:bodyPr/>
        <a:lstStyle/>
        <a:p>
          <a:endParaRPr lang="en-US"/>
        </a:p>
      </dgm:t>
    </dgm:pt>
    <dgm:pt modelId="{B1A98F6D-415C-4918-90C4-5AA1522489A8}">
      <dgm:prSet/>
      <dgm:spPr/>
      <dgm:t>
        <a:bodyPr/>
        <a:lstStyle/>
        <a:p>
          <a:r>
            <a:rPr lang="vi-VN"/>
            <a:t>CHƯƠNG 2: NGHIÊN CỨU LÝ THUYẾT</a:t>
          </a:r>
          <a:endParaRPr lang="en-US"/>
        </a:p>
      </dgm:t>
    </dgm:pt>
    <dgm:pt modelId="{31039289-63D3-4ACE-9C9C-FCFCD2555F39}" type="parTrans" cxnId="{4B84D9CD-66B6-4723-A9E1-3740F8D3D0AD}">
      <dgm:prSet/>
      <dgm:spPr/>
      <dgm:t>
        <a:bodyPr/>
        <a:lstStyle/>
        <a:p>
          <a:endParaRPr lang="en-US"/>
        </a:p>
      </dgm:t>
    </dgm:pt>
    <dgm:pt modelId="{92D18997-EE93-492D-A363-7C4D61AF48C9}" type="sibTrans" cxnId="{4B84D9CD-66B6-4723-A9E1-3740F8D3D0AD}">
      <dgm:prSet/>
      <dgm:spPr/>
      <dgm:t>
        <a:bodyPr/>
        <a:lstStyle/>
        <a:p>
          <a:endParaRPr lang="en-US"/>
        </a:p>
      </dgm:t>
    </dgm:pt>
    <dgm:pt modelId="{D83F9726-61B5-47E0-A1FA-FF61E34D895A}">
      <dgm:prSet/>
      <dgm:spPr/>
      <dgm:t>
        <a:bodyPr/>
        <a:lstStyle/>
        <a:p>
          <a:r>
            <a:rPr lang="vi-VN"/>
            <a:t>CHƯƠNG 3: THỰC HIỆN HÓA NGHIÊN CỨU</a:t>
          </a:r>
          <a:endParaRPr lang="en-US"/>
        </a:p>
      </dgm:t>
    </dgm:pt>
    <dgm:pt modelId="{8EE404FD-02E1-4D7C-9A81-8901DF85C596}" type="parTrans" cxnId="{2510C299-B11F-4CD0-A361-25BC4BD35DE0}">
      <dgm:prSet/>
      <dgm:spPr/>
      <dgm:t>
        <a:bodyPr/>
        <a:lstStyle/>
        <a:p>
          <a:endParaRPr lang="en-US"/>
        </a:p>
      </dgm:t>
    </dgm:pt>
    <dgm:pt modelId="{05E3CCFC-6FC4-4202-8C8F-28B93EB8E398}" type="sibTrans" cxnId="{2510C299-B11F-4CD0-A361-25BC4BD35DE0}">
      <dgm:prSet/>
      <dgm:spPr/>
      <dgm:t>
        <a:bodyPr/>
        <a:lstStyle/>
        <a:p>
          <a:endParaRPr lang="en-US"/>
        </a:p>
      </dgm:t>
    </dgm:pt>
    <dgm:pt modelId="{11AD0B94-3626-49CA-869D-34B0EDC4AEBD}">
      <dgm:prSet/>
      <dgm:spPr/>
      <dgm:t>
        <a:bodyPr/>
        <a:lstStyle/>
        <a:p>
          <a:r>
            <a:rPr lang="vi-VN"/>
            <a:t>CHƯƠNG 4: KẾT QUẢ NGHIÊN CỨU</a:t>
          </a:r>
          <a:endParaRPr lang="en-US"/>
        </a:p>
      </dgm:t>
    </dgm:pt>
    <dgm:pt modelId="{704CCBCE-1AD0-4246-83C0-8BB468CEADA7}" type="parTrans" cxnId="{6A7AD891-1C6B-4781-83D2-E040658847F8}">
      <dgm:prSet/>
      <dgm:spPr/>
      <dgm:t>
        <a:bodyPr/>
        <a:lstStyle/>
        <a:p>
          <a:endParaRPr lang="en-US"/>
        </a:p>
      </dgm:t>
    </dgm:pt>
    <dgm:pt modelId="{FB34199B-4DCD-4AFB-AC1B-5B24E3C545FA}" type="sibTrans" cxnId="{6A7AD891-1C6B-4781-83D2-E040658847F8}">
      <dgm:prSet/>
      <dgm:spPr/>
      <dgm:t>
        <a:bodyPr/>
        <a:lstStyle/>
        <a:p>
          <a:endParaRPr lang="en-US"/>
        </a:p>
      </dgm:t>
    </dgm:pt>
    <dgm:pt modelId="{ADFB0811-706D-4826-988A-A3A04FD82F8F}">
      <dgm:prSet/>
      <dgm:spPr/>
      <dgm:t>
        <a:bodyPr/>
        <a:lstStyle/>
        <a:p>
          <a:r>
            <a:rPr lang="vi-VN"/>
            <a:t>CHƯƠNG 5: KẾT LUẬN VÀ HƯỚNG PHÁT TRIỂN</a:t>
          </a:r>
          <a:endParaRPr lang="en-US"/>
        </a:p>
      </dgm:t>
    </dgm:pt>
    <dgm:pt modelId="{A7BD85A7-254E-4AEB-A609-C4ABAAFE1821}" type="parTrans" cxnId="{17384D6C-098A-496A-9C2D-3F65148537FF}">
      <dgm:prSet/>
      <dgm:spPr/>
      <dgm:t>
        <a:bodyPr/>
        <a:lstStyle/>
        <a:p>
          <a:endParaRPr lang="en-US"/>
        </a:p>
      </dgm:t>
    </dgm:pt>
    <dgm:pt modelId="{8C59D6F4-E9D8-43A0-B3E4-C8D3BB679223}" type="sibTrans" cxnId="{17384D6C-098A-496A-9C2D-3F65148537FF}">
      <dgm:prSet/>
      <dgm:spPr/>
      <dgm:t>
        <a:bodyPr/>
        <a:lstStyle/>
        <a:p>
          <a:endParaRPr lang="en-US"/>
        </a:p>
      </dgm:t>
    </dgm:pt>
    <dgm:pt modelId="{79719B66-997A-49CA-8E75-1B6FEFFB3D10}" type="pres">
      <dgm:prSet presAssocID="{AFF89DFC-4499-4646-AE4A-69C12D2462A7}" presName="vert0" presStyleCnt="0">
        <dgm:presLayoutVars>
          <dgm:dir/>
          <dgm:animOne val="branch"/>
          <dgm:animLvl val="lvl"/>
        </dgm:presLayoutVars>
      </dgm:prSet>
      <dgm:spPr/>
    </dgm:pt>
    <dgm:pt modelId="{6F82D755-7BA7-4BA3-B171-4BD74A768409}" type="pres">
      <dgm:prSet presAssocID="{70968348-D312-4989-A776-CC8EE699986A}" presName="thickLine" presStyleLbl="alignNode1" presStyleIdx="0" presStyleCnt="5"/>
      <dgm:spPr/>
    </dgm:pt>
    <dgm:pt modelId="{898D0185-282A-46E7-9D66-4499595067DE}" type="pres">
      <dgm:prSet presAssocID="{70968348-D312-4989-A776-CC8EE699986A}" presName="horz1" presStyleCnt="0"/>
      <dgm:spPr/>
    </dgm:pt>
    <dgm:pt modelId="{46FD14B9-0D6A-48CB-B829-D0864CAC72F7}" type="pres">
      <dgm:prSet presAssocID="{70968348-D312-4989-A776-CC8EE699986A}" presName="tx1" presStyleLbl="revTx" presStyleIdx="0" presStyleCnt="5"/>
      <dgm:spPr/>
    </dgm:pt>
    <dgm:pt modelId="{4249BA59-2972-46FE-9154-CD96EE76EAE4}" type="pres">
      <dgm:prSet presAssocID="{70968348-D312-4989-A776-CC8EE699986A}" presName="vert1" presStyleCnt="0"/>
      <dgm:spPr/>
    </dgm:pt>
    <dgm:pt modelId="{1E32A46E-A527-48C2-8FFA-A0FD0E42E6B2}" type="pres">
      <dgm:prSet presAssocID="{B1A98F6D-415C-4918-90C4-5AA1522489A8}" presName="thickLine" presStyleLbl="alignNode1" presStyleIdx="1" presStyleCnt="5"/>
      <dgm:spPr/>
    </dgm:pt>
    <dgm:pt modelId="{DF3BF7DE-2B2A-4431-9DEC-7300678409C9}" type="pres">
      <dgm:prSet presAssocID="{B1A98F6D-415C-4918-90C4-5AA1522489A8}" presName="horz1" presStyleCnt="0"/>
      <dgm:spPr/>
    </dgm:pt>
    <dgm:pt modelId="{F2BEAC26-C19D-4D54-9CB9-F3E899E3354C}" type="pres">
      <dgm:prSet presAssocID="{B1A98F6D-415C-4918-90C4-5AA1522489A8}" presName="tx1" presStyleLbl="revTx" presStyleIdx="1" presStyleCnt="5"/>
      <dgm:spPr/>
    </dgm:pt>
    <dgm:pt modelId="{BB2877E8-A0BB-4686-8F1A-19404CD8A0E8}" type="pres">
      <dgm:prSet presAssocID="{B1A98F6D-415C-4918-90C4-5AA1522489A8}" presName="vert1" presStyleCnt="0"/>
      <dgm:spPr/>
    </dgm:pt>
    <dgm:pt modelId="{674E3B8F-C150-488B-85C1-CBBAEA827E63}" type="pres">
      <dgm:prSet presAssocID="{D83F9726-61B5-47E0-A1FA-FF61E34D895A}" presName="thickLine" presStyleLbl="alignNode1" presStyleIdx="2" presStyleCnt="5"/>
      <dgm:spPr/>
    </dgm:pt>
    <dgm:pt modelId="{5A1576B1-3E0B-49EE-92B5-14AF22658F9C}" type="pres">
      <dgm:prSet presAssocID="{D83F9726-61B5-47E0-A1FA-FF61E34D895A}" presName="horz1" presStyleCnt="0"/>
      <dgm:spPr/>
    </dgm:pt>
    <dgm:pt modelId="{8D6ECC57-49FC-49F1-81BA-0779D792C96C}" type="pres">
      <dgm:prSet presAssocID="{D83F9726-61B5-47E0-A1FA-FF61E34D895A}" presName="tx1" presStyleLbl="revTx" presStyleIdx="2" presStyleCnt="5"/>
      <dgm:spPr/>
    </dgm:pt>
    <dgm:pt modelId="{A66901E4-D373-4630-8CA7-F72CB8B9DD52}" type="pres">
      <dgm:prSet presAssocID="{D83F9726-61B5-47E0-A1FA-FF61E34D895A}" presName="vert1" presStyleCnt="0"/>
      <dgm:spPr/>
    </dgm:pt>
    <dgm:pt modelId="{7CBECC75-316A-48F3-96E5-CA60486176E6}" type="pres">
      <dgm:prSet presAssocID="{11AD0B94-3626-49CA-869D-34B0EDC4AEBD}" presName="thickLine" presStyleLbl="alignNode1" presStyleIdx="3" presStyleCnt="5"/>
      <dgm:spPr/>
    </dgm:pt>
    <dgm:pt modelId="{DE016708-66C8-49C6-9321-E6D78B301369}" type="pres">
      <dgm:prSet presAssocID="{11AD0B94-3626-49CA-869D-34B0EDC4AEBD}" presName="horz1" presStyleCnt="0"/>
      <dgm:spPr/>
    </dgm:pt>
    <dgm:pt modelId="{89F3DCD4-E0D5-4D6D-8D35-797EC34770D6}" type="pres">
      <dgm:prSet presAssocID="{11AD0B94-3626-49CA-869D-34B0EDC4AEBD}" presName="tx1" presStyleLbl="revTx" presStyleIdx="3" presStyleCnt="5"/>
      <dgm:spPr/>
    </dgm:pt>
    <dgm:pt modelId="{38CB1FED-580C-4028-B4F6-58AAFE7BFCF2}" type="pres">
      <dgm:prSet presAssocID="{11AD0B94-3626-49CA-869D-34B0EDC4AEBD}" presName="vert1" presStyleCnt="0"/>
      <dgm:spPr/>
    </dgm:pt>
    <dgm:pt modelId="{04C31E9B-722A-4662-8609-5F84FFA7C9B3}" type="pres">
      <dgm:prSet presAssocID="{ADFB0811-706D-4826-988A-A3A04FD82F8F}" presName="thickLine" presStyleLbl="alignNode1" presStyleIdx="4" presStyleCnt="5"/>
      <dgm:spPr/>
    </dgm:pt>
    <dgm:pt modelId="{95222B91-F30A-46D6-92A6-5DBDFECAA328}" type="pres">
      <dgm:prSet presAssocID="{ADFB0811-706D-4826-988A-A3A04FD82F8F}" presName="horz1" presStyleCnt="0"/>
      <dgm:spPr/>
    </dgm:pt>
    <dgm:pt modelId="{77DFF6DF-597E-42E6-9169-623BCE52512D}" type="pres">
      <dgm:prSet presAssocID="{ADFB0811-706D-4826-988A-A3A04FD82F8F}" presName="tx1" presStyleLbl="revTx" presStyleIdx="4" presStyleCnt="5"/>
      <dgm:spPr/>
    </dgm:pt>
    <dgm:pt modelId="{A32A77CB-E1A9-47E9-9384-64744738E1F9}" type="pres">
      <dgm:prSet presAssocID="{ADFB0811-706D-4826-988A-A3A04FD82F8F}" presName="vert1" presStyleCnt="0"/>
      <dgm:spPr/>
    </dgm:pt>
  </dgm:ptLst>
  <dgm:cxnLst>
    <dgm:cxn modelId="{001C6312-D0B5-4D08-B2FF-4C08C1E29A91}" type="presOf" srcId="{B1A98F6D-415C-4918-90C4-5AA1522489A8}" destId="{F2BEAC26-C19D-4D54-9CB9-F3E899E3354C}" srcOrd="0" destOrd="0" presId="urn:microsoft.com/office/officeart/2008/layout/LinedList"/>
    <dgm:cxn modelId="{E4183B4A-37F4-4765-AE71-CDD516D0225A}" type="presOf" srcId="{AFF89DFC-4499-4646-AE4A-69C12D2462A7}" destId="{79719B66-997A-49CA-8E75-1B6FEFFB3D10}" srcOrd="0" destOrd="0" presId="urn:microsoft.com/office/officeart/2008/layout/LinedList"/>
    <dgm:cxn modelId="{46411D6C-BCA8-40C6-A012-96CB1DAB9107}" type="presOf" srcId="{11AD0B94-3626-49CA-869D-34B0EDC4AEBD}" destId="{89F3DCD4-E0D5-4D6D-8D35-797EC34770D6}" srcOrd="0" destOrd="0" presId="urn:microsoft.com/office/officeart/2008/layout/LinedList"/>
    <dgm:cxn modelId="{17384D6C-098A-496A-9C2D-3F65148537FF}" srcId="{AFF89DFC-4499-4646-AE4A-69C12D2462A7}" destId="{ADFB0811-706D-4826-988A-A3A04FD82F8F}" srcOrd="4" destOrd="0" parTransId="{A7BD85A7-254E-4AEB-A609-C4ABAAFE1821}" sibTransId="{8C59D6F4-E9D8-43A0-B3E4-C8D3BB679223}"/>
    <dgm:cxn modelId="{6A7AD891-1C6B-4781-83D2-E040658847F8}" srcId="{AFF89DFC-4499-4646-AE4A-69C12D2462A7}" destId="{11AD0B94-3626-49CA-869D-34B0EDC4AEBD}" srcOrd="3" destOrd="0" parTransId="{704CCBCE-1AD0-4246-83C0-8BB468CEADA7}" sibTransId="{FB34199B-4DCD-4AFB-AC1B-5B24E3C545FA}"/>
    <dgm:cxn modelId="{2510C299-B11F-4CD0-A361-25BC4BD35DE0}" srcId="{AFF89DFC-4499-4646-AE4A-69C12D2462A7}" destId="{D83F9726-61B5-47E0-A1FA-FF61E34D895A}" srcOrd="2" destOrd="0" parTransId="{8EE404FD-02E1-4D7C-9A81-8901DF85C596}" sibTransId="{05E3CCFC-6FC4-4202-8C8F-28B93EB8E398}"/>
    <dgm:cxn modelId="{C69EBD9F-6A14-4C3D-8832-BDB22B6F6EA0}" type="presOf" srcId="{ADFB0811-706D-4826-988A-A3A04FD82F8F}" destId="{77DFF6DF-597E-42E6-9169-623BCE52512D}" srcOrd="0" destOrd="0" presId="urn:microsoft.com/office/officeart/2008/layout/LinedList"/>
    <dgm:cxn modelId="{EC9B60A2-2404-45BD-BC0C-EDDD5EB8E7EC}" type="presOf" srcId="{70968348-D312-4989-A776-CC8EE699986A}" destId="{46FD14B9-0D6A-48CB-B829-D0864CAC72F7}" srcOrd="0" destOrd="0" presId="urn:microsoft.com/office/officeart/2008/layout/LinedList"/>
    <dgm:cxn modelId="{090776A6-F07F-4CC7-A068-A4732F114D87}" srcId="{AFF89DFC-4499-4646-AE4A-69C12D2462A7}" destId="{70968348-D312-4989-A776-CC8EE699986A}" srcOrd="0" destOrd="0" parTransId="{228C1A83-9CDC-40FE-AF2C-296F462AD810}" sibTransId="{4055A710-1EC8-4895-90F8-17F0D9780917}"/>
    <dgm:cxn modelId="{A81F91B4-1DB7-4003-8E55-07E7C8E777B9}" type="presOf" srcId="{D83F9726-61B5-47E0-A1FA-FF61E34D895A}" destId="{8D6ECC57-49FC-49F1-81BA-0779D792C96C}" srcOrd="0" destOrd="0" presId="urn:microsoft.com/office/officeart/2008/layout/LinedList"/>
    <dgm:cxn modelId="{4B84D9CD-66B6-4723-A9E1-3740F8D3D0AD}" srcId="{AFF89DFC-4499-4646-AE4A-69C12D2462A7}" destId="{B1A98F6D-415C-4918-90C4-5AA1522489A8}" srcOrd="1" destOrd="0" parTransId="{31039289-63D3-4ACE-9C9C-FCFCD2555F39}" sibTransId="{92D18997-EE93-492D-A363-7C4D61AF48C9}"/>
    <dgm:cxn modelId="{4E3D4A27-F3EB-408F-AB41-84E23A09489B}" type="presParOf" srcId="{79719B66-997A-49CA-8E75-1B6FEFFB3D10}" destId="{6F82D755-7BA7-4BA3-B171-4BD74A768409}" srcOrd="0" destOrd="0" presId="urn:microsoft.com/office/officeart/2008/layout/LinedList"/>
    <dgm:cxn modelId="{A6404D02-E751-4839-9D93-C56F3F55EEC8}" type="presParOf" srcId="{79719B66-997A-49CA-8E75-1B6FEFFB3D10}" destId="{898D0185-282A-46E7-9D66-4499595067DE}" srcOrd="1" destOrd="0" presId="urn:microsoft.com/office/officeart/2008/layout/LinedList"/>
    <dgm:cxn modelId="{0DFA55AE-D5B7-435F-BD07-10197E44909D}" type="presParOf" srcId="{898D0185-282A-46E7-9D66-4499595067DE}" destId="{46FD14B9-0D6A-48CB-B829-D0864CAC72F7}" srcOrd="0" destOrd="0" presId="urn:microsoft.com/office/officeart/2008/layout/LinedList"/>
    <dgm:cxn modelId="{25849039-EA48-4551-BA98-8A08358B8E36}" type="presParOf" srcId="{898D0185-282A-46E7-9D66-4499595067DE}" destId="{4249BA59-2972-46FE-9154-CD96EE76EAE4}" srcOrd="1" destOrd="0" presId="urn:microsoft.com/office/officeart/2008/layout/LinedList"/>
    <dgm:cxn modelId="{1F92FA91-28F6-4315-AA6D-6170972C67E0}" type="presParOf" srcId="{79719B66-997A-49CA-8E75-1B6FEFFB3D10}" destId="{1E32A46E-A527-48C2-8FFA-A0FD0E42E6B2}" srcOrd="2" destOrd="0" presId="urn:microsoft.com/office/officeart/2008/layout/LinedList"/>
    <dgm:cxn modelId="{0CD9D138-7F2F-4C61-AC63-247CAB0AA5A3}" type="presParOf" srcId="{79719B66-997A-49CA-8E75-1B6FEFFB3D10}" destId="{DF3BF7DE-2B2A-4431-9DEC-7300678409C9}" srcOrd="3" destOrd="0" presId="urn:microsoft.com/office/officeart/2008/layout/LinedList"/>
    <dgm:cxn modelId="{0B1F0301-36D6-45D7-889B-54F0A4534FD3}" type="presParOf" srcId="{DF3BF7DE-2B2A-4431-9DEC-7300678409C9}" destId="{F2BEAC26-C19D-4D54-9CB9-F3E899E3354C}" srcOrd="0" destOrd="0" presId="urn:microsoft.com/office/officeart/2008/layout/LinedList"/>
    <dgm:cxn modelId="{EE68965B-3830-400A-A02E-5B4C4A87EFF3}" type="presParOf" srcId="{DF3BF7DE-2B2A-4431-9DEC-7300678409C9}" destId="{BB2877E8-A0BB-4686-8F1A-19404CD8A0E8}" srcOrd="1" destOrd="0" presId="urn:microsoft.com/office/officeart/2008/layout/LinedList"/>
    <dgm:cxn modelId="{B1FBCD73-5306-4076-BA6D-554243768485}" type="presParOf" srcId="{79719B66-997A-49CA-8E75-1B6FEFFB3D10}" destId="{674E3B8F-C150-488B-85C1-CBBAEA827E63}" srcOrd="4" destOrd="0" presId="urn:microsoft.com/office/officeart/2008/layout/LinedList"/>
    <dgm:cxn modelId="{C13BBC34-0F27-42F5-8891-81BB42D8C027}" type="presParOf" srcId="{79719B66-997A-49CA-8E75-1B6FEFFB3D10}" destId="{5A1576B1-3E0B-49EE-92B5-14AF22658F9C}" srcOrd="5" destOrd="0" presId="urn:microsoft.com/office/officeart/2008/layout/LinedList"/>
    <dgm:cxn modelId="{32294B77-9431-42AF-9FA6-72A040A6B9D5}" type="presParOf" srcId="{5A1576B1-3E0B-49EE-92B5-14AF22658F9C}" destId="{8D6ECC57-49FC-49F1-81BA-0779D792C96C}" srcOrd="0" destOrd="0" presId="urn:microsoft.com/office/officeart/2008/layout/LinedList"/>
    <dgm:cxn modelId="{53757E3E-F101-430E-8BD4-64F750086180}" type="presParOf" srcId="{5A1576B1-3E0B-49EE-92B5-14AF22658F9C}" destId="{A66901E4-D373-4630-8CA7-F72CB8B9DD52}" srcOrd="1" destOrd="0" presId="urn:microsoft.com/office/officeart/2008/layout/LinedList"/>
    <dgm:cxn modelId="{3C329309-58F6-487C-8AFA-653DB4C75076}" type="presParOf" srcId="{79719B66-997A-49CA-8E75-1B6FEFFB3D10}" destId="{7CBECC75-316A-48F3-96E5-CA60486176E6}" srcOrd="6" destOrd="0" presId="urn:microsoft.com/office/officeart/2008/layout/LinedList"/>
    <dgm:cxn modelId="{1225CF76-82BD-49F7-A2D9-028A90AEF122}" type="presParOf" srcId="{79719B66-997A-49CA-8E75-1B6FEFFB3D10}" destId="{DE016708-66C8-49C6-9321-E6D78B301369}" srcOrd="7" destOrd="0" presId="urn:microsoft.com/office/officeart/2008/layout/LinedList"/>
    <dgm:cxn modelId="{870A0D66-166A-4845-81B9-C1CE7D770759}" type="presParOf" srcId="{DE016708-66C8-49C6-9321-E6D78B301369}" destId="{89F3DCD4-E0D5-4D6D-8D35-797EC34770D6}" srcOrd="0" destOrd="0" presId="urn:microsoft.com/office/officeart/2008/layout/LinedList"/>
    <dgm:cxn modelId="{C3BF40CC-B6D8-4F58-8F05-11DADE01528A}" type="presParOf" srcId="{DE016708-66C8-49C6-9321-E6D78B301369}" destId="{38CB1FED-580C-4028-B4F6-58AAFE7BFCF2}" srcOrd="1" destOrd="0" presId="urn:microsoft.com/office/officeart/2008/layout/LinedList"/>
    <dgm:cxn modelId="{32ED7B4E-814E-45FC-B0ED-D92F187F0AB8}" type="presParOf" srcId="{79719B66-997A-49CA-8E75-1B6FEFFB3D10}" destId="{04C31E9B-722A-4662-8609-5F84FFA7C9B3}" srcOrd="8" destOrd="0" presId="urn:microsoft.com/office/officeart/2008/layout/LinedList"/>
    <dgm:cxn modelId="{AF1845E8-8163-4458-892B-838BC614C0CA}" type="presParOf" srcId="{79719B66-997A-49CA-8E75-1B6FEFFB3D10}" destId="{95222B91-F30A-46D6-92A6-5DBDFECAA328}" srcOrd="9" destOrd="0" presId="urn:microsoft.com/office/officeart/2008/layout/LinedList"/>
    <dgm:cxn modelId="{EC9AC9E7-9C99-4EC8-9857-A04EE311A923}" type="presParOf" srcId="{95222B91-F30A-46D6-92A6-5DBDFECAA328}" destId="{77DFF6DF-597E-42E6-9169-623BCE52512D}" srcOrd="0" destOrd="0" presId="urn:microsoft.com/office/officeart/2008/layout/LinedList"/>
    <dgm:cxn modelId="{B1FC023C-9D0F-4049-9EF2-59A5A83AD770}" type="presParOf" srcId="{95222B91-F30A-46D6-92A6-5DBDFECAA328}" destId="{A32A77CB-E1A9-47E9-9384-64744738E1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2D755-7BA7-4BA3-B171-4BD74A768409}">
      <dsp:nvSpPr>
        <dsp:cNvPr id="0" name=""/>
        <dsp:cNvSpPr/>
      </dsp:nvSpPr>
      <dsp:spPr>
        <a:xfrm>
          <a:off x="0" y="401"/>
          <a:ext cx="8497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D14B9-0D6A-48CB-B829-D0864CAC72F7}">
      <dsp:nvSpPr>
        <dsp:cNvPr id="0" name=""/>
        <dsp:cNvSpPr/>
      </dsp:nvSpPr>
      <dsp:spPr>
        <a:xfrm>
          <a:off x="0" y="401"/>
          <a:ext cx="8497234" cy="6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CHƯƠNG 1: TỔNG QUAN</a:t>
          </a:r>
          <a:endParaRPr lang="en-US" sz="2800" kern="1200" dirty="0"/>
        </a:p>
      </dsp:txBody>
      <dsp:txXfrm>
        <a:off x="0" y="401"/>
        <a:ext cx="8497234" cy="656892"/>
      </dsp:txXfrm>
    </dsp:sp>
    <dsp:sp modelId="{1E32A46E-A527-48C2-8FFA-A0FD0E42E6B2}">
      <dsp:nvSpPr>
        <dsp:cNvPr id="0" name=""/>
        <dsp:cNvSpPr/>
      </dsp:nvSpPr>
      <dsp:spPr>
        <a:xfrm>
          <a:off x="0" y="657294"/>
          <a:ext cx="8497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EAC26-C19D-4D54-9CB9-F3E899E3354C}">
      <dsp:nvSpPr>
        <dsp:cNvPr id="0" name=""/>
        <dsp:cNvSpPr/>
      </dsp:nvSpPr>
      <dsp:spPr>
        <a:xfrm>
          <a:off x="0" y="657294"/>
          <a:ext cx="8497234" cy="6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CHƯƠNG 2: NGHIÊN CỨU LÝ THUYẾT</a:t>
          </a:r>
          <a:endParaRPr lang="en-US" sz="2800" kern="1200"/>
        </a:p>
      </dsp:txBody>
      <dsp:txXfrm>
        <a:off x="0" y="657294"/>
        <a:ext cx="8497234" cy="656892"/>
      </dsp:txXfrm>
    </dsp:sp>
    <dsp:sp modelId="{674E3B8F-C150-488B-85C1-CBBAEA827E63}">
      <dsp:nvSpPr>
        <dsp:cNvPr id="0" name=""/>
        <dsp:cNvSpPr/>
      </dsp:nvSpPr>
      <dsp:spPr>
        <a:xfrm>
          <a:off x="0" y="1314187"/>
          <a:ext cx="8497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ECC57-49FC-49F1-81BA-0779D792C96C}">
      <dsp:nvSpPr>
        <dsp:cNvPr id="0" name=""/>
        <dsp:cNvSpPr/>
      </dsp:nvSpPr>
      <dsp:spPr>
        <a:xfrm>
          <a:off x="0" y="1314187"/>
          <a:ext cx="8497234" cy="6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CHƯƠNG 3: THỰC HIỆN HÓA NGHIÊN CỨU</a:t>
          </a:r>
          <a:endParaRPr lang="en-US" sz="2800" kern="1200"/>
        </a:p>
      </dsp:txBody>
      <dsp:txXfrm>
        <a:off x="0" y="1314187"/>
        <a:ext cx="8497234" cy="656892"/>
      </dsp:txXfrm>
    </dsp:sp>
    <dsp:sp modelId="{7CBECC75-316A-48F3-96E5-CA60486176E6}">
      <dsp:nvSpPr>
        <dsp:cNvPr id="0" name=""/>
        <dsp:cNvSpPr/>
      </dsp:nvSpPr>
      <dsp:spPr>
        <a:xfrm>
          <a:off x="0" y="1971079"/>
          <a:ext cx="8497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3DCD4-E0D5-4D6D-8D35-797EC34770D6}">
      <dsp:nvSpPr>
        <dsp:cNvPr id="0" name=""/>
        <dsp:cNvSpPr/>
      </dsp:nvSpPr>
      <dsp:spPr>
        <a:xfrm>
          <a:off x="0" y="1971079"/>
          <a:ext cx="8497234" cy="6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CHƯƠNG 4: KẾT QUẢ NGHIÊN CỨU</a:t>
          </a:r>
          <a:endParaRPr lang="en-US" sz="2800" kern="1200"/>
        </a:p>
      </dsp:txBody>
      <dsp:txXfrm>
        <a:off x="0" y="1971079"/>
        <a:ext cx="8497234" cy="656892"/>
      </dsp:txXfrm>
    </dsp:sp>
    <dsp:sp modelId="{04C31E9B-722A-4662-8609-5F84FFA7C9B3}">
      <dsp:nvSpPr>
        <dsp:cNvPr id="0" name=""/>
        <dsp:cNvSpPr/>
      </dsp:nvSpPr>
      <dsp:spPr>
        <a:xfrm>
          <a:off x="0" y="2627972"/>
          <a:ext cx="8497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FF6DF-597E-42E6-9169-623BCE52512D}">
      <dsp:nvSpPr>
        <dsp:cNvPr id="0" name=""/>
        <dsp:cNvSpPr/>
      </dsp:nvSpPr>
      <dsp:spPr>
        <a:xfrm>
          <a:off x="0" y="2627972"/>
          <a:ext cx="8497234" cy="6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CHƯƠNG 5: KẾT LUẬN VÀ HƯỚNG PHÁT TRIỂN</a:t>
          </a:r>
          <a:endParaRPr lang="en-US" sz="2800" kern="1200"/>
        </a:p>
      </dsp:txBody>
      <dsp:txXfrm>
        <a:off x="0" y="2627972"/>
        <a:ext cx="8497234" cy="656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988D9-C383-BA02-1CD4-9D344401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42760" y="463696"/>
            <a:ext cx="7391903" cy="1489448"/>
          </a:xfrm>
        </p:spPr>
        <p:txBody>
          <a:bodyPr anchor="ctr">
            <a:normAutofit/>
          </a:bodyPr>
          <a:lstStyle/>
          <a:p>
            <a:r>
              <a:rPr lang="vi-VN" sz="4000" dirty="0"/>
              <a:t>Thực tập đồ án cơ sở ngành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51835-EDB8-C16D-42CC-A49BC5B53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354" y="4520417"/>
            <a:ext cx="6752109" cy="16603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vi-VN" dirty="0">
                <a:latin typeface="+mj-lt"/>
              </a:rPr>
              <a:t>Giáo viên hướng dẫn:                       TS. Nguyễn Bảo Ân</a:t>
            </a:r>
          </a:p>
          <a:p>
            <a:pPr algn="l"/>
            <a:endParaRPr lang="vi-VN" dirty="0">
              <a:latin typeface="+mj-lt"/>
            </a:endParaRPr>
          </a:p>
          <a:p>
            <a:pPr algn="l"/>
            <a:r>
              <a:rPr lang="vi-VN" dirty="0">
                <a:latin typeface="+mj-lt"/>
              </a:rPr>
              <a:t>Sinh viên thực hiện:                          Sỉ Chí Thiện</a:t>
            </a:r>
          </a:p>
          <a:p>
            <a:pPr algn="l"/>
            <a:r>
              <a:rPr lang="vi-VN" dirty="0">
                <a:latin typeface="+mj-lt"/>
              </a:rPr>
              <a:t>Lớp:                                                   DA21TTA</a:t>
            </a:r>
          </a:p>
          <a:p>
            <a:pPr algn="l"/>
            <a:r>
              <a:rPr lang="vi-VN" dirty="0">
                <a:latin typeface="+mj-lt"/>
              </a:rPr>
              <a:t>MSSV:                                               110121107</a:t>
            </a:r>
          </a:p>
        </p:txBody>
      </p:sp>
      <p:pic>
        <p:nvPicPr>
          <p:cNvPr id="5" name="Picture 4" descr="logotvu">
            <a:extLst>
              <a:ext uri="{FF2B5EF4-FFF2-40B4-BE49-F238E27FC236}">
                <a16:creationId xmlns:a16="http://schemas.microsoft.com/office/drawing/2014/main" id="{86E0F5D3-0CC0-9804-D1AB-FBC3292CA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EF50F-E767-F9E6-F88D-AB60EFEE9413}"/>
              </a:ext>
            </a:extLst>
          </p:cNvPr>
          <p:cNvSpPr txBox="1"/>
          <p:nvPr/>
        </p:nvSpPr>
        <p:spPr>
          <a:xfrm>
            <a:off x="335441" y="2723968"/>
            <a:ext cx="7432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+mj-lt"/>
              </a:rPr>
              <a:t>NGHIÊN CỨU NODEJS</a:t>
            </a:r>
          </a:p>
          <a:p>
            <a:r>
              <a:rPr lang="vi-VN" sz="2800" b="1" dirty="0">
                <a:latin typeface="+mj-lt"/>
              </a:rPr>
              <a:t>VÀ XÂY DỰNG ỨNG DỤNG CHIA SẺ XE CHO GIẢNG VIÊN</a:t>
            </a:r>
          </a:p>
        </p:txBody>
      </p:sp>
    </p:spTree>
    <p:extLst>
      <p:ext uri="{BB962C8B-B14F-4D97-AF65-F5344CB8AC3E}">
        <p14:creationId xmlns:p14="http://schemas.microsoft.com/office/powerpoint/2010/main" val="194521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517-E006-D765-0588-F98F1A4C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NỘI DUNG</a:t>
            </a:r>
            <a:endParaRPr lang="vi-V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6ADA26-7C6F-2973-1E46-9A15C9781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918468"/>
              </p:ext>
            </p:extLst>
          </p:nvPr>
        </p:nvGraphicFramePr>
        <p:xfrm>
          <a:off x="680322" y="2650921"/>
          <a:ext cx="8497234" cy="328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39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4D20-7D15-25E7-9947-C5D15497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4" y="2628929"/>
            <a:ext cx="6326155" cy="4519448"/>
          </a:xfrm>
        </p:spPr>
        <p:txBody>
          <a:bodyPr>
            <a:normAutofit/>
          </a:bodyPr>
          <a:lstStyle/>
          <a:p>
            <a:pPr marL="193675" marR="525780" indent="456565">
              <a:spcAft>
                <a:spcPts val="0"/>
              </a:spcAft>
            </a:pP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 năm trường của chúng ta phải tiêu tốn rất nhiều chi phí xe cộ cho giảng</a:t>
            </a:r>
            <a:r>
              <a:rPr lang="vi-VN" sz="16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 khi thực hiện các chuyến đi liên quan đến công việc, gặp các đối tác,...khiến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vi-VN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hao hụt nguồn lực. Chính vì vậy, em đã nghiên cứu và tạo ra một ứng dụng có thể giải quyết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 vấn đề này, đó là ứng dụng “chia sẻ xe cho giảng viên”, giúp nhà trường tiết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kiệm được chi phí cho các chuyến đi của giảng viên, có thể tối ưu hóa các chuyến đi</a:t>
            </a:r>
            <a:r>
              <a:rPr lang="vi-VN" sz="16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giảng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vi-VN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 tìm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chuyến</a:t>
            </a:r>
            <a:r>
              <a:rPr lang="vi-VN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đi.</a:t>
            </a:r>
          </a:p>
          <a:p>
            <a:pPr marL="193675" marR="525780" indent="456565"/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 có thể giải quyết được bài toán trên, em đã nghiên cứu và tìm hiểu các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 cụ hợp lí nhất để có thể thực hiện ứng dụng chia sẻ xe cho giảng viên, đó</a:t>
            </a:r>
            <a:r>
              <a:rPr lang="vi-VN" sz="16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vi-VN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 Nodejs,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 sở dữ liệu Mongodb.</a:t>
            </a:r>
          </a:p>
          <a:p>
            <a:pPr marL="193675" marR="525780" indent="456565">
              <a:spcAft>
                <a:spcPts val="0"/>
              </a:spcAft>
            </a:pP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AEBDE-492D-8471-13DC-5BADBA9FA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00" r="193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ABC97-3D0B-F5E1-C74A-B12DEDB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755735"/>
            <a:ext cx="5844072" cy="1080938"/>
          </a:xfrm>
        </p:spPr>
        <p:txBody>
          <a:bodyPr>
            <a:normAutofit/>
          </a:bodyPr>
          <a:lstStyle/>
          <a:p>
            <a:r>
              <a:rPr lang="vi-VN" dirty="0"/>
              <a:t>CHƯƠNG 1: TỔNG QUAN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2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281B-9328-9658-0921-86F03B2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2: NGHIÊN CỨU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6E56-28FE-37A0-6BF3-AD35A707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1800" b="1" dirty="0">
                <a:latin typeface="+mj-lt"/>
              </a:rPr>
              <a:t>2.1. Nghiên cứu về RESTful API </a:t>
            </a:r>
          </a:p>
          <a:p>
            <a:pPr>
              <a:lnSpc>
                <a:spcPct val="100000"/>
              </a:lnSpc>
            </a:pPr>
            <a:r>
              <a:rPr lang="vi-VN" sz="1800" b="1" dirty="0">
                <a:latin typeface="+mj-lt"/>
              </a:rPr>
              <a:t>2.1.1.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Tổng</a:t>
            </a:r>
            <a:r>
              <a:rPr lang="vi-VN" sz="1800" b="1" spc="-2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quan</a:t>
            </a:r>
            <a:r>
              <a:rPr lang="vi-VN" sz="1800" b="1" spc="-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về RESTfull</a:t>
            </a:r>
            <a:r>
              <a:rPr lang="vi-VN" sz="1800" b="1" spc="-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API</a:t>
            </a:r>
          </a:p>
          <a:p>
            <a:pPr marL="0" marR="440055" indent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    Có thể nói nguyên lí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REST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và cấu trúc dữ liệu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RESTful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được biết đến rộng rãi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trong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giới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lập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            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web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nói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chung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lập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ứng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dụng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nói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riêng.</a:t>
            </a:r>
          </a:p>
          <a:p>
            <a:pPr marL="0" marR="440055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    Có thể nói bản thân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REST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không phải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là một loại công</a:t>
            </a:r>
            <a:r>
              <a:rPr lang="vi-VN" sz="1800" spc="32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nghệ. Nó là phương thức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tạo API với     nguyên lý tổ chức nhất định. Những nguyên lý này nhằm hướng dẫn lập</a:t>
            </a:r>
            <a:r>
              <a:rPr lang="vi-VN" sz="1800" spc="-3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viên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tạo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môi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trường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xử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lý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API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request</a:t>
            </a:r>
            <a:r>
              <a:rPr lang="vi-VN" sz="1800" spc="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toàn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diện.</a:t>
            </a:r>
          </a:p>
          <a:p>
            <a:pPr marL="0" indent="0">
              <a:buNone/>
            </a:pPr>
            <a:endParaRPr lang="vi-VN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589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281B-9328-9658-0921-86F03B2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2: NGHIÊN CỨU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6E56-28FE-37A0-6BF3-AD35A707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vi-VN" sz="7200" b="1" dirty="0">
                <a:latin typeface="+mj-lt"/>
              </a:rPr>
              <a:t>2.2. Nghiên cứu về NODEJS và JAVA CRIPT</a:t>
            </a:r>
          </a:p>
          <a:p>
            <a:pPr>
              <a:lnSpc>
                <a:spcPct val="120000"/>
              </a:lnSpc>
            </a:pPr>
            <a:r>
              <a:rPr lang="vi-VN" sz="7200" b="1" dirty="0">
                <a:latin typeface="+mj-lt"/>
              </a:rPr>
              <a:t>2.2.1. NODEJS</a:t>
            </a:r>
            <a:endParaRPr lang="vi-VN" sz="72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Engine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Chrome (V8 JavaScript Engine), NodeJS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 (Internet of Things), API,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vi-VN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329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7A4-D826-8A28-CB80-40035588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2: NGHIÊN CỨU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F020E-3007-0984-8AD6-9EE1E912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vi-V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Nghiên cứu về NODEJS và JAVA CRIPT</a:t>
            </a:r>
          </a:p>
          <a:p>
            <a:pPr>
              <a:lnSpc>
                <a:spcPct val="120000"/>
              </a:lnSpc>
            </a:pPr>
            <a:r>
              <a:rPr lang="vi-V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2.2.2. JAVA SCRIPT </a:t>
            </a:r>
            <a:endParaRPr lang="vi-VN" sz="3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5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(JavaScript)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JS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 fontAlgn="auto">
              <a:lnSpc>
                <a:spcPct val="150000"/>
              </a:lnSpc>
              <a:buNone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(front-end),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Animation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NodeJS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4664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7C12-4AB2-242C-A0CB-2A3EDA70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2: NGHIÊN CỨU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54F3-F1B1-BA57-7DD3-A8BFD104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Nghiên cứu về ExpressJS và MongoDB</a:t>
            </a:r>
          </a:p>
          <a:p>
            <a:pPr>
              <a:lnSpc>
                <a:spcPct val="100000"/>
              </a:lnSpc>
            </a:pP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2.3.1. ExpressJS</a:t>
            </a:r>
            <a:endParaRPr lang="vi-V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ExpressJS là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 web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</a:p>
          <a:p>
            <a:pPr marL="0" marR="617855" inden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NodeJs. 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Expressjs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 cấp các hàm HTTP và midleware để tạo ra API đơn giản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 dụng.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ExpressJS được phát hành theo giấy phép mã nguồn mở, có cộng đồng hỗ trợ lớn,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 phép sử dụng cho ứng dụng có mục đích thương mại. Do vậy bạn hoàn toàn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tâm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 này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 dự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mình,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 án nhỏ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0154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2967-3B10-E5B1-DAB5-4CBBA220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2: NGHIÊN CỨU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FC27-D377-9A01-43D3-8D6DAEA4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Nghiên cứu về ExpressJS và MongoDB</a:t>
            </a:r>
          </a:p>
          <a:p>
            <a:pPr>
              <a:lnSpc>
                <a:spcPct val="100000"/>
              </a:lnSpc>
            </a:pP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2.3.2. MongoDB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ngầm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service,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luôn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cổng (Cổng mặc định là 27017) để lắng nghe các yêu cầu truy vấn, thao tác từ các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vi-V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 lý.</a:t>
            </a:r>
          </a:p>
          <a:p>
            <a:pPr marL="0" indent="0">
              <a:lnSpc>
                <a:spcPct val="100000"/>
              </a:lnSpc>
              <a:buNone/>
            </a:pP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0"/>
              </a:spcBef>
              <a:buNone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Mỗi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 MongoDB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gắn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tên“_id” thuộc kiểu dữ liệu ObjectId mà nó quy định để xác định được tính duy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 của bản ghi này so với bản ghi khác, cũng như phục vụ các thao tác tìm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 và truy vấn thông tin về sau. Trường dữ liệu “_id” luôn được tự động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vi-V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(chỉ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mục)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 tin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9122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F9BD-754E-A3EC-1211-761ED8E4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CHƯƠNG 3: THỰC HIỆN HÓA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A947-C699-266A-CFB6-9FCAC8C0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31962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922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Berlin</vt:lpstr>
      <vt:lpstr>Thực tập đồ án cơ sở ngành</vt:lpstr>
      <vt:lpstr>NỘI DUNG</vt:lpstr>
      <vt:lpstr>CHƯƠNG 1: TỔNG QUAN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  <vt:lpstr>CHƯƠNG 3: THỰC HIỆN HÓA NGHIÊN CỨU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đồ án cơ sở ngành</dc:title>
  <dc:creator>Chi Thien Si</dc:creator>
  <cp:lastModifiedBy>Chi Thien Si</cp:lastModifiedBy>
  <cp:revision>1</cp:revision>
  <dcterms:created xsi:type="dcterms:W3CDTF">2024-01-14T18:06:11Z</dcterms:created>
  <dcterms:modified xsi:type="dcterms:W3CDTF">2024-01-14T19:39:10Z</dcterms:modified>
</cp:coreProperties>
</file>