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sldIdLst>
    <p:sldId id="288" r:id="rId6"/>
    <p:sldId id="277" r:id="rId7"/>
    <p:sldId id="292" r:id="rId8"/>
    <p:sldId id="278" r:id="rId9"/>
    <p:sldId id="296" r:id="rId10"/>
    <p:sldId id="266" r:id="rId11"/>
    <p:sldId id="268" r:id="rId12"/>
    <p:sldId id="267" r:id="rId13"/>
    <p:sldId id="280" r:id="rId14"/>
    <p:sldId id="282" r:id="rId15"/>
    <p:sldId id="284" r:id="rId16"/>
    <p:sldId id="293" r:id="rId17"/>
    <p:sldId id="295" r:id="rId18"/>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5DB70E-2CD7-03C8-F17C-409252594007}" v="5" dt="2020-01-21T13:22:57.683"/>
    <p1510:client id="{7532BD71-236D-9F3F-159E-01D39810101B}" v="3" dt="2020-09-18T06:13:43.510"/>
    <p1510:client id="{E2FEB21B-9986-4915-84E8-36C9BB86B4FA}" v="1" dt="2020-12-18T07:55:09.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la Yagoutkar" userId="S::shahla.yagoutkar@learnet.se::c30dd3fb-3a24-47a8-ab4f-55df37ad2bb4" providerId="AD" clId="Web-{E2FEB21B-9986-4915-84E8-36C9BB86B4FA}"/>
    <pc:docChg chg="delSld">
      <pc:chgData name="Shahla Yagoutkar" userId="S::shahla.yagoutkar@learnet.se::c30dd3fb-3a24-47a8-ab4f-55df37ad2bb4" providerId="AD" clId="Web-{E2FEB21B-9986-4915-84E8-36C9BB86B4FA}" dt="2020-12-18T07:55:09.305" v="0"/>
      <pc:docMkLst>
        <pc:docMk/>
      </pc:docMkLst>
      <pc:sldChg chg="del">
        <pc:chgData name="Shahla Yagoutkar" userId="S::shahla.yagoutkar@learnet.se::c30dd3fb-3a24-47a8-ab4f-55df37ad2bb4" providerId="AD" clId="Web-{E2FEB21B-9986-4915-84E8-36C9BB86B4FA}" dt="2020-12-18T07:55:09.305" v="0"/>
        <pc:sldMkLst>
          <pc:docMk/>
          <pc:sldMk cId="2196643011" sldId="29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841389-2AD5-4FC5-94F7-29EBF5442E14}" type="doc">
      <dgm:prSet loTypeId="urn:microsoft.com/office/officeart/2009/3/layout/StepUpProcess" loCatId="process" qsTypeId="urn:microsoft.com/office/officeart/2005/8/quickstyle/simple2" qsCatId="simple" csTypeId="urn:microsoft.com/office/officeart/2005/8/colors/colorful1" csCatId="colorful" phldr="1"/>
      <dgm:spPr/>
      <dgm:t>
        <a:bodyPr/>
        <a:lstStyle/>
        <a:p>
          <a:endParaRPr lang="sv-SE"/>
        </a:p>
      </dgm:t>
    </dgm:pt>
    <dgm:pt modelId="{BB646B62-5DBE-4F7A-BD70-0AD6A74AAA44}">
      <dgm:prSet phldrT="[Text]" custT="1"/>
      <dgm:spPr>
        <a:xfrm>
          <a:off x="110749" y="2942970"/>
          <a:ext cx="931868" cy="816837"/>
        </a:xfrm>
      </dgm:spPr>
      <dgm:t>
        <a:bodyPr/>
        <a:lstStyle/>
        <a:p>
          <a:r>
            <a:rPr lang="sv-SE" sz="1400" b="1" baseline="0">
              <a:latin typeface="Verdana"/>
              <a:ea typeface="+mn-ea"/>
              <a:cs typeface="+mn-cs"/>
            </a:rPr>
            <a:t>Steg1:</a:t>
          </a:r>
          <a:br>
            <a:rPr lang="sv-SE" sz="1400" baseline="0">
              <a:latin typeface="Verdana"/>
              <a:ea typeface="+mn-ea"/>
              <a:cs typeface="+mn-cs"/>
            </a:rPr>
          </a:br>
          <a:r>
            <a:rPr lang="sv-SE" sz="1400" baseline="0">
              <a:latin typeface="Verdana"/>
              <a:ea typeface="+mn-ea"/>
              <a:cs typeface="+mn-cs"/>
            </a:rPr>
            <a:t>Info-kit</a:t>
          </a:r>
        </a:p>
      </dgm:t>
    </dgm:pt>
    <dgm:pt modelId="{1D421A95-AABB-4D84-9E6C-68692E395EF8}" type="parTrans" cxnId="{EC6EA619-BA0A-410E-A1E6-A9087D126D4C}">
      <dgm:prSet/>
      <dgm:spPr/>
      <dgm:t>
        <a:bodyPr/>
        <a:lstStyle/>
        <a:p>
          <a:endParaRPr lang="sv-SE"/>
        </a:p>
      </dgm:t>
    </dgm:pt>
    <dgm:pt modelId="{A179B2AE-76F0-4B01-A4B3-3FE1D0A22348}" type="sibTrans" cxnId="{EC6EA619-BA0A-410E-A1E6-A9087D126D4C}">
      <dgm:prSet/>
      <dgm:spPr/>
      <dgm:t>
        <a:bodyPr/>
        <a:lstStyle/>
        <a:p>
          <a:endParaRPr lang="sv-SE"/>
        </a:p>
      </dgm:t>
    </dgm:pt>
    <dgm:pt modelId="{14F58573-3CA1-4F45-B4CD-9ADB479464C7}">
      <dgm:prSet phldrT="[Text]" custT="1"/>
      <dgm:spPr>
        <a:xfrm>
          <a:off x="1251537" y="2660681"/>
          <a:ext cx="931868" cy="816837"/>
        </a:xfrm>
      </dgm:spPr>
      <dgm:t>
        <a:bodyPr/>
        <a:lstStyle/>
        <a:p>
          <a:r>
            <a:rPr lang="sv-SE" sz="1400" b="1" baseline="0">
              <a:latin typeface="Verdana"/>
              <a:ea typeface="+mn-ea"/>
              <a:cs typeface="+mn-cs"/>
            </a:rPr>
            <a:t>Steg 2: </a:t>
          </a:r>
          <a:br>
            <a:rPr lang="sv-SE" sz="1400" b="1" baseline="0">
              <a:latin typeface="Verdana"/>
              <a:ea typeface="+mn-ea"/>
              <a:cs typeface="+mn-cs"/>
            </a:rPr>
          </a:br>
          <a:r>
            <a:rPr lang="sv-SE" sz="1400" baseline="0">
              <a:latin typeface="Verdana"/>
              <a:ea typeface="+mn-ea"/>
              <a:cs typeface="+mn-cs"/>
            </a:rPr>
            <a:t>LIA-genomgång</a:t>
          </a:r>
        </a:p>
      </dgm:t>
    </dgm:pt>
    <dgm:pt modelId="{63494817-0988-44D1-B2AA-EEBE3427BF15}" type="parTrans" cxnId="{4B133A36-9020-476F-8E5C-D5DDCF5F166A}">
      <dgm:prSet/>
      <dgm:spPr/>
      <dgm:t>
        <a:bodyPr/>
        <a:lstStyle/>
        <a:p>
          <a:endParaRPr lang="sv-SE"/>
        </a:p>
      </dgm:t>
    </dgm:pt>
    <dgm:pt modelId="{FBFCE606-885D-4732-9E2C-7595343AAA66}" type="sibTrans" cxnId="{4B133A36-9020-476F-8E5C-D5DDCF5F166A}">
      <dgm:prSet/>
      <dgm:spPr/>
      <dgm:t>
        <a:bodyPr/>
        <a:lstStyle/>
        <a:p>
          <a:endParaRPr lang="sv-SE"/>
        </a:p>
      </dgm:t>
    </dgm:pt>
    <dgm:pt modelId="{03CB542F-14EA-4B0D-966C-BB60CED5A6D8}">
      <dgm:prSet phldrT="[Text]" custT="1"/>
      <dgm:spPr>
        <a:xfrm>
          <a:off x="2392326" y="2378391"/>
          <a:ext cx="931868" cy="816837"/>
        </a:xfrm>
      </dgm:spPr>
      <dgm:t>
        <a:bodyPr/>
        <a:lstStyle/>
        <a:p>
          <a:r>
            <a:rPr lang="sv-SE" sz="1400" b="1" baseline="0">
              <a:latin typeface="Verdana"/>
              <a:ea typeface="+mn-ea"/>
              <a:cs typeface="+mn-cs"/>
            </a:rPr>
            <a:t>Steg 3: </a:t>
          </a:r>
          <a:br>
            <a:rPr lang="sv-SE" sz="1400" baseline="0">
              <a:latin typeface="Verdana"/>
              <a:ea typeface="+mn-ea"/>
              <a:cs typeface="+mn-cs"/>
            </a:rPr>
          </a:br>
          <a:r>
            <a:rPr lang="sv-SE" sz="1400" baseline="0">
              <a:latin typeface="Verdana"/>
              <a:ea typeface="+mn-ea"/>
              <a:cs typeface="+mn-cs"/>
            </a:rPr>
            <a:t>Lista samt CV och personligt brev</a:t>
          </a:r>
        </a:p>
      </dgm:t>
    </dgm:pt>
    <dgm:pt modelId="{7A0CB9BF-9A0A-45F3-8D80-E5D88B0A61C3}" type="parTrans" cxnId="{4BD702C9-9111-4A0C-BA78-9A732B184076}">
      <dgm:prSet/>
      <dgm:spPr/>
      <dgm:t>
        <a:bodyPr/>
        <a:lstStyle/>
        <a:p>
          <a:endParaRPr lang="sv-SE"/>
        </a:p>
      </dgm:t>
    </dgm:pt>
    <dgm:pt modelId="{538C0A6E-0410-4CF6-95A9-FD148C658E9F}" type="sibTrans" cxnId="{4BD702C9-9111-4A0C-BA78-9A732B184076}">
      <dgm:prSet/>
      <dgm:spPr/>
      <dgm:t>
        <a:bodyPr/>
        <a:lstStyle/>
        <a:p>
          <a:endParaRPr lang="sv-SE"/>
        </a:p>
      </dgm:t>
    </dgm:pt>
    <dgm:pt modelId="{0F64FBEE-C94C-47F3-A86D-D071AFA7197A}">
      <dgm:prSet phldrT="[Text]" custT="1"/>
      <dgm:spPr>
        <a:xfrm>
          <a:off x="3533115" y="2096102"/>
          <a:ext cx="931868" cy="816837"/>
        </a:xfrm>
      </dgm:spPr>
      <dgm:t>
        <a:bodyPr/>
        <a:lstStyle/>
        <a:p>
          <a:r>
            <a:rPr lang="sv-SE" sz="1400" b="1" baseline="0">
              <a:latin typeface="Verdana"/>
              <a:ea typeface="+mn-ea"/>
              <a:cs typeface="+mn-cs"/>
            </a:rPr>
            <a:t>Steg 4: </a:t>
          </a:r>
          <a:br>
            <a:rPr lang="sv-SE" sz="1400" baseline="0">
              <a:latin typeface="Verdana"/>
              <a:ea typeface="+mn-ea"/>
              <a:cs typeface="+mn-cs"/>
            </a:rPr>
          </a:br>
          <a:r>
            <a:rPr lang="sv-SE" sz="1400" baseline="0">
              <a:latin typeface="Verdana"/>
              <a:ea typeface="+mn-ea"/>
              <a:cs typeface="+mn-cs"/>
            </a:rPr>
            <a:t>Coach-samtal</a:t>
          </a:r>
        </a:p>
      </dgm:t>
    </dgm:pt>
    <dgm:pt modelId="{C16C00DC-68E5-4722-B8C6-C045E80FCB24}" type="parTrans" cxnId="{F020FE6A-203F-4DD2-9E27-39AB18D43032}">
      <dgm:prSet/>
      <dgm:spPr/>
      <dgm:t>
        <a:bodyPr/>
        <a:lstStyle/>
        <a:p>
          <a:endParaRPr lang="sv-SE"/>
        </a:p>
      </dgm:t>
    </dgm:pt>
    <dgm:pt modelId="{C396C257-6856-4E07-83E0-95DA7706D6FD}" type="sibTrans" cxnId="{F020FE6A-203F-4DD2-9E27-39AB18D43032}">
      <dgm:prSet/>
      <dgm:spPr/>
      <dgm:t>
        <a:bodyPr/>
        <a:lstStyle/>
        <a:p>
          <a:endParaRPr lang="sv-SE"/>
        </a:p>
      </dgm:t>
    </dgm:pt>
    <dgm:pt modelId="{F355B615-1325-4880-AD68-A0335A2F9A6B}">
      <dgm:prSet phldrT="[Text]" custT="1"/>
      <dgm:spPr>
        <a:xfrm>
          <a:off x="4673904" y="1813813"/>
          <a:ext cx="931868" cy="816837"/>
        </a:xfrm>
      </dgm:spPr>
      <dgm:t>
        <a:bodyPr/>
        <a:lstStyle/>
        <a:p>
          <a:r>
            <a:rPr lang="sv-SE" sz="1400" b="1" baseline="0">
              <a:latin typeface="Verdana"/>
              <a:ea typeface="+mn-ea"/>
              <a:cs typeface="+mn-cs"/>
            </a:rPr>
            <a:t>Steg 5:</a:t>
          </a:r>
          <a:br>
            <a:rPr lang="sv-SE" sz="1400" baseline="0">
              <a:latin typeface="Verdana"/>
              <a:ea typeface="+mn-ea"/>
              <a:cs typeface="+mn-cs"/>
            </a:rPr>
          </a:br>
          <a:r>
            <a:rPr lang="sv-SE" sz="1400" baseline="0">
              <a:latin typeface="Verdana"/>
              <a:ea typeface="+mn-ea"/>
              <a:cs typeface="+mn-cs"/>
            </a:rPr>
            <a:t>Sökning av LIA-plats</a:t>
          </a:r>
        </a:p>
      </dgm:t>
    </dgm:pt>
    <dgm:pt modelId="{FD6B3947-092E-41C9-9D34-E31873E98968}" type="parTrans" cxnId="{FD72760A-4343-4B45-B73E-0E87C57F81AF}">
      <dgm:prSet/>
      <dgm:spPr/>
      <dgm:t>
        <a:bodyPr/>
        <a:lstStyle/>
        <a:p>
          <a:endParaRPr lang="sv-SE"/>
        </a:p>
      </dgm:t>
    </dgm:pt>
    <dgm:pt modelId="{1FF91573-69FF-4AB7-9DFE-65545D17A638}" type="sibTrans" cxnId="{FD72760A-4343-4B45-B73E-0E87C57F81AF}">
      <dgm:prSet/>
      <dgm:spPr/>
      <dgm:t>
        <a:bodyPr/>
        <a:lstStyle/>
        <a:p>
          <a:endParaRPr lang="sv-SE"/>
        </a:p>
      </dgm:t>
    </dgm:pt>
    <dgm:pt modelId="{CFB8A315-0D93-4315-832F-2972E840BA51}">
      <dgm:prSet phldrT="[Text]" custT="1"/>
      <dgm:spPr>
        <a:xfrm>
          <a:off x="5856906" y="1531523"/>
          <a:ext cx="1061602" cy="816837"/>
        </a:xfrm>
      </dgm:spPr>
      <dgm:t>
        <a:bodyPr/>
        <a:lstStyle/>
        <a:p>
          <a:r>
            <a:rPr lang="sv-SE" sz="1400" b="1" baseline="0">
              <a:latin typeface="Verdana"/>
              <a:ea typeface="+mn-ea"/>
              <a:cs typeface="+mn-cs"/>
            </a:rPr>
            <a:t>Steg 6:</a:t>
          </a:r>
          <a:br>
            <a:rPr lang="sv-SE" sz="1400" baseline="0">
              <a:latin typeface="Verdana"/>
              <a:ea typeface="+mn-ea"/>
              <a:cs typeface="+mn-cs"/>
            </a:rPr>
          </a:br>
          <a:r>
            <a:rPr lang="sv-SE" sz="1400" baseline="0">
              <a:latin typeface="Verdana"/>
              <a:ea typeface="+mn-ea"/>
              <a:cs typeface="+mn-cs"/>
            </a:rPr>
            <a:t>Enskilda avstämningar</a:t>
          </a:r>
        </a:p>
      </dgm:t>
    </dgm:pt>
    <dgm:pt modelId="{23E1F4C7-822B-46E9-B3FB-01C43B848E03}" type="parTrans" cxnId="{1A51BA0E-8D44-426B-8700-3B0B7785570F}">
      <dgm:prSet/>
      <dgm:spPr/>
      <dgm:t>
        <a:bodyPr/>
        <a:lstStyle/>
        <a:p>
          <a:endParaRPr lang="sv-SE"/>
        </a:p>
      </dgm:t>
    </dgm:pt>
    <dgm:pt modelId="{48F85DE5-E907-4B73-826D-5144EB7949EC}" type="sibTrans" cxnId="{1A51BA0E-8D44-426B-8700-3B0B7785570F}">
      <dgm:prSet/>
      <dgm:spPr/>
      <dgm:t>
        <a:bodyPr/>
        <a:lstStyle/>
        <a:p>
          <a:endParaRPr lang="sv-SE"/>
        </a:p>
      </dgm:t>
    </dgm:pt>
    <dgm:pt modelId="{74E36867-B31A-40D8-B045-5B2601D0CEC0}">
      <dgm:prSet phldrT="[Text]" custT="1"/>
      <dgm:spPr>
        <a:xfrm>
          <a:off x="6955481" y="1249234"/>
          <a:ext cx="931868" cy="816837"/>
        </a:xfrm>
      </dgm:spPr>
      <dgm:t>
        <a:bodyPr/>
        <a:lstStyle/>
        <a:p>
          <a:r>
            <a:rPr lang="sv-SE" sz="1400" b="1" baseline="0">
              <a:latin typeface="Verdana"/>
              <a:ea typeface="+mn-ea"/>
              <a:cs typeface="+mn-cs"/>
            </a:rPr>
            <a:t>Steg 7:</a:t>
          </a:r>
          <a:br>
            <a:rPr lang="sv-SE" sz="1400" b="1" baseline="0">
              <a:latin typeface="Verdana"/>
              <a:ea typeface="+mn-ea"/>
              <a:cs typeface="+mn-cs"/>
            </a:rPr>
          </a:br>
          <a:r>
            <a:rPr lang="sv-SE" sz="1400" baseline="0">
              <a:latin typeface="Verdana"/>
              <a:ea typeface="+mn-ea"/>
              <a:cs typeface="+mn-cs"/>
            </a:rPr>
            <a:t>Klart med LIA-plats</a:t>
          </a:r>
        </a:p>
      </dgm:t>
    </dgm:pt>
    <dgm:pt modelId="{645C9B92-ABC4-41E5-ABBD-FA0417067290}" type="parTrans" cxnId="{72CFE9C2-1C88-4C95-B0CA-83E8555B1B0B}">
      <dgm:prSet/>
      <dgm:spPr/>
      <dgm:t>
        <a:bodyPr/>
        <a:lstStyle/>
        <a:p>
          <a:endParaRPr lang="sv-SE"/>
        </a:p>
      </dgm:t>
    </dgm:pt>
    <dgm:pt modelId="{40C103FA-A1C6-445D-94A8-CFCD117391B7}" type="sibTrans" cxnId="{72CFE9C2-1C88-4C95-B0CA-83E8555B1B0B}">
      <dgm:prSet/>
      <dgm:spPr/>
      <dgm:t>
        <a:bodyPr/>
        <a:lstStyle/>
        <a:p>
          <a:endParaRPr lang="sv-SE"/>
        </a:p>
      </dgm:t>
    </dgm:pt>
    <dgm:pt modelId="{609CE4E9-C738-4532-A6B4-7E8F36D188EC}">
      <dgm:prSet phldrT="[Text]" custT="1"/>
      <dgm:spPr>
        <a:xfrm>
          <a:off x="8096270" y="966945"/>
          <a:ext cx="931868" cy="816837"/>
        </a:xfrm>
      </dgm:spPr>
      <dgm:t>
        <a:bodyPr/>
        <a:lstStyle/>
        <a:p>
          <a:r>
            <a:rPr lang="sv-SE" sz="1400" b="1" baseline="0">
              <a:latin typeface="Verdana"/>
              <a:ea typeface="+mn-ea"/>
              <a:cs typeface="+mn-cs"/>
            </a:rPr>
            <a:t>Steg 8:</a:t>
          </a:r>
          <a:br>
            <a:rPr lang="sv-SE" sz="1400" baseline="0">
              <a:latin typeface="Verdana"/>
              <a:ea typeface="+mn-ea"/>
              <a:cs typeface="+mn-cs"/>
            </a:rPr>
          </a:br>
          <a:r>
            <a:rPr lang="sv-SE" sz="1400" baseline="0">
              <a:latin typeface="Verdana"/>
              <a:ea typeface="+mn-ea"/>
              <a:cs typeface="+mn-cs"/>
            </a:rPr>
            <a:t>Handledar-</a:t>
          </a:r>
          <a:br>
            <a:rPr lang="sv-SE" sz="1400" baseline="0">
              <a:latin typeface="Verdana"/>
              <a:ea typeface="+mn-ea"/>
              <a:cs typeface="+mn-cs"/>
            </a:rPr>
          </a:br>
          <a:r>
            <a:rPr lang="sv-SE" sz="1400" baseline="0">
              <a:latin typeface="Verdana"/>
              <a:ea typeface="+mn-ea"/>
              <a:cs typeface="+mn-cs"/>
            </a:rPr>
            <a:t>intro</a:t>
          </a:r>
        </a:p>
      </dgm:t>
    </dgm:pt>
    <dgm:pt modelId="{8B5C2639-0531-4D5A-BED2-B8167D5202CD}" type="parTrans" cxnId="{279C2984-B3E9-4BDB-B170-DD1CC554AABA}">
      <dgm:prSet/>
      <dgm:spPr/>
      <dgm:t>
        <a:bodyPr/>
        <a:lstStyle/>
        <a:p>
          <a:endParaRPr lang="sv-SE"/>
        </a:p>
      </dgm:t>
    </dgm:pt>
    <dgm:pt modelId="{AA566A3B-A59F-4C45-8B42-1C6DB79C2EDF}" type="sibTrans" cxnId="{279C2984-B3E9-4BDB-B170-DD1CC554AABA}">
      <dgm:prSet/>
      <dgm:spPr/>
      <dgm:t>
        <a:bodyPr/>
        <a:lstStyle/>
        <a:p>
          <a:endParaRPr lang="sv-SE"/>
        </a:p>
      </dgm:t>
    </dgm:pt>
    <dgm:pt modelId="{465384AF-B3F3-4AEC-ADAA-05DF9F029278}" type="pres">
      <dgm:prSet presAssocID="{B2841389-2AD5-4FC5-94F7-29EBF5442E14}" presName="rootnode" presStyleCnt="0">
        <dgm:presLayoutVars>
          <dgm:chMax/>
          <dgm:chPref/>
          <dgm:dir/>
          <dgm:animLvl val="lvl"/>
        </dgm:presLayoutVars>
      </dgm:prSet>
      <dgm:spPr/>
    </dgm:pt>
    <dgm:pt modelId="{3324E3A2-D52B-4CC1-A12D-1B210EB0306A}" type="pres">
      <dgm:prSet presAssocID="{BB646B62-5DBE-4F7A-BD70-0AD6A74AAA44}" presName="composite" presStyleCnt="0"/>
      <dgm:spPr/>
    </dgm:pt>
    <dgm:pt modelId="{DCF91734-C37F-4242-AC7D-6A9D6DDA8AA6}" type="pres">
      <dgm:prSet presAssocID="{BB646B62-5DBE-4F7A-BD70-0AD6A74AAA44}" presName="LShape" presStyleLbl="alignNode1" presStyleIdx="0" presStyleCnt="15"/>
      <dgm:spPr>
        <a:xfrm rot="5400000">
          <a:off x="214295" y="2634567"/>
          <a:ext cx="620315" cy="1032191"/>
        </a:xfrm>
        <a:prstGeom prst="corner">
          <a:avLst>
            <a:gd name="adj1" fmla="val 16120"/>
            <a:gd name="adj2" fmla="val 16110"/>
          </a:avLst>
        </a:prstGeom>
        <a:solidFill>
          <a:schemeClr val="accent3"/>
        </a:solidFill>
        <a:ln>
          <a:noFill/>
        </a:ln>
      </dgm:spPr>
    </dgm:pt>
    <dgm:pt modelId="{95575B66-7CB0-4301-933B-DD8EA4BADC45}" type="pres">
      <dgm:prSet presAssocID="{BB646B62-5DBE-4F7A-BD70-0AD6A74AAA44}" presName="ParentText" presStyleLbl="revTx" presStyleIdx="0" presStyleCnt="8">
        <dgm:presLayoutVars>
          <dgm:chMax val="0"/>
          <dgm:chPref val="0"/>
          <dgm:bulletEnabled val="1"/>
        </dgm:presLayoutVars>
      </dgm:prSet>
      <dgm:spPr>
        <a:prstGeom prst="rect">
          <a:avLst/>
        </a:prstGeom>
      </dgm:spPr>
    </dgm:pt>
    <dgm:pt modelId="{F1706E01-9210-4F67-A3A1-1548BDC11841}" type="pres">
      <dgm:prSet presAssocID="{BB646B62-5DBE-4F7A-BD70-0AD6A74AAA44}" presName="Triangle" presStyleLbl="alignNode1" presStyleIdx="1" presStyleCnt="15"/>
      <dgm:spPr>
        <a:xfrm>
          <a:off x="866793" y="2558576"/>
          <a:ext cx="175824" cy="175824"/>
        </a:xfrm>
        <a:prstGeom prst="triangle">
          <a:avLst>
            <a:gd name="adj" fmla="val 100000"/>
          </a:avLst>
        </a:prstGeom>
      </dgm:spPr>
    </dgm:pt>
    <dgm:pt modelId="{760F40CE-35BB-4B76-8648-ADE0B9B9510C}" type="pres">
      <dgm:prSet presAssocID="{A179B2AE-76F0-4B01-A4B3-3FE1D0A22348}" presName="sibTrans" presStyleCnt="0"/>
      <dgm:spPr/>
    </dgm:pt>
    <dgm:pt modelId="{E0CB4D1A-00C4-4414-950A-14BF8BF16E31}" type="pres">
      <dgm:prSet presAssocID="{A179B2AE-76F0-4B01-A4B3-3FE1D0A22348}" presName="space" presStyleCnt="0"/>
      <dgm:spPr/>
    </dgm:pt>
    <dgm:pt modelId="{55C2C47C-FCD7-44AA-B12A-EC41A368DDAF}" type="pres">
      <dgm:prSet presAssocID="{14F58573-3CA1-4F45-B4CD-9ADB479464C7}" presName="composite" presStyleCnt="0"/>
      <dgm:spPr/>
    </dgm:pt>
    <dgm:pt modelId="{AABE2486-EE7E-433E-B4BE-119BD0D73AFA}" type="pres">
      <dgm:prSet presAssocID="{14F58573-3CA1-4F45-B4CD-9ADB479464C7}" presName="LShape" presStyleLbl="alignNode1" presStyleIdx="2" presStyleCnt="15"/>
      <dgm:spPr>
        <a:xfrm rot="5400000">
          <a:off x="1355084" y="2352278"/>
          <a:ext cx="620315" cy="1032191"/>
        </a:xfrm>
        <a:prstGeom prst="corner">
          <a:avLst>
            <a:gd name="adj1" fmla="val 16120"/>
            <a:gd name="adj2" fmla="val 16110"/>
          </a:avLst>
        </a:prstGeom>
        <a:solidFill>
          <a:schemeClr val="accent3"/>
        </a:solidFill>
        <a:ln>
          <a:noFill/>
        </a:ln>
      </dgm:spPr>
    </dgm:pt>
    <dgm:pt modelId="{E5B8742D-13E5-4EC9-A041-F3A7CEC95550}" type="pres">
      <dgm:prSet presAssocID="{14F58573-3CA1-4F45-B4CD-9ADB479464C7}" presName="ParentText" presStyleLbl="revTx" presStyleIdx="1" presStyleCnt="8">
        <dgm:presLayoutVars>
          <dgm:chMax val="0"/>
          <dgm:chPref val="0"/>
          <dgm:bulletEnabled val="1"/>
        </dgm:presLayoutVars>
      </dgm:prSet>
      <dgm:spPr>
        <a:prstGeom prst="rect">
          <a:avLst/>
        </a:prstGeom>
      </dgm:spPr>
    </dgm:pt>
    <dgm:pt modelId="{58F80099-4CB7-415C-97A8-2382D6C12E34}" type="pres">
      <dgm:prSet presAssocID="{14F58573-3CA1-4F45-B4CD-9ADB479464C7}" presName="Triangle" presStyleLbl="alignNode1" presStyleIdx="3" presStyleCnt="15"/>
      <dgm:spPr>
        <a:xfrm>
          <a:off x="2007581" y="2276287"/>
          <a:ext cx="175824" cy="175824"/>
        </a:xfrm>
        <a:prstGeom prst="triangle">
          <a:avLst>
            <a:gd name="adj" fmla="val 100000"/>
          </a:avLst>
        </a:prstGeom>
      </dgm:spPr>
    </dgm:pt>
    <dgm:pt modelId="{9279B6C8-6728-4475-BABE-1D81A5F7D348}" type="pres">
      <dgm:prSet presAssocID="{FBFCE606-885D-4732-9E2C-7595343AAA66}" presName="sibTrans" presStyleCnt="0"/>
      <dgm:spPr/>
    </dgm:pt>
    <dgm:pt modelId="{5F2A9328-BE42-4EFC-8EE9-9287858F5814}" type="pres">
      <dgm:prSet presAssocID="{FBFCE606-885D-4732-9E2C-7595343AAA66}" presName="space" presStyleCnt="0"/>
      <dgm:spPr/>
    </dgm:pt>
    <dgm:pt modelId="{0BF31545-F30F-4A9C-830A-6BEE3A6A29E0}" type="pres">
      <dgm:prSet presAssocID="{03CB542F-14EA-4B0D-966C-BB60CED5A6D8}" presName="composite" presStyleCnt="0"/>
      <dgm:spPr/>
    </dgm:pt>
    <dgm:pt modelId="{6AEF4480-B350-4353-BE74-6D96F4D49512}" type="pres">
      <dgm:prSet presAssocID="{03CB542F-14EA-4B0D-966C-BB60CED5A6D8}" presName="LShape" presStyleLbl="alignNode1" presStyleIdx="4" presStyleCnt="15"/>
      <dgm:spPr>
        <a:xfrm rot="5400000">
          <a:off x="2495872" y="2069989"/>
          <a:ext cx="620315" cy="1032191"/>
        </a:xfrm>
        <a:prstGeom prst="corner">
          <a:avLst>
            <a:gd name="adj1" fmla="val 16120"/>
            <a:gd name="adj2" fmla="val 16110"/>
          </a:avLst>
        </a:prstGeom>
        <a:solidFill>
          <a:schemeClr val="accent2">
            <a:lumMod val="60000"/>
            <a:lumOff val="40000"/>
          </a:schemeClr>
        </a:solidFill>
        <a:ln>
          <a:noFill/>
        </a:ln>
      </dgm:spPr>
    </dgm:pt>
    <dgm:pt modelId="{BF4AAFD0-31AB-4455-BDD1-7C2BC3616B8B}" type="pres">
      <dgm:prSet presAssocID="{03CB542F-14EA-4B0D-966C-BB60CED5A6D8}" presName="ParentText" presStyleLbl="revTx" presStyleIdx="2" presStyleCnt="8" custScaleX="106644">
        <dgm:presLayoutVars>
          <dgm:chMax val="0"/>
          <dgm:chPref val="0"/>
          <dgm:bulletEnabled val="1"/>
        </dgm:presLayoutVars>
      </dgm:prSet>
      <dgm:spPr>
        <a:prstGeom prst="rect">
          <a:avLst/>
        </a:prstGeom>
      </dgm:spPr>
    </dgm:pt>
    <dgm:pt modelId="{9079AD64-B04B-473E-8A0F-8FFD8C74CA8A}" type="pres">
      <dgm:prSet presAssocID="{03CB542F-14EA-4B0D-966C-BB60CED5A6D8}" presName="Triangle" presStyleLbl="alignNode1" presStyleIdx="5" presStyleCnt="15"/>
      <dgm:spPr>
        <a:xfrm>
          <a:off x="3148370" y="1993997"/>
          <a:ext cx="175824" cy="175824"/>
        </a:xfrm>
        <a:prstGeom prst="triangle">
          <a:avLst>
            <a:gd name="adj" fmla="val 100000"/>
          </a:avLst>
        </a:prstGeom>
      </dgm:spPr>
    </dgm:pt>
    <dgm:pt modelId="{9CA92C55-C130-47FD-8136-0D7CDAAFD2BF}" type="pres">
      <dgm:prSet presAssocID="{538C0A6E-0410-4CF6-95A9-FD148C658E9F}" presName="sibTrans" presStyleCnt="0"/>
      <dgm:spPr/>
    </dgm:pt>
    <dgm:pt modelId="{ED1553B7-4E5E-4661-8D53-C81DEE7545C2}" type="pres">
      <dgm:prSet presAssocID="{538C0A6E-0410-4CF6-95A9-FD148C658E9F}" presName="space" presStyleCnt="0"/>
      <dgm:spPr/>
    </dgm:pt>
    <dgm:pt modelId="{804DBE22-C4E3-46EF-8F17-4BB0CBDC66C1}" type="pres">
      <dgm:prSet presAssocID="{0F64FBEE-C94C-47F3-A86D-D071AFA7197A}" presName="composite" presStyleCnt="0"/>
      <dgm:spPr/>
    </dgm:pt>
    <dgm:pt modelId="{7DBCA0F4-C7BF-4D81-BC31-C8A216EA5719}" type="pres">
      <dgm:prSet presAssocID="{0F64FBEE-C94C-47F3-A86D-D071AFA7197A}" presName="LShape" presStyleLbl="alignNode1" presStyleIdx="6" presStyleCnt="15"/>
      <dgm:spPr>
        <a:xfrm rot="5400000">
          <a:off x="3636661" y="1787699"/>
          <a:ext cx="620315" cy="1032191"/>
        </a:xfrm>
        <a:prstGeom prst="corner">
          <a:avLst>
            <a:gd name="adj1" fmla="val 16120"/>
            <a:gd name="adj2" fmla="val 16110"/>
          </a:avLst>
        </a:prstGeom>
      </dgm:spPr>
    </dgm:pt>
    <dgm:pt modelId="{40B1CD93-5C54-416D-90E8-E079DD970E1A}" type="pres">
      <dgm:prSet presAssocID="{0F64FBEE-C94C-47F3-A86D-D071AFA7197A}" presName="ParentText" presStyleLbl="revTx" presStyleIdx="3" presStyleCnt="8">
        <dgm:presLayoutVars>
          <dgm:chMax val="0"/>
          <dgm:chPref val="0"/>
          <dgm:bulletEnabled val="1"/>
        </dgm:presLayoutVars>
      </dgm:prSet>
      <dgm:spPr>
        <a:prstGeom prst="rect">
          <a:avLst/>
        </a:prstGeom>
      </dgm:spPr>
    </dgm:pt>
    <dgm:pt modelId="{4905080B-0474-40EC-A5EC-733BCB8AEB7E}" type="pres">
      <dgm:prSet presAssocID="{0F64FBEE-C94C-47F3-A86D-D071AFA7197A}" presName="Triangle" presStyleLbl="alignNode1" presStyleIdx="7" presStyleCnt="15"/>
      <dgm:spPr>
        <a:xfrm>
          <a:off x="4289159" y="1711708"/>
          <a:ext cx="175824" cy="175824"/>
        </a:xfrm>
        <a:prstGeom prst="triangle">
          <a:avLst>
            <a:gd name="adj" fmla="val 100000"/>
          </a:avLst>
        </a:prstGeom>
      </dgm:spPr>
    </dgm:pt>
    <dgm:pt modelId="{79570755-9A44-43C4-838C-61CFFB5B47F1}" type="pres">
      <dgm:prSet presAssocID="{C396C257-6856-4E07-83E0-95DA7706D6FD}" presName="sibTrans" presStyleCnt="0"/>
      <dgm:spPr/>
    </dgm:pt>
    <dgm:pt modelId="{DFE04625-8405-4ABC-83E6-FECEA630E467}" type="pres">
      <dgm:prSet presAssocID="{C396C257-6856-4E07-83E0-95DA7706D6FD}" presName="space" presStyleCnt="0"/>
      <dgm:spPr/>
    </dgm:pt>
    <dgm:pt modelId="{0858EFA8-6C00-4CCA-94CA-F5D7D50EAF02}" type="pres">
      <dgm:prSet presAssocID="{F355B615-1325-4880-AD68-A0335A2F9A6B}" presName="composite" presStyleCnt="0"/>
      <dgm:spPr/>
    </dgm:pt>
    <dgm:pt modelId="{93C76AAB-0AB4-41CD-802C-C6708487D002}" type="pres">
      <dgm:prSet presAssocID="{F355B615-1325-4880-AD68-A0335A2F9A6B}" presName="LShape" presStyleLbl="alignNode1" presStyleIdx="8" presStyleCnt="15"/>
      <dgm:spPr>
        <a:xfrm rot="5400000">
          <a:off x="4777450" y="1505410"/>
          <a:ext cx="620315" cy="1032191"/>
        </a:xfrm>
        <a:prstGeom prst="corner">
          <a:avLst>
            <a:gd name="adj1" fmla="val 16120"/>
            <a:gd name="adj2" fmla="val 16110"/>
          </a:avLst>
        </a:prstGeom>
        <a:solidFill>
          <a:schemeClr val="accent2">
            <a:lumMod val="60000"/>
            <a:lumOff val="40000"/>
          </a:schemeClr>
        </a:solidFill>
        <a:ln>
          <a:noFill/>
        </a:ln>
      </dgm:spPr>
    </dgm:pt>
    <dgm:pt modelId="{65450E46-35B4-45A4-9792-1B7114EB8ABF}" type="pres">
      <dgm:prSet presAssocID="{F355B615-1325-4880-AD68-A0335A2F9A6B}" presName="ParentText" presStyleLbl="revTx" presStyleIdx="4" presStyleCnt="8">
        <dgm:presLayoutVars>
          <dgm:chMax val="0"/>
          <dgm:chPref val="0"/>
          <dgm:bulletEnabled val="1"/>
        </dgm:presLayoutVars>
      </dgm:prSet>
      <dgm:spPr>
        <a:prstGeom prst="rect">
          <a:avLst/>
        </a:prstGeom>
      </dgm:spPr>
    </dgm:pt>
    <dgm:pt modelId="{9F0F80F1-8FBF-4909-A300-45CBFB2FA621}" type="pres">
      <dgm:prSet presAssocID="{F355B615-1325-4880-AD68-A0335A2F9A6B}" presName="Triangle" presStyleLbl="alignNode1" presStyleIdx="9" presStyleCnt="15"/>
      <dgm:spPr>
        <a:xfrm>
          <a:off x="5429948" y="1429419"/>
          <a:ext cx="175824" cy="175824"/>
        </a:xfrm>
        <a:prstGeom prst="triangle">
          <a:avLst>
            <a:gd name="adj" fmla="val 100000"/>
          </a:avLst>
        </a:prstGeom>
      </dgm:spPr>
    </dgm:pt>
    <dgm:pt modelId="{A4ACF43B-50AD-446D-BD34-3241B59BA559}" type="pres">
      <dgm:prSet presAssocID="{1FF91573-69FF-4AB7-9DFE-65545D17A638}" presName="sibTrans" presStyleCnt="0"/>
      <dgm:spPr/>
    </dgm:pt>
    <dgm:pt modelId="{CDBB6541-9476-4103-B9F0-A2F63864D7D8}" type="pres">
      <dgm:prSet presAssocID="{1FF91573-69FF-4AB7-9DFE-65545D17A638}" presName="space" presStyleCnt="0"/>
      <dgm:spPr/>
    </dgm:pt>
    <dgm:pt modelId="{FC34250A-670C-4728-AF47-E353789B1DF4}" type="pres">
      <dgm:prSet presAssocID="{CFB8A315-0D93-4315-832F-2972E840BA51}" presName="composite" presStyleCnt="0"/>
      <dgm:spPr/>
    </dgm:pt>
    <dgm:pt modelId="{704562C7-0E9B-4B57-A893-36560B4A9996}" type="pres">
      <dgm:prSet presAssocID="{CFB8A315-0D93-4315-832F-2972E840BA51}" presName="LShape" presStyleLbl="alignNode1" presStyleIdx="10" presStyleCnt="15"/>
      <dgm:spPr>
        <a:xfrm rot="5400000">
          <a:off x="5918238" y="1223121"/>
          <a:ext cx="620315" cy="1032191"/>
        </a:xfrm>
        <a:prstGeom prst="corner">
          <a:avLst>
            <a:gd name="adj1" fmla="val 16120"/>
            <a:gd name="adj2" fmla="val 16110"/>
          </a:avLst>
        </a:prstGeom>
        <a:solidFill>
          <a:schemeClr val="accent3"/>
        </a:solidFill>
        <a:ln>
          <a:noFill/>
        </a:ln>
      </dgm:spPr>
    </dgm:pt>
    <dgm:pt modelId="{7DF1FDE7-7903-4C66-A80B-EB060B2F0F35}" type="pres">
      <dgm:prSet presAssocID="{CFB8A315-0D93-4315-832F-2972E840BA51}" presName="ParentText" presStyleLbl="revTx" presStyleIdx="5" presStyleCnt="8" custScaleX="113922" custLinFactNeighborX="11491">
        <dgm:presLayoutVars>
          <dgm:chMax val="0"/>
          <dgm:chPref val="0"/>
          <dgm:bulletEnabled val="1"/>
        </dgm:presLayoutVars>
      </dgm:prSet>
      <dgm:spPr>
        <a:prstGeom prst="rect">
          <a:avLst/>
        </a:prstGeom>
      </dgm:spPr>
    </dgm:pt>
    <dgm:pt modelId="{86F51DC2-6C12-45D9-AD30-55158F93BC58}" type="pres">
      <dgm:prSet presAssocID="{CFB8A315-0D93-4315-832F-2972E840BA51}" presName="Triangle" presStyleLbl="alignNode1" presStyleIdx="11" presStyleCnt="15"/>
      <dgm:spPr>
        <a:xfrm>
          <a:off x="6570736" y="1147130"/>
          <a:ext cx="175824" cy="175824"/>
        </a:xfrm>
        <a:prstGeom prst="triangle">
          <a:avLst>
            <a:gd name="adj" fmla="val 100000"/>
          </a:avLst>
        </a:prstGeom>
      </dgm:spPr>
    </dgm:pt>
    <dgm:pt modelId="{BB94CB64-17DC-4ED6-868A-C66395EB6B61}" type="pres">
      <dgm:prSet presAssocID="{48F85DE5-E907-4B73-826D-5144EB7949EC}" presName="sibTrans" presStyleCnt="0"/>
      <dgm:spPr/>
    </dgm:pt>
    <dgm:pt modelId="{F924E5ED-390A-4AEF-8AAC-46D81345E2B7}" type="pres">
      <dgm:prSet presAssocID="{48F85DE5-E907-4B73-826D-5144EB7949EC}" presName="space" presStyleCnt="0"/>
      <dgm:spPr/>
    </dgm:pt>
    <dgm:pt modelId="{AB7412FA-AD85-408E-A24A-10592BA02EB2}" type="pres">
      <dgm:prSet presAssocID="{74E36867-B31A-40D8-B045-5B2601D0CEC0}" presName="composite" presStyleCnt="0"/>
      <dgm:spPr/>
    </dgm:pt>
    <dgm:pt modelId="{FC5CA2D6-ECE1-40A9-B886-E19A56611F32}" type="pres">
      <dgm:prSet presAssocID="{74E36867-B31A-40D8-B045-5B2601D0CEC0}" presName="LShape" presStyleLbl="alignNode1" presStyleIdx="12" presStyleCnt="15"/>
      <dgm:spPr>
        <a:xfrm rot="5400000">
          <a:off x="7059027" y="940831"/>
          <a:ext cx="620315" cy="1032191"/>
        </a:xfrm>
        <a:prstGeom prst="corner">
          <a:avLst>
            <a:gd name="adj1" fmla="val 16120"/>
            <a:gd name="adj2" fmla="val 16110"/>
          </a:avLst>
        </a:prstGeom>
        <a:solidFill>
          <a:srgbClr val="FFC000"/>
        </a:solidFill>
        <a:ln>
          <a:noFill/>
        </a:ln>
      </dgm:spPr>
    </dgm:pt>
    <dgm:pt modelId="{86C1349B-E0A0-4BCB-9A76-23D47E1BF8E3}" type="pres">
      <dgm:prSet presAssocID="{74E36867-B31A-40D8-B045-5B2601D0CEC0}" presName="ParentText" presStyleLbl="revTx" presStyleIdx="6" presStyleCnt="8">
        <dgm:presLayoutVars>
          <dgm:chMax val="0"/>
          <dgm:chPref val="0"/>
          <dgm:bulletEnabled val="1"/>
        </dgm:presLayoutVars>
      </dgm:prSet>
      <dgm:spPr>
        <a:prstGeom prst="rect">
          <a:avLst/>
        </a:prstGeom>
      </dgm:spPr>
    </dgm:pt>
    <dgm:pt modelId="{2B089CEC-2502-4074-9E7C-8E378C1F4EEF}" type="pres">
      <dgm:prSet presAssocID="{74E36867-B31A-40D8-B045-5B2601D0CEC0}" presName="Triangle" presStyleLbl="alignNode1" presStyleIdx="13" presStyleCnt="15"/>
      <dgm:spPr>
        <a:xfrm>
          <a:off x="7711525" y="864840"/>
          <a:ext cx="175824" cy="175824"/>
        </a:xfrm>
        <a:prstGeom prst="triangle">
          <a:avLst>
            <a:gd name="adj" fmla="val 100000"/>
          </a:avLst>
        </a:prstGeom>
      </dgm:spPr>
    </dgm:pt>
    <dgm:pt modelId="{C7C7F803-FE90-4310-8B43-61A6D5E7D254}" type="pres">
      <dgm:prSet presAssocID="{40C103FA-A1C6-445D-94A8-CFCD117391B7}" presName="sibTrans" presStyleCnt="0"/>
      <dgm:spPr/>
    </dgm:pt>
    <dgm:pt modelId="{4A6DCF9E-C9A0-482C-BF04-BE7CE49A3637}" type="pres">
      <dgm:prSet presAssocID="{40C103FA-A1C6-445D-94A8-CFCD117391B7}" presName="space" presStyleCnt="0"/>
      <dgm:spPr/>
    </dgm:pt>
    <dgm:pt modelId="{61F0F9E1-F422-4D44-9A62-4B72C23FAF58}" type="pres">
      <dgm:prSet presAssocID="{609CE4E9-C738-4532-A6B4-7E8F36D188EC}" presName="composite" presStyleCnt="0"/>
      <dgm:spPr/>
    </dgm:pt>
    <dgm:pt modelId="{8CE62C09-60C6-4C5B-A46A-E98635D7A709}" type="pres">
      <dgm:prSet presAssocID="{609CE4E9-C738-4532-A6B4-7E8F36D188EC}" presName="LShape" presStyleLbl="alignNode1" presStyleIdx="14" presStyleCnt="15"/>
      <dgm:spPr>
        <a:xfrm rot="5400000">
          <a:off x="8199816" y="658542"/>
          <a:ext cx="620315" cy="1032191"/>
        </a:xfrm>
        <a:prstGeom prst="corner">
          <a:avLst>
            <a:gd name="adj1" fmla="val 16120"/>
            <a:gd name="adj2" fmla="val 16110"/>
          </a:avLst>
        </a:prstGeom>
        <a:solidFill>
          <a:schemeClr val="accent3"/>
        </a:solidFill>
        <a:ln>
          <a:noFill/>
        </a:ln>
      </dgm:spPr>
    </dgm:pt>
    <dgm:pt modelId="{CEF33BDD-34EF-4CBD-BB20-2F2BC204F8D5}" type="pres">
      <dgm:prSet presAssocID="{609CE4E9-C738-4532-A6B4-7E8F36D188EC}" presName="ParentText" presStyleLbl="revTx" presStyleIdx="7" presStyleCnt="8">
        <dgm:presLayoutVars>
          <dgm:chMax val="0"/>
          <dgm:chPref val="0"/>
          <dgm:bulletEnabled val="1"/>
        </dgm:presLayoutVars>
      </dgm:prSet>
      <dgm:spPr>
        <a:prstGeom prst="rect">
          <a:avLst/>
        </a:prstGeom>
      </dgm:spPr>
    </dgm:pt>
  </dgm:ptLst>
  <dgm:cxnLst>
    <dgm:cxn modelId="{0D279500-E0E7-4B24-A249-6A43A8EC9F39}" type="presOf" srcId="{0F64FBEE-C94C-47F3-A86D-D071AFA7197A}" destId="{40B1CD93-5C54-416D-90E8-E079DD970E1A}" srcOrd="0" destOrd="0" presId="urn:microsoft.com/office/officeart/2009/3/layout/StepUpProcess"/>
    <dgm:cxn modelId="{FD72760A-4343-4B45-B73E-0E87C57F81AF}" srcId="{B2841389-2AD5-4FC5-94F7-29EBF5442E14}" destId="{F355B615-1325-4880-AD68-A0335A2F9A6B}" srcOrd="4" destOrd="0" parTransId="{FD6B3947-092E-41C9-9D34-E31873E98968}" sibTransId="{1FF91573-69FF-4AB7-9DFE-65545D17A638}"/>
    <dgm:cxn modelId="{8ED2560E-7431-4343-999B-FF951988B5DD}" type="presOf" srcId="{F355B615-1325-4880-AD68-A0335A2F9A6B}" destId="{65450E46-35B4-45A4-9792-1B7114EB8ABF}" srcOrd="0" destOrd="0" presId="urn:microsoft.com/office/officeart/2009/3/layout/StepUpProcess"/>
    <dgm:cxn modelId="{1A51BA0E-8D44-426B-8700-3B0B7785570F}" srcId="{B2841389-2AD5-4FC5-94F7-29EBF5442E14}" destId="{CFB8A315-0D93-4315-832F-2972E840BA51}" srcOrd="5" destOrd="0" parTransId="{23E1F4C7-822B-46E9-B3FB-01C43B848E03}" sibTransId="{48F85DE5-E907-4B73-826D-5144EB7949EC}"/>
    <dgm:cxn modelId="{1E37C518-8C4E-49D8-819B-16D8211FC946}" type="presOf" srcId="{B2841389-2AD5-4FC5-94F7-29EBF5442E14}" destId="{465384AF-B3F3-4AEC-ADAA-05DF9F029278}" srcOrd="0" destOrd="0" presId="urn:microsoft.com/office/officeart/2009/3/layout/StepUpProcess"/>
    <dgm:cxn modelId="{D77F7819-C9A9-48CB-B150-04F72BB083BA}" type="presOf" srcId="{74E36867-B31A-40D8-B045-5B2601D0CEC0}" destId="{86C1349B-E0A0-4BCB-9A76-23D47E1BF8E3}" srcOrd="0" destOrd="0" presId="urn:microsoft.com/office/officeart/2009/3/layout/StepUpProcess"/>
    <dgm:cxn modelId="{EC6EA619-BA0A-410E-A1E6-A9087D126D4C}" srcId="{B2841389-2AD5-4FC5-94F7-29EBF5442E14}" destId="{BB646B62-5DBE-4F7A-BD70-0AD6A74AAA44}" srcOrd="0" destOrd="0" parTransId="{1D421A95-AABB-4D84-9E6C-68692E395EF8}" sibTransId="{A179B2AE-76F0-4B01-A4B3-3FE1D0A22348}"/>
    <dgm:cxn modelId="{77954A32-A2E1-4C5C-8563-C784C603BD61}" type="presOf" srcId="{CFB8A315-0D93-4315-832F-2972E840BA51}" destId="{7DF1FDE7-7903-4C66-A80B-EB060B2F0F35}" srcOrd="0" destOrd="0" presId="urn:microsoft.com/office/officeart/2009/3/layout/StepUpProcess"/>
    <dgm:cxn modelId="{4B133A36-9020-476F-8E5C-D5DDCF5F166A}" srcId="{B2841389-2AD5-4FC5-94F7-29EBF5442E14}" destId="{14F58573-3CA1-4F45-B4CD-9ADB479464C7}" srcOrd="1" destOrd="0" parTransId="{63494817-0988-44D1-B2AA-EEBE3427BF15}" sibTransId="{FBFCE606-885D-4732-9E2C-7595343AAA66}"/>
    <dgm:cxn modelId="{5FE5563B-C775-477E-BBF7-BF235A2F394E}" type="presOf" srcId="{03CB542F-14EA-4B0D-966C-BB60CED5A6D8}" destId="{BF4AAFD0-31AB-4455-BDD1-7C2BC3616B8B}" srcOrd="0" destOrd="0" presId="urn:microsoft.com/office/officeart/2009/3/layout/StepUpProcess"/>
    <dgm:cxn modelId="{F020FE6A-203F-4DD2-9E27-39AB18D43032}" srcId="{B2841389-2AD5-4FC5-94F7-29EBF5442E14}" destId="{0F64FBEE-C94C-47F3-A86D-D071AFA7197A}" srcOrd="3" destOrd="0" parTransId="{C16C00DC-68E5-4722-B8C6-C045E80FCB24}" sibTransId="{C396C257-6856-4E07-83E0-95DA7706D6FD}"/>
    <dgm:cxn modelId="{0516AE80-BA55-4963-8909-AB72EE486E82}" type="presOf" srcId="{14F58573-3CA1-4F45-B4CD-9ADB479464C7}" destId="{E5B8742D-13E5-4EC9-A041-F3A7CEC95550}" srcOrd="0" destOrd="0" presId="urn:microsoft.com/office/officeart/2009/3/layout/StepUpProcess"/>
    <dgm:cxn modelId="{279C2984-B3E9-4BDB-B170-DD1CC554AABA}" srcId="{B2841389-2AD5-4FC5-94F7-29EBF5442E14}" destId="{609CE4E9-C738-4532-A6B4-7E8F36D188EC}" srcOrd="7" destOrd="0" parTransId="{8B5C2639-0531-4D5A-BED2-B8167D5202CD}" sibTransId="{AA566A3B-A59F-4C45-8B42-1C6DB79C2EDF}"/>
    <dgm:cxn modelId="{632BD3C1-C0F3-4B8E-8216-F323C0D0F5C3}" type="presOf" srcId="{609CE4E9-C738-4532-A6B4-7E8F36D188EC}" destId="{CEF33BDD-34EF-4CBD-BB20-2F2BC204F8D5}" srcOrd="0" destOrd="0" presId="urn:microsoft.com/office/officeart/2009/3/layout/StepUpProcess"/>
    <dgm:cxn modelId="{72CFE9C2-1C88-4C95-B0CA-83E8555B1B0B}" srcId="{B2841389-2AD5-4FC5-94F7-29EBF5442E14}" destId="{74E36867-B31A-40D8-B045-5B2601D0CEC0}" srcOrd="6" destOrd="0" parTransId="{645C9B92-ABC4-41E5-ABBD-FA0417067290}" sibTransId="{40C103FA-A1C6-445D-94A8-CFCD117391B7}"/>
    <dgm:cxn modelId="{4BD702C9-9111-4A0C-BA78-9A732B184076}" srcId="{B2841389-2AD5-4FC5-94F7-29EBF5442E14}" destId="{03CB542F-14EA-4B0D-966C-BB60CED5A6D8}" srcOrd="2" destOrd="0" parTransId="{7A0CB9BF-9A0A-45F3-8D80-E5D88B0A61C3}" sibTransId="{538C0A6E-0410-4CF6-95A9-FD148C658E9F}"/>
    <dgm:cxn modelId="{484992FA-F080-4EDC-A23E-8F83852873A3}" type="presOf" srcId="{BB646B62-5DBE-4F7A-BD70-0AD6A74AAA44}" destId="{95575B66-7CB0-4301-933B-DD8EA4BADC45}" srcOrd="0" destOrd="0" presId="urn:microsoft.com/office/officeart/2009/3/layout/StepUpProcess"/>
    <dgm:cxn modelId="{AE488D7C-466F-4F46-8EC5-E8F14B242ABD}" type="presParOf" srcId="{465384AF-B3F3-4AEC-ADAA-05DF9F029278}" destId="{3324E3A2-D52B-4CC1-A12D-1B210EB0306A}" srcOrd="0" destOrd="0" presId="urn:microsoft.com/office/officeart/2009/3/layout/StepUpProcess"/>
    <dgm:cxn modelId="{C30B06C4-F1A8-4431-B29F-D4FF6C550EC7}" type="presParOf" srcId="{3324E3A2-D52B-4CC1-A12D-1B210EB0306A}" destId="{DCF91734-C37F-4242-AC7D-6A9D6DDA8AA6}" srcOrd="0" destOrd="0" presId="urn:microsoft.com/office/officeart/2009/3/layout/StepUpProcess"/>
    <dgm:cxn modelId="{A6AF422E-BB0E-4CA2-BA0B-E40C12E20A07}" type="presParOf" srcId="{3324E3A2-D52B-4CC1-A12D-1B210EB0306A}" destId="{95575B66-7CB0-4301-933B-DD8EA4BADC45}" srcOrd="1" destOrd="0" presId="urn:microsoft.com/office/officeart/2009/3/layout/StepUpProcess"/>
    <dgm:cxn modelId="{C06618AD-1D6D-42E0-9243-C431230ACEB9}" type="presParOf" srcId="{3324E3A2-D52B-4CC1-A12D-1B210EB0306A}" destId="{F1706E01-9210-4F67-A3A1-1548BDC11841}" srcOrd="2" destOrd="0" presId="urn:microsoft.com/office/officeart/2009/3/layout/StepUpProcess"/>
    <dgm:cxn modelId="{E1CEB34D-16BB-49FC-B2F9-5F856AC5D605}" type="presParOf" srcId="{465384AF-B3F3-4AEC-ADAA-05DF9F029278}" destId="{760F40CE-35BB-4B76-8648-ADE0B9B9510C}" srcOrd="1" destOrd="0" presId="urn:microsoft.com/office/officeart/2009/3/layout/StepUpProcess"/>
    <dgm:cxn modelId="{B718F1CE-CB77-44AB-B644-361C0055A5EC}" type="presParOf" srcId="{760F40CE-35BB-4B76-8648-ADE0B9B9510C}" destId="{E0CB4D1A-00C4-4414-950A-14BF8BF16E31}" srcOrd="0" destOrd="0" presId="urn:microsoft.com/office/officeart/2009/3/layout/StepUpProcess"/>
    <dgm:cxn modelId="{679F41CC-7501-481A-9D78-220803C35C41}" type="presParOf" srcId="{465384AF-B3F3-4AEC-ADAA-05DF9F029278}" destId="{55C2C47C-FCD7-44AA-B12A-EC41A368DDAF}" srcOrd="2" destOrd="0" presId="urn:microsoft.com/office/officeart/2009/3/layout/StepUpProcess"/>
    <dgm:cxn modelId="{6BADC74B-2FD9-4C63-BA16-3D8BF39E5402}" type="presParOf" srcId="{55C2C47C-FCD7-44AA-B12A-EC41A368DDAF}" destId="{AABE2486-EE7E-433E-B4BE-119BD0D73AFA}" srcOrd="0" destOrd="0" presId="urn:microsoft.com/office/officeart/2009/3/layout/StepUpProcess"/>
    <dgm:cxn modelId="{3A9EF168-7ECB-45C0-BDF0-9372E8127D05}" type="presParOf" srcId="{55C2C47C-FCD7-44AA-B12A-EC41A368DDAF}" destId="{E5B8742D-13E5-4EC9-A041-F3A7CEC95550}" srcOrd="1" destOrd="0" presId="urn:microsoft.com/office/officeart/2009/3/layout/StepUpProcess"/>
    <dgm:cxn modelId="{3031B7B7-44C1-4B53-9917-42BA714B0D54}" type="presParOf" srcId="{55C2C47C-FCD7-44AA-B12A-EC41A368DDAF}" destId="{58F80099-4CB7-415C-97A8-2382D6C12E34}" srcOrd="2" destOrd="0" presId="urn:microsoft.com/office/officeart/2009/3/layout/StepUpProcess"/>
    <dgm:cxn modelId="{39F513F8-B271-468C-9A62-272958456749}" type="presParOf" srcId="{465384AF-B3F3-4AEC-ADAA-05DF9F029278}" destId="{9279B6C8-6728-4475-BABE-1D81A5F7D348}" srcOrd="3" destOrd="0" presId="urn:microsoft.com/office/officeart/2009/3/layout/StepUpProcess"/>
    <dgm:cxn modelId="{E35F3CC0-D34C-46DC-A420-99449E0ACF60}" type="presParOf" srcId="{9279B6C8-6728-4475-BABE-1D81A5F7D348}" destId="{5F2A9328-BE42-4EFC-8EE9-9287858F5814}" srcOrd="0" destOrd="0" presId="urn:microsoft.com/office/officeart/2009/3/layout/StepUpProcess"/>
    <dgm:cxn modelId="{11793B03-11CA-47C0-9578-9D38B00B7798}" type="presParOf" srcId="{465384AF-B3F3-4AEC-ADAA-05DF9F029278}" destId="{0BF31545-F30F-4A9C-830A-6BEE3A6A29E0}" srcOrd="4" destOrd="0" presId="urn:microsoft.com/office/officeart/2009/3/layout/StepUpProcess"/>
    <dgm:cxn modelId="{07C2ACE2-1C96-483C-B446-AE2CFD5D8B30}" type="presParOf" srcId="{0BF31545-F30F-4A9C-830A-6BEE3A6A29E0}" destId="{6AEF4480-B350-4353-BE74-6D96F4D49512}" srcOrd="0" destOrd="0" presId="urn:microsoft.com/office/officeart/2009/3/layout/StepUpProcess"/>
    <dgm:cxn modelId="{55AAFE99-A0C0-4BA0-92E6-569D8B55A7A9}" type="presParOf" srcId="{0BF31545-F30F-4A9C-830A-6BEE3A6A29E0}" destId="{BF4AAFD0-31AB-4455-BDD1-7C2BC3616B8B}" srcOrd="1" destOrd="0" presId="urn:microsoft.com/office/officeart/2009/3/layout/StepUpProcess"/>
    <dgm:cxn modelId="{906F52A1-82C1-4DD0-AC83-C53E40F6E7A8}" type="presParOf" srcId="{0BF31545-F30F-4A9C-830A-6BEE3A6A29E0}" destId="{9079AD64-B04B-473E-8A0F-8FFD8C74CA8A}" srcOrd="2" destOrd="0" presId="urn:microsoft.com/office/officeart/2009/3/layout/StepUpProcess"/>
    <dgm:cxn modelId="{EF43AFE1-BDDC-4A65-99F2-6C5C182E4845}" type="presParOf" srcId="{465384AF-B3F3-4AEC-ADAA-05DF9F029278}" destId="{9CA92C55-C130-47FD-8136-0D7CDAAFD2BF}" srcOrd="5" destOrd="0" presId="urn:microsoft.com/office/officeart/2009/3/layout/StepUpProcess"/>
    <dgm:cxn modelId="{4DCC0111-8675-4D1B-9162-A7807C1D22CA}" type="presParOf" srcId="{9CA92C55-C130-47FD-8136-0D7CDAAFD2BF}" destId="{ED1553B7-4E5E-4661-8D53-C81DEE7545C2}" srcOrd="0" destOrd="0" presId="urn:microsoft.com/office/officeart/2009/3/layout/StepUpProcess"/>
    <dgm:cxn modelId="{818E0AC1-EDEE-460D-A593-A9BB9646847E}" type="presParOf" srcId="{465384AF-B3F3-4AEC-ADAA-05DF9F029278}" destId="{804DBE22-C4E3-46EF-8F17-4BB0CBDC66C1}" srcOrd="6" destOrd="0" presId="urn:microsoft.com/office/officeart/2009/3/layout/StepUpProcess"/>
    <dgm:cxn modelId="{15FE7A62-FE58-4D05-B0B5-BD3FEEC8EA86}" type="presParOf" srcId="{804DBE22-C4E3-46EF-8F17-4BB0CBDC66C1}" destId="{7DBCA0F4-C7BF-4D81-BC31-C8A216EA5719}" srcOrd="0" destOrd="0" presId="urn:microsoft.com/office/officeart/2009/3/layout/StepUpProcess"/>
    <dgm:cxn modelId="{18FF1234-1574-4732-86D6-DC91761B087A}" type="presParOf" srcId="{804DBE22-C4E3-46EF-8F17-4BB0CBDC66C1}" destId="{40B1CD93-5C54-416D-90E8-E079DD970E1A}" srcOrd="1" destOrd="0" presId="urn:microsoft.com/office/officeart/2009/3/layout/StepUpProcess"/>
    <dgm:cxn modelId="{A356B700-03B8-4525-9D54-70174477268A}" type="presParOf" srcId="{804DBE22-C4E3-46EF-8F17-4BB0CBDC66C1}" destId="{4905080B-0474-40EC-A5EC-733BCB8AEB7E}" srcOrd="2" destOrd="0" presId="urn:microsoft.com/office/officeart/2009/3/layout/StepUpProcess"/>
    <dgm:cxn modelId="{755C5EB7-1116-4E1F-BCB3-EFD034E81B5A}" type="presParOf" srcId="{465384AF-B3F3-4AEC-ADAA-05DF9F029278}" destId="{79570755-9A44-43C4-838C-61CFFB5B47F1}" srcOrd="7" destOrd="0" presId="urn:microsoft.com/office/officeart/2009/3/layout/StepUpProcess"/>
    <dgm:cxn modelId="{F37CCEBF-35C7-4F8D-AFCC-F9959A8443B5}" type="presParOf" srcId="{79570755-9A44-43C4-838C-61CFFB5B47F1}" destId="{DFE04625-8405-4ABC-83E6-FECEA630E467}" srcOrd="0" destOrd="0" presId="urn:microsoft.com/office/officeart/2009/3/layout/StepUpProcess"/>
    <dgm:cxn modelId="{06FDABCB-17AE-4B24-A81A-FDDD45F4B301}" type="presParOf" srcId="{465384AF-B3F3-4AEC-ADAA-05DF9F029278}" destId="{0858EFA8-6C00-4CCA-94CA-F5D7D50EAF02}" srcOrd="8" destOrd="0" presId="urn:microsoft.com/office/officeart/2009/3/layout/StepUpProcess"/>
    <dgm:cxn modelId="{A0BB4352-0E93-41D4-BE35-B06DE60F4CF3}" type="presParOf" srcId="{0858EFA8-6C00-4CCA-94CA-F5D7D50EAF02}" destId="{93C76AAB-0AB4-41CD-802C-C6708487D002}" srcOrd="0" destOrd="0" presId="urn:microsoft.com/office/officeart/2009/3/layout/StepUpProcess"/>
    <dgm:cxn modelId="{30770019-4484-45BA-90CD-41B671D0C6FD}" type="presParOf" srcId="{0858EFA8-6C00-4CCA-94CA-F5D7D50EAF02}" destId="{65450E46-35B4-45A4-9792-1B7114EB8ABF}" srcOrd="1" destOrd="0" presId="urn:microsoft.com/office/officeart/2009/3/layout/StepUpProcess"/>
    <dgm:cxn modelId="{E30F9362-8218-4D0E-8AAD-FC69A4C80207}" type="presParOf" srcId="{0858EFA8-6C00-4CCA-94CA-F5D7D50EAF02}" destId="{9F0F80F1-8FBF-4909-A300-45CBFB2FA621}" srcOrd="2" destOrd="0" presId="urn:microsoft.com/office/officeart/2009/3/layout/StepUpProcess"/>
    <dgm:cxn modelId="{DC525116-E55F-472D-B6C6-1CAC7DB6289A}" type="presParOf" srcId="{465384AF-B3F3-4AEC-ADAA-05DF9F029278}" destId="{A4ACF43B-50AD-446D-BD34-3241B59BA559}" srcOrd="9" destOrd="0" presId="urn:microsoft.com/office/officeart/2009/3/layout/StepUpProcess"/>
    <dgm:cxn modelId="{86F9E78B-4146-4F4E-B50A-34953A6E26E5}" type="presParOf" srcId="{A4ACF43B-50AD-446D-BD34-3241B59BA559}" destId="{CDBB6541-9476-4103-B9F0-A2F63864D7D8}" srcOrd="0" destOrd="0" presId="urn:microsoft.com/office/officeart/2009/3/layout/StepUpProcess"/>
    <dgm:cxn modelId="{6072DBEA-3272-44ED-A75A-3E63A98A2A31}" type="presParOf" srcId="{465384AF-B3F3-4AEC-ADAA-05DF9F029278}" destId="{FC34250A-670C-4728-AF47-E353789B1DF4}" srcOrd="10" destOrd="0" presId="urn:microsoft.com/office/officeart/2009/3/layout/StepUpProcess"/>
    <dgm:cxn modelId="{417F570B-5CD2-4AD3-8DB4-1DD4F423CB3E}" type="presParOf" srcId="{FC34250A-670C-4728-AF47-E353789B1DF4}" destId="{704562C7-0E9B-4B57-A893-36560B4A9996}" srcOrd="0" destOrd="0" presId="urn:microsoft.com/office/officeart/2009/3/layout/StepUpProcess"/>
    <dgm:cxn modelId="{0A6B47F7-2BD7-4C87-8ED7-A5BDDF144B2A}" type="presParOf" srcId="{FC34250A-670C-4728-AF47-E353789B1DF4}" destId="{7DF1FDE7-7903-4C66-A80B-EB060B2F0F35}" srcOrd="1" destOrd="0" presId="urn:microsoft.com/office/officeart/2009/3/layout/StepUpProcess"/>
    <dgm:cxn modelId="{72A1A19D-346E-498F-930A-B718D4A64295}" type="presParOf" srcId="{FC34250A-670C-4728-AF47-E353789B1DF4}" destId="{86F51DC2-6C12-45D9-AD30-55158F93BC58}" srcOrd="2" destOrd="0" presId="urn:microsoft.com/office/officeart/2009/3/layout/StepUpProcess"/>
    <dgm:cxn modelId="{621191E2-8374-41B6-A08E-60B2A9EAC260}" type="presParOf" srcId="{465384AF-B3F3-4AEC-ADAA-05DF9F029278}" destId="{BB94CB64-17DC-4ED6-868A-C66395EB6B61}" srcOrd="11" destOrd="0" presId="urn:microsoft.com/office/officeart/2009/3/layout/StepUpProcess"/>
    <dgm:cxn modelId="{B0BF7CF0-6508-4DAF-A005-23D65EB678AE}" type="presParOf" srcId="{BB94CB64-17DC-4ED6-868A-C66395EB6B61}" destId="{F924E5ED-390A-4AEF-8AAC-46D81345E2B7}" srcOrd="0" destOrd="0" presId="urn:microsoft.com/office/officeart/2009/3/layout/StepUpProcess"/>
    <dgm:cxn modelId="{555E9829-B485-49CE-9112-0B44DD1589E1}" type="presParOf" srcId="{465384AF-B3F3-4AEC-ADAA-05DF9F029278}" destId="{AB7412FA-AD85-408E-A24A-10592BA02EB2}" srcOrd="12" destOrd="0" presId="urn:microsoft.com/office/officeart/2009/3/layout/StepUpProcess"/>
    <dgm:cxn modelId="{9AB9B426-9DB4-458F-BA25-7A603E029BBD}" type="presParOf" srcId="{AB7412FA-AD85-408E-A24A-10592BA02EB2}" destId="{FC5CA2D6-ECE1-40A9-B886-E19A56611F32}" srcOrd="0" destOrd="0" presId="urn:microsoft.com/office/officeart/2009/3/layout/StepUpProcess"/>
    <dgm:cxn modelId="{75564977-F784-42FF-BF1F-A07C1303578C}" type="presParOf" srcId="{AB7412FA-AD85-408E-A24A-10592BA02EB2}" destId="{86C1349B-E0A0-4BCB-9A76-23D47E1BF8E3}" srcOrd="1" destOrd="0" presId="urn:microsoft.com/office/officeart/2009/3/layout/StepUpProcess"/>
    <dgm:cxn modelId="{3F3DD4DE-76A7-46DF-9FE1-4E155E74604D}" type="presParOf" srcId="{AB7412FA-AD85-408E-A24A-10592BA02EB2}" destId="{2B089CEC-2502-4074-9E7C-8E378C1F4EEF}" srcOrd="2" destOrd="0" presId="urn:microsoft.com/office/officeart/2009/3/layout/StepUpProcess"/>
    <dgm:cxn modelId="{9E6987DF-C2A6-4A80-98B1-25041D23FC40}" type="presParOf" srcId="{465384AF-B3F3-4AEC-ADAA-05DF9F029278}" destId="{C7C7F803-FE90-4310-8B43-61A6D5E7D254}" srcOrd="13" destOrd="0" presId="urn:microsoft.com/office/officeart/2009/3/layout/StepUpProcess"/>
    <dgm:cxn modelId="{648BF4D4-1F12-4A2A-B76E-9EFE6FB9AC13}" type="presParOf" srcId="{C7C7F803-FE90-4310-8B43-61A6D5E7D254}" destId="{4A6DCF9E-C9A0-482C-BF04-BE7CE49A3637}" srcOrd="0" destOrd="0" presId="urn:microsoft.com/office/officeart/2009/3/layout/StepUpProcess"/>
    <dgm:cxn modelId="{5D6478AC-6D20-4BCC-A58E-746F2575630B}" type="presParOf" srcId="{465384AF-B3F3-4AEC-ADAA-05DF9F029278}" destId="{61F0F9E1-F422-4D44-9A62-4B72C23FAF58}" srcOrd="14" destOrd="0" presId="urn:microsoft.com/office/officeart/2009/3/layout/StepUpProcess"/>
    <dgm:cxn modelId="{B5DA7E2B-5B90-417F-9471-5B4237E85D05}" type="presParOf" srcId="{61F0F9E1-F422-4D44-9A62-4B72C23FAF58}" destId="{8CE62C09-60C6-4C5B-A46A-E98635D7A709}" srcOrd="0" destOrd="0" presId="urn:microsoft.com/office/officeart/2009/3/layout/StepUpProcess"/>
    <dgm:cxn modelId="{6A8A94F6-FB66-44DE-BCC8-400660688D39}" type="presParOf" srcId="{61F0F9E1-F422-4D44-9A62-4B72C23FAF58}" destId="{CEF33BDD-34EF-4CBD-BB20-2F2BC204F8D5}"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91734-C37F-4242-AC7D-6A9D6DDA8AA6}">
      <dsp:nvSpPr>
        <dsp:cNvPr id="0" name=""/>
        <dsp:cNvSpPr/>
      </dsp:nvSpPr>
      <dsp:spPr>
        <a:xfrm rot="5400000">
          <a:off x="193331" y="2493770"/>
          <a:ext cx="569656" cy="947896"/>
        </a:xfrm>
        <a:prstGeom prst="corner">
          <a:avLst>
            <a:gd name="adj1" fmla="val 16120"/>
            <a:gd name="adj2" fmla="val 16110"/>
          </a:avLst>
        </a:prstGeom>
        <a:solidFill>
          <a:schemeClr val="accent3"/>
        </a:solidFill>
        <a:ln w="10795" cap="flat" cmpd="sng" algn="ctr">
          <a:noFill/>
          <a:prstDash val="solid"/>
        </a:ln>
        <a:effectLst/>
      </dsp:spPr>
      <dsp:style>
        <a:lnRef idx="2">
          <a:scrgbClr r="0" g="0" b="0"/>
        </a:lnRef>
        <a:fillRef idx="1">
          <a:scrgbClr r="0" g="0" b="0"/>
        </a:fillRef>
        <a:effectRef idx="1">
          <a:scrgbClr r="0" g="0" b="0"/>
        </a:effectRef>
        <a:fontRef idx="minor">
          <a:schemeClr val="lt1"/>
        </a:fontRef>
      </dsp:style>
    </dsp:sp>
    <dsp:sp modelId="{95575B66-7CB0-4301-933B-DD8EA4BADC45}">
      <dsp:nvSpPr>
        <dsp:cNvPr id="0" name=""/>
        <dsp:cNvSpPr/>
      </dsp:nvSpPr>
      <dsp:spPr>
        <a:xfrm>
          <a:off x="98241" y="2776986"/>
          <a:ext cx="855766" cy="75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sv-SE" sz="1400" b="1" kern="1200" baseline="0">
              <a:latin typeface="Verdana"/>
              <a:ea typeface="+mn-ea"/>
              <a:cs typeface="+mn-cs"/>
            </a:rPr>
            <a:t>Steg1:</a:t>
          </a:r>
          <a:br>
            <a:rPr lang="sv-SE" sz="1400" kern="1200" baseline="0">
              <a:latin typeface="Verdana"/>
              <a:ea typeface="+mn-ea"/>
              <a:cs typeface="+mn-cs"/>
            </a:rPr>
          </a:br>
          <a:r>
            <a:rPr lang="sv-SE" sz="1400" kern="1200" baseline="0">
              <a:latin typeface="Verdana"/>
              <a:ea typeface="+mn-ea"/>
              <a:cs typeface="+mn-cs"/>
            </a:rPr>
            <a:t>Info-kit</a:t>
          </a:r>
        </a:p>
      </dsp:txBody>
      <dsp:txXfrm>
        <a:off x="98241" y="2776986"/>
        <a:ext cx="855766" cy="750129"/>
      </dsp:txXfrm>
    </dsp:sp>
    <dsp:sp modelId="{F1706E01-9210-4F67-A3A1-1548BDC11841}">
      <dsp:nvSpPr>
        <dsp:cNvPr id="0" name=""/>
        <dsp:cNvSpPr/>
      </dsp:nvSpPr>
      <dsp:spPr>
        <a:xfrm>
          <a:off x="792542" y="2423984"/>
          <a:ext cx="161465" cy="161465"/>
        </a:xfrm>
        <a:prstGeom prst="triangle">
          <a:avLst>
            <a:gd name="adj" fmla="val 100000"/>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ABE2486-EE7E-433E-B4BE-119BD0D73AFA}">
      <dsp:nvSpPr>
        <dsp:cNvPr id="0" name=""/>
        <dsp:cNvSpPr/>
      </dsp:nvSpPr>
      <dsp:spPr>
        <a:xfrm rot="5400000">
          <a:off x="1240956" y="2234534"/>
          <a:ext cx="569656" cy="947896"/>
        </a:xfrm>
        <a:prstGeom prst="corner">
          <a:avLst>
            <a:gd name="adj1" fmla="val 16120"/>
            <a:gd name="adj2" fmla="val 16110"/>
          </a:avLst>
        </a:prstGeom>
        <a:solidFill>
          <a:schemeClr val="accent3"/>
        </a:solidFill>
        <a:ln w="10795" cap="flat" cmpd="sng" algn="ctr">
          <a:noFill/>
          <a:prstDash val="solid"/>
        </a:ln>
        <a:effectLst/>
      </dsp:spPr>
      <dsp:style>
        <a:lnRef idx="2">
          <a:scrgbClr r="0" g="0" b="0"/>
        </a:lnRef>
        <a:fillRef idx="1">
          <a:scrgbClr r="0" g="0" b="0"/>
        </a:fillRef>
        <a:effectRef idx="1">
          <a:scrgbClr r="0" g="0" b="0"/>
        </a:effectRef>
        <a:fontRef idx="minor">
          <a:schemeClr val="lt1"/>
        </a:fontRef>
      </dsp:style>
    </dsp:sp>
    <dsp:sp modelId="{E5B8742D-13E5-4EC9-A041-F3A7CEC95550}">
      <dsp:nvSpPr>
        <dsp:cNvPr id="0" name=""/>
        <dsp:cNvSpPr/>
      </dsp:nvSpPr>
      <dsp:spPr>
        <a:xfrm>
          <a:off x="1145866" y="2517750"/>
          <a:ext cx="855766" cy="75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sv-SE" sz="1400" b="1" kern="1200" baseline="0">
              <a:latin typeface="Verdana"/>
              <a:ea typeface="+mn-ea"/>
              <a:cs typeface="+mn-cs"/>
            </a:rPr>
            <a:t>Steg 2: </a:t>
          </a:r>
          <a:br>
            <a:rPr lang="sv-SE" sz="1400" b="1" kern="1200" baseline="0">
              <a:latin typeface="Verdana"/>
              <a:ea typeface="+mn-ea"/>
              <a:cs typeface="+mn-cs"/>
            </a:rPr>
          </a:br>
          <a:r>
            <a:rPr lang="sv-SE" sz="1400" kern="1200" baseline="0">
              <a:latin typeface="Verdana"/>
              <a:ea typeface="+mn-ea"/>
              <a:cs typeface="+mn-cs"/>
            </a:rPr>
            <a:t>LIA-genomgång</a:t>
          </a:r>
        </a:p>
      </dsp:txBody>
      <dsp:txXfrm>
        <a:off x="1145866" y="2517750"/>
        <a:ext cx="855766" cy="750129"/>
      </dsp:txXfrm>
    </dsp:sp>
    <dsp:sp modelId="{58F80099-4CB7-415C-97A8-2382D6C12E34}">
      <dsp:nvSpPr>
        <dsp:cNvPr id="0" name=""/>
        <dsp:cNvSpPr/>
      </dsp:nvSpPr>
      <dsp:spPr>
        <a:xfrm>
          <a:off x="1840167" y="2164749"/>
          <a:ext cx="161465" cy="161465"/>
        </a:xfrm>
        <a:prstGeom prst="triangle">
          <a:avLst>
            <a:gd name="adj" fmla="val 100000"/>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AEF4480-B350-4353-BE74-6D96F4D49512}">
      <dsp:nvSpPr>
        <dsp:cNvPr id="0" name=""/>
        <dsp:cNvSpPr/>
      </dsp:nvSpPr>
      <dsp:spPr>
        <a:xfrm rot="5400000">
          <a:off x="2288581" y="1975298"/>
          <a:ext cx="569656" cy="947896"/>
        </a:xfrm>
        <a:prstGeom prst="corner">
          <a:avLst>
            <a:gd name="adj1" fmla="val 16120"/>
            <a:gd name="adj2" fmla="val 16110"/>
          </a:avLst>
        </a:prstGeom>
        <a:solidFill>
          <a:schemeClr val="accent2">
            <a:lumMod val="60000"/>
            <a:lumOff val="40000"/>
          </a:schemeClr>
        </a:solidFill>
        <a:ln w="10795" cap="flat" cmpd="sng" algn="ctr">
          <a:noFill/>
          <a:prstDash val="solid"/>
        </a:ln>
        <a:effectLst/>
      </dsp:spPr>
      <dsp:style>
        <a:lnRef idx="2">
          <a:scrgbClr r="0" g="0" b="0"/>
        </a:lnRef>
        <a:fillRef idx="1">
          <a:scrgbClr r="0" g="0" b="0"/>
        </a:fillRef>
        <a:effectRef idx="1">
          <a:scrgbClr r="0" g="0" b="0"/>
        </a:effectRef>
        <a:fontRef idx="minor">
          <a:schemeClr val="lt1"/>
        </a:fontRef>
      </dsp:style>
    </dsp:sp>
    <dsp:sp modelId="{BF4AAFD0-31AB-4455-BDD1-7C2BC3616B8B}">
      <dsp:nvSpPr>
        <dsp:cNvPr id="0" name=""/>
        <dsp:cNvSpPr/>
      </dsp:nvSpPr>
      <dsp:spPr>
        <a:xfrm>
          <a:off x="2165063" y="2258515"/>
          <a:ext cx="912623" cy="75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sv-SE" sz="1400" b="1" kern="1200" baseline="0">
              <a:latin typeface="Verdana"/>
              <a:ea typeface="+mn-ea"/>
              <a:cs typeface="+mn-cs"/>
            </a:rPr>
            <a:t>Steg 3: </a:t>
          </a:r>
          <a:br>
            <a:rPr lang="sv-SE" sz="1400" kern="1200" baseline="0">
              <a:latin typeface="Verdana"/>
              <a:ea typeface="+mn-ea"/>
              <a:cs typeface="+mn-cs"/>
            </a:rPr>
          </a:br>
          <a:r>
            <a:rPr lang="sv-SE" sz="1400" kern="1200" baseline="0">
              <a:latin typeface="Verdana"/>
              <a:ea typeface="+mn-ea"/>
              <a:cs typeface="+mn-cs"/>
            </a:rPr>
            <a:t>Lista samt CV och personligt brev</a:t>
          </a:r>
        </a:p>
      </dsp:txBody>
      <dsp:txXfrm>
        <a:off x="2165063" y="2258515"/>
        <a:ext cx="912623" cy="750129"/>
      </dsp:txXfrm>
    </dsp:sp>
    <dsp:sp modelId="{9079AD64-B04B-473E-8A0F-8FFD8C74CA8A}">
      <dsp:nvSpPr>
        <dsp:cNvPr id="0" name=""/>
        <dsp:cNvSpPr/>
      </dsp:nvSpPr>
      <dsp:spPr>
        <a:xfrm>
          <a:off x="2887792" y="1905513"/>
          <a:ext cx="161465" cy="161465"/>
        </a:xfrm>
        <a:prstGeom prst="triangle">
          <a:avLst>
            <a:gd name="adj" fmla="val 100000"/>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DBCA0F4-C7BF-4D81-BC31-C8A216EA5719}">
      <dsp:nvSpPr>
        <dsp:cNvPr id="0" name=""/>
        <dsp:cNvSpPr/>
      </dsp:nvSpPr>
      <dsp:spPr>
        <a:xfrm rot="5400000">
          <a:off x="3336206" y="1716062"/>
          <a:ext cx="569656" cy="947896"/>
        </a:xfrm>
        <a:prstGeom prst="corner">
          <a:avLst>
            <a:gd name="adj1" fmla="val 16120"/>
            <a:gd name="adj2" fmla="val 16110"/>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0B1CD93-5C54-416D-90E8-E079DD970E1A}">
      <dsp:nvSpPr>
        <dsp:cNvPr id="0" name=""/>
        <dsp:cNvSpPr/>
      </dsp:nvSpPr>
      <dsp:spPr>
        <a:xfrm>
          <a:off x="3241116" y="1999279"/>
          <a:ext cx="855766" cy="75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sv-SE" sz="1400" b="1" kern="1200" baseline="0">
              <a:latin typeface="Verdana"/>
              <a:ea typeface="+mn-ea"/>
              <a:cs typeface="+mn-cs"/>
            </a:rPr>
            <a:t>Steg 4: </a:t>
          </a:r>
          <a:br>
            <a:rPr lang="sv-SE" sz="1400" kern="1200" baseline="0">
              <a:latin typeface="Verdana"/>
              <a:ea typeface="+mn-ea"/>
              <a:cs typeface="+mn-cs"/>
            </a:rPr>
          </a:br>
          <a:r>
            <a:rPr lang="sv-SE" sz="1400" kern="1200" baseline="0">
              <a:latin typeface="Verdana"/>
              <a:ea typeface="+mn-ea"/>
              <a:cs typeface="+mn-cs"/>
            </a:rPr>
            <a:t>Coach-samtal</a:t>
          </a:r>
        </a:p>
      </dsp:txBody>
      <dsp:txXfrm>
        <a:off x="3241116" y="1999279"/>
        <a:ext cx="855766" cy="750129"/>
      </dsp:txXfrm>
    </dsp:sp>
    <dsp:sp modelId="{4905080B-0474-40EC-A5EC-733BCB8AEB7E}">
      <dsp:nvSpPr>
        <dsp:cNvPr id="0" name=""/>
        <dsp:cNvSpPr/>
      </dsp:nvSpPr>
      <dsp:spPr>
        <a:xfrm>
          <a:off x="3935417" y="1646277"/>
          <a:ext cx="161465" cy="161465"/>
        </a:xfrm>
        <a:prstGeom prst="triangle">
          <a:avLst>
            <a:gd name="adj" fmla="val 100000"/>
          </a:avLst>
        </a:prstGeom>
        <a:solidFill>
          <a:schemeClr val="accent4">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3C76AAB-0AB4-41CD-802C-C6708487D002}">
      <dsp:nvSpPr>
        <dsp:cNvPr id="0" name=""/>
        <dsp:cNvSpPr/>
      </dsp:nvSpPr>
      <dsp:spPr>
        <a:xfrm rot="5400000">
          <a:off x="4383831" y="1456826"/>
          <a:ext cx="569656" cy="947896"/>
        </a:xfrm>
        <a:prstGeom prst="corner">
          <a:avLst>
            <a:gd name="adj1" fmla="val 16120"/>
            <a:gd name="adj2" fmla="val 16110"/>
          </a:avLst>
        </a:prstGeom>
        <a:solidFill>
          <a:schemeClr val="accent2">
            <a:lumMod val="60000"/>
            <a:lumOff val="40000"/>
          </a:schemeClr>
        </a:solidFill>
        <a:ln w="10795" cap="flat" cmpd="sng" algn="ctr">
          <a:noFill/>
          <a:prstDash val="solid"/>
        </a:ln>
        <a:effectLst/>
      </dsp:spPr>
      <dsp:style>
        <a:lnRef idx="2">
          <a:scrgbClr r="0" g="0" b="0"/>
        </a:lnRef>
        <a:fillRef idx="1">
          <a:scrgbClr r="0" g="0" b="0"/>
        </a:fillRef>
        <a:effectRef idx="1">
          <a:scrgbClr r="0" g="0" b="0"/>
        </a:effectRef>
        <a:fontRef idx="minor">
          <a:schemeClr val="lt1"/>
        </a:fontRef>
      </dsp:style>
    </dsp:sp>
    <dsp:sp modelId="{65450E46-35B4-45A4-9792-1B7114EB8ABF}">
      <dsp:nvSpPr>
        <dsp:cNvPr id="0" name=""/>
        <dsp:cNvSpPr/>
      </dsp:nvSpPr>
      <dsp:spPr>
        <a:xfrm>
          <a:off x="4288741" y="1740043"/>
          <a:ext cx="855766" cy="75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sv-SE" sz="1400" b="1" kern="1200" baseline="0">
              <a:latin typeface="Verdana"/>
              <a:ea typeface="+mn-ea"/>
              <a:cs typeface="+mn-cs"/>
            </a:rPr>
            <a:t>Steg 5:</a:t>
          </a:r>
          <a:br>
            <a:rPr lang="sv-SE" sz="1400" kern="1200" baseline="0">
              <a:latin typeface="Verdana"/>
              <a:ea typeface="+mn-ea"/>
              <a:cs typeface="+mn-cs"/>
            </a:rPr>
          </a:br>
          <a:r>
            <a:rPr lang="sv-SE" sz="1400" kern="1200" baseline="0">
              <a:latin typeface="Verdana"/>
              <a:ea typeface="+mn-ea"/>
              <a:cs typeface="+mn-cs"/>
            </a:rPr>
            <a:t>Sökning av LIA-plats</a:t>
          </a:r>
        </a:p>
      </dsp:txBody>
      <dsp:txXfrm>
        <a:off x="4288741" y="1740043"/>
        <a:ext cx="855766" cy="750129"/>
      </dsp:txXfrm>
    </dsp:sp>
    <dsp:sp modelId="{9F0F80F1-8FBF-4909-A300-45CBFB2FA621}">
      <dsp:nvSpPr>
        <dsp:cNvPr id="0" name=""/>
        <dsp:cNvSpPr/>
      </dsp:nvSpPr>
      <dsp:spPr>
        <a:xfrm>
          <a:off x="4983042" y="1387041"/>
          <a:ext cx="161465" cy="161465"/>
        </a:xfrm>
        <a:prstGeom prst="triangle">
          <a:avLst>
            <a:gd name="adj" fmla="val 100000"/>
          </a:avLst>
        </a:prstGeom>
        <a:solidFill>
          <a:schemeClr val="accent6">
            <a:hueOff val="0"/>
            <a:satOff val="0"/>
            <a:lumOff val="0"/>
            <a:alphaOff val="0"/>
          </a:schemeClr>
        </a:solidFill>
        <a:ln w="1079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04562C7-0E9B-4B57-A893-36560B4A9996}">
      <dsp:nvSpPr>
        <dsp:cNvPr id="0" name=""/>
        <dsp:cNvSpPr/>
      </dsp:nvSpPr>
      <dsp:spPr>
        <a:xfrm rot="5400000">
          <a:off x="5431456" y="1197590"/>
          <a:ext cx="569656" cy="947896"/>
        </a:xfrm>
        <a:prstGeom prst="corner">
          <a:avLst>
            <a:gd name="adj1" fmla="val 16120"/>
            <a:gd name="adj2" fmla="val 16110"/>
          </a:avLst>
        </a:prstGeom>
        <a:solidFill>
          <a:schemeClr val="accent3"/>
        </a:solidFill>
        <a:ln w="10795" cap="flat" cmpd="sng" algn="ctr">
          <a:noFill/>
          <a:prstDash val="solid"/>
        </a:ln>
        <a:effectLst/>
      </dsp:spPr>
      <dsp:style>
        <a:lnRef idx="2">
          <a:scrgbClr r="0" g="0" b="0"/>
        </a:lnRef>
        <a:fillRef idx="1">
          <a:scrgbClr r="0" g="0" b="0"/>
        </a:fillRef>
        <a:effectRef idx="1">
          <a:scrgbClr r="0" g="0" b="0"/>
        </a:effectRef>
        <a:fontRef idx="minor">
          <a:schemeClr val="lt1"/>
        </a:fontRef>
      </dsp:style>
    </dsp:sp>
    <dsp:sp modelId="{7DF1FDE7-7903-4C66-A80B-EB060B2F0F35}">
      <dsp:nvSpPr>
        <dsp:cNvPr id="0" name=""/>
        <dsp:cNvSpPr/>
      </dsp:nvSpPr>
      <dsp:spPr>
        <a:xfrm>
          <a:off x="5375132" y="1480807"/>
          <a:ext cx="974905" cy="75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sv-SE" sz="1400" b="1" kern="1200" baseline="0">
              <a:latin typeface="Verdana"/>
              <a:ea typeface="+mn-ea"/>
              <a:cs typeface="+mn-cs"/>
            </a:rPr>
            <a:t>Steg 6:</a:t>
          </a:r>
          <a:br>
            <a:rPr lang="sv-SE" sz="1400" kern="1200" baseline="0">
              <a:latin typeface="Verdana"/>
              <a:ea typeface="+mn-ea"/>
              <a:cs typeface="+mn-cs"/>
            </a:rPr>
          </a:br>
          <a:r>
            <a:rPr lang="sv-SE" sz="1400" kern="1200" baseline="0">
              <a:latin typeface="Verdana"/>
              <a:ea typeface="+mn-ea"/>
              <a:cs typeface="+mn-cs"/>
            </a:rPr>
            <a:t>Enskilda avstämningar</a:t>
          </a:r>
        </a:p>
      </dsp:txBody>
      <dsp:txXfrm>
        <a:off x="5375132" y="1480807"/>
        <a:ext cx="974905" cy="750129"/>
      </dsp:txXfrm>
    </dsp:sp>
    <dsp:sp modelId="{86F51DC2-6C12-45D9-AD30-55158F93BC58}">
      <dsp:nvSpPr>
        <dsp:cNvPr id="0" name=""/>
        <dsp:cNvSpPr/>
      </dsp:nvSpPr>
      <dsp:spPr>
        <a:xfrm>
          <a:off x="6030666" y="1127805"/>
          <a:ext cx="161465" cy="161465"/>
        </a:xfrm>
        <a:prstGeom prst="triangle">
          <a:avLst>
            <a:gd name="adj" fmla="val 100000"/>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C5CA2D6-ECE1-40A9-B886-E19A56611F32}">
      <dsp:nvSpPr>
        <dsp:cNvPr id="0" name=""/>
        <dsp:cNvSpPr/>
      </dsp:nvSpPr>
      <dsp:spPr>
        <a:xfrm rot="5400000">
          <a:off x="6479080" y="938355"/>
          <a:ext cx="569656" cy="947896"/>
        </a:xfrm>
        <a:prstGeom prst="corner">
          <a:avLst>
            <a:gd name="adj1" fmla="val 16120"/>
            <a:gd name="adj2" fmla="val 16110"/>
          </a:avLst>
        </a:prstGeom>
        <a:solidFill>
          <a:srgbClr val="FFC000"/>
        </a:solidFill>
        <a:ln w="10795" cap="flat" cmpd="sng" algn="ctr">
          <a:noFill/>
          <a:prstDash val="solid"/>
        </a:ln>
        <a:effectLst/>
      </dsp:spPr>
      <dsp:style>
        <a:lnRef idx="2">
          <a:scrgbClr r="0" g="0" b="0"/>
        </a:lnRef>
        <a:fillRef idx="1">
          <a:scrgbClr r="0" g="0" b="0"/>
        </a:fillRef>
        <a:effectRef idx="1">
          <a:scrgbClr r="0" g="0" b="0"/>
        </a:effectRef>
        <a:fontRef idx="minor">
          <a:schemeClr val="lt1"/>
        </a:fontRef>
      </dsp:style>
    </dsp:sp>
    <dsp:sp modelId="{86C1349B-E0A0-4BCB-9A76-23D47E1BF8E3}">
      <dsp:nvSpPr>
        <dsp:cNvPr id="0" name=""/>
        <dsp:cNvSpPr/>
      </dsp:nvSpPr>
      <dsp:spPr>
        <a:xfrm>
          <a:off x="6383990" y="1221571"/>
          <a:ext cx="855766" cy="75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sv-SE" sz="1400" b="1" kern="1200" baseline="0">
              <a:latin typeface="Verdana"/>
              <a:ea typeface="+mn-ea"/>
              <a:cs typeface="+mn-cs"/>
            </a:rPr>
            <a:t>Steg 7:</a:t>
          </a:r>
          <a:br>
            <a:rPr lang="sv-SE" sz="1400" b="1" kern="1200" baseline="0">
              <a:latin typeface="Verdana"/>
              <a:ea typeface="+mn-ea"/>
              <a:cs typeface="+mn-cs"/>
            </a:rPr>
          </a:br>
          <a:r>
            <a:rPr lang="sv-SE" sz="1400" kern="1200" baseline="0">
              <a:latin typeface="Verdana"/>
              <a:ea typeface="+mn-ea"/>
              <a:cs typeface="+mn-cs"/>
            </a:rPr>
            <a:t>Klart med LIA-plats</a:t>
          </a:r>
        </a:p>
      </dsp:txBody>
      <dsp:txXfrm>
        <a:off x="6383990" y="1221571"/>
        <a:ext cx="855766" cy="750129"/>
      </dsp:txXfrm>
    </dsp:sp>
    <dsp:sp modelId="{2B089CEC-2502-4074-9E7C-8E378C1F4EEF}">
      <dsp:nvSpPr>
        <dsp:cNvPr id="0" name=""/>
        <dsp:cNvSpPr/>
      </dsp:nvSpPr>
      <dsp:spPr>
        <a:xfrm>
          <a:off x="7078291" y="868570"/>
          <a:ext cx="161465" cy="161465"/>
        </a:xfrm>
        <a:prstGeom prst="triangle">
          <a:avLst>
            <a:gd name="adj" fmla="val 100000"/>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CE62C09-60C6-4C5B-A46A-E98635D7A709}">
      <dsp:nvSpPr>
        <dsp:cNvPr id="0" name=""/>
        <dsp:cNvSpPr/>
      </dsp:nvSpPr>
      <dsp:spPr>
        <a:xfrm rot="5400000">
          <a:off x="7526705" y="679119"/>
          <a:ext cx="569656" cy="947896"/>
        </a:xfrm>
        <a:prstGeom prst="corner">
          <a:avLst>
            <a:gd name="adj1" fmla="val 16120"/>
            <a:gd name="adj2" fmla="val 16110"/>
          </a:avLst>
        </a:prstGeom>
        <a:solidFill>
          <a:schemeClr val="accent3"/>
        </a:solidFill>
        <a:ln w="10795" cap="flat" cmpd="sng" algn="ctr">
          <a:noFill/>
          <a:prstDash val="solid"/>
        </a:ln>
        <a:effectLst/>
      </dsp:spPr>
      <dsp:style>
        <a:lnRef idx="2">
          <a:scrgbClr r="0" g="0" b="0"/>
        </a:lnRef>
        <a:fillRef idx="1">
          <a:scrgbClr r="0" g="0" b="0"/>
        </a:fillRef>
        <a:effectRef idx="1">
          <a:scrgbClr r="0" g="0" b="0"/>
        </a:effectRef>
        <a:fontRef idx="minor">
          <a:schemeClr val="lt1"/>
        </a:fontRef>
      </dsp:style>
    </dsp:sp>
    <dsp:sp modelId="{CEF33BDD-34EF-4CBD-BB20-2F2BC204F8D5}">
      <dsp:nvSpPr>
        <dsp:cNvPr id="0" name=""/>
        <dsp:cNvSpPr/>
      </dsp:nvSpPr>
      <dsp:spPr>
        <a:xfrm>
          <a:off x="7431615" y="962336"/>
          <a:ext cx="855766" cy="75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sv-SE" sz="1400" b="1" kern="1200" baseline="0">
              <a:latin typeface="Verdana"/>
              <a:ea typeface="+mn-ea"/>
              <a:cs typeface="+mn-cs"/>
            </a:rPr>
            <a:t>Steg 8:</a:t>
          </a:r>
          <a:br>
            <a:rPr lang="sv-SE" sz="1400" kern="1200" baseline="0">
              <a:latin typeface="Verdana"/>
              <a:ea typeface="+mn-ea"/>
              <a:cs typeface="+mn-cs"/>
            </a:rPr>
          </a:br>
          <a:r>
            <a:rPr lang="sv-SE" sz="1400" kern="1200" baseline="0">
              <a:latin typeface="Verdana"/>
              <a:ea typeface="+mn-ea"/>
              <a:cs typeface="+mn-cs"/>
            </a:rPr>
            <a:t>Handledar-</a:t>
          </a:r>
          <a:br>
            <a:rPr lang="sv-SE" sz="1400" kern="1200" baseline="0">
              <a:latin typeface="Verdana"/>
              <a:ea typeface="+mn-ea"/>
              <a:cs typeface="+mn-cs"/>
            </a:rPr>
          </a:br>
          <a:r>
            <a:rPr lang="sv-SE" sz="1400" kern="1200" baseline="0">
              <a:latin typeface="Verdana"/>
              <a:ea typeface="+mn-ea"/>
              <a:cs typeface="+mn-cs"/>
            </a:rPr>
            <a:t>intro</a:t>
          </a:r>
        </a:p>
      </dsp:txBody>
      <dsp:txXfrm>
        <a:off x="7431615" y="962336"/>
        <a:ext cx="855766" cy="750129"/>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Avsnittsrubri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3143" y="470263"/>
            <a:ext cx="10529969" cy="4083449"/>
          </a:xfrm>
          <a:prstGeom prst="rect">
            <a:avLst/>
          </a:prstGeom>
        </p:spPr>
        <p:txBody>
          <a:bodyPr anchor="b">
            <a:normAutofit/>
          </a:bodyPr>
          <a:lstStyle>
            <a:lvl1pPr>
              <a:defRPr sz="5900" b="0" spc="-100" baseline="0">
                <a:solidFill>
                  <a:schemeClr val="tx1">
                    <a:lumMod val="65000"/>
                    <a:lumOff val="35000"/>
                  </a:schemeClr>
                </a:solidFill>
                <a:latin typeface="Arial" panose="020B0604020202020204" pitchFamily="34" charset="0"/>
                <a:cs typeface="Arial" panose="020B0604020202020204" pitchFamily="34" charset="0"/>
              </a:defRPr>
            </a:lvl1pPr>
          </a:lstStyle>
          <a:p>
            <a:r>
              <a:rPr lang="sv-SE"/>
              <a:t>Klicka här för att ändra format</a:t>
            </a:r>
            <a:endParaRPr lang="en-US"/>
          </a:p>
        </p:txBody>
      </p:sp>
      <p:sp>
        <p:nvSpPr>
          <p:cNvPr id="3" name="Text Placeholder 2"/>
          <p:cNvSpPr>
            <a:spLocks noGrp="1"/>
          </p:cNvSpPr>
          <p:nvPr>
            <p:ph type="body" idx="1"/>
          </p:nvPr>
        </p:nvSpPr>
        <p:spPr>
          <a:xfrm>
            <a:off x="653143" y="4672584"/>
            <a:ext cx="10548257" cy="914400"/>
          </a:xfrm>
        </p:spPr>
        <p:txBody>
          <a:bodyPr anchor="t">
            <a:normAutofit/>
          </a:bodyPr>
          <a:lstStyle>
            <a:lvl1pPr marL="0" indent="0">
              <a:buNone/>
              <a:defRPr sz="2200" cap="none" spc="0" baseline="0">
                <a:solidFill>
                  <a:schemeClr val="tx1">
                    <a:lumMod val="65000"/>
                    <a:lumOff val="3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Redigera format för bakgrundstext</a:t>
            </a:r>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342279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a:prstGeom prst="rect">
            <a:avLst/>
          </a:prstGeom>
        </p:spPr>
        <p:txBody>
          <a:bodyPr vert="eaVert"/>
          <a:lstStyle>
            <a:lvl1pPr>
              <a:defRPr>
                <a:latin typeface="Arial" panose="020B0604020202020204" pitchFamily="34" charset="0"/>
                <a:cs typeface="Arial" panose="020B0604020202020204" pitchFamily="34" charset="0"/>
              </a:defRPr>
            </a:lvl1pPr>
          </a:lstStyle>
          <a:p>
            <a:r>
              <a:rPr lang="sv-SE"/>
              <a:t>Klicka här för att ändra format</a:t>
            </a:r>
            <a:endParaRPr lang="en-US"/>
          </a:p>
        </p:txBody>
      </p:sp>
      <p:sp>
        <p:nvSpPr>
          <p:cNvPr id="3" name="Vertical Text Placeholder 2"/>
          <p:cNvSpPr>
            <a:spLocks noGrp="1"/>
          </p:cNvSpPr>
          <p:nvPr>
            <p:ph type="body" orient="vert" idx="1"/>
          </p:nvPr>
        </p:nvSpPr>
        <p:spPr>
          <a:xfrm>
            <a:off x="3867912" y="868680"/>
            <a:ext cx="7315200" cy="5120640"/>
          </a:xfrm>
        </p:spPr>
        <p:txBody>
          <a:bodyPr vert="eaVert" ancho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1892092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1_Rubrikbild">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69848" y="1298448"/>
            <a:ext cx="7315200" cy="3255264"/>
          </a:xfrm>
        </p:spPr>
        <p:txBody>
          <a:bodyPr anchor="b">
            <a:normAutofit/>
          </a:bodyPr>
          <a:lstStyle>
            <a:lvl1pPr algn="l">
              <a:defRPr sz="5900" spc="-100" baseline="0">
                <a:solidFill>
                  <a:srgbClr val="FFFFFF"/>
                </a:solidFill>
              </a:defRPr>
            </a:lvl1pPr>
          </a:lstStyle>
          <a:p>
            <a:r>
              <a:rPr lang="sv-SE"/>
              <a:t>Mall EC Utbildning </a:t>
            </a:r>
            <a:endParaRPr lang="en-US"/>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sv-SE"/>
              <a:t>Klicka här för att ändra format på underrubrik i bakgrunden</a:t>
            </a:r>
            <a:endParaRPr lang="en-US"/>
          </a:p>
        </p:txBody>
      </p:sp>
      <p:pic>
        <p:nvPicPr>
          <p:cNvPr id="9" name="Bildobjekt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70534" y="4030133"/>
            <a:ext cx="1916524" cy="1554513"/>
          </a:xfrm>
          <a:prstGeom prst="rect">
            <a:avLst/>
          </a:prstGeom>
        </p:spPr>
      </p:pic>
    </p:spTree>
    <p:extLst>
      <p:ext uri="{BB962C8B-B14F-4D97-AF65-F5344CB8AC3E}">
        <p14:creationId xmlns:p14="http://schemas.microsoft.com/office/powerpoint/2010/main" val="913601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7" name="Rectangle 6"/>
          <p:cNvSpPr/>
          <p:nvPr/>
        </p:nvSpPr>
        <p:spPr>
          <a:xfrm>
            <a:off x="0" y="1024465"/>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1021111"/>
            <a:ext cx="2925318" cy="5334001"/>
          </a:xfrm>
          <a:prstGeom prst="rect">
            <a:avLst/>
          </a:prstGeom>
          <a:solidFill>
            <a:srgbClr val="00B0F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69848" y="1781048"/>
            <a:ext cx="7315200" cy="3255264"/>
          </a:xfrm>
        </p:spPr>
        <p:txBody>
          <a:bodyPr anchor="b">
            <a:normAutofit/>
          </a:bodyPr>
          <a:lstStyle>
            <a:lvl1pPr algn="l">
              <a:defRPr sz="5900" spc="-100" baseline="0">
                <a:solidFill>
                  <a:srgbClr val="FFFFFF"/>
                </a:solidFill>
                <a:latin typeface="Arial" panose="020B0604020202020204" pitchFamily="34" charset="0"/>
                <a:cs typeface="Arial" panose="020B0604020202020204" pitchFamily="34" charset="0"/>
              </a:defRPr>
            </a:lvl1pPr>
          </a:lstStyle>
          <a:p>
            <a:r>
              <a:rPr lang="sv-SE"/>
              <a:t>Mall EC Utbildning </a:t>
            </a:r>
            <a:endParaRPr lang="en-US"/>
          </a:p>
        </p:txBody>
      </p:sp>
      <p:sp>
        <p:nvSpPr>
          <p:cNvPr id="3" name="Subtitle 2"/>
          <p:cNvSpPr>
            <a:spLocks noGrp="1"/>
          </p:cNvSpPr>
          <p:nvPr>
            <p:ph type="subTitle" idx="1"/>
          </p:nvPr>
        </p:nvSpPr>
        <p:spPr>
          <a:xfrm>
            <a:off x="1100015" y="5152846"/>
            <a:ext cx="7315200" cy="914400"/>
          </a:xfrm>
        </p:spPr>
        <p:txBody>
          <a:bodyPr anchor="t">
            <a:normAutofit/>
          </a:bodyPr>
          <a:lstStyle>
            <a:lvl1pPr marL="0" indent="0" algn="l">
              <a:buNone/>
              <a:defRPr sz="2200" cap="none" spc="0" baseline="0">
                <a:solidFill>
                  <a:schemeClr val="accent1">
                    <a:lumMod val="20000"/>
                    <a:lumOff val="80000"/>
                  </a:schemeClr>
                </a:solidFill>
                <a:latin typeface="Arial" panose="020B0604020202020204" pitchFamily="34" charset="0"/>
                <a:cs typeface="Arial" panose="020B0604020202020204" pitchFamily="34" charset="0"/>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sv-SE"/>
              <a:t>Klicka här för att ändra format på underrubrik i bakgrunden</a:t>
            </a:r>
            <a:endParaRPr lang="en-US"/>
          </a:p>
        </p:txBody>
      </p:sp>
      <p:sp>
        <p:nvSpPr>
          <p:cNvPr id="24" name="Title 5"/>
          <p:cNvSpPr txBox="1">
            <a:spLocks/>
          </p:cNvSpPr>
          <p:nvPr userDrawn="1"/>
        </p:nvSpPr>
        <p:spPr>
          <a:xfrm>
            <a:off x="9270263" y="1576918"/>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sv-SE" sz="2800">
                <a:latin typeface="Arial" panose="020B0604020202020204" pitchFamily="34" charset="0"/>
                <a:cs typeface="Arial" panose="020B0604020202020204" pitchFamily="34" charset="0"/>
              </a:rPr>
              <a:t>Klicka här för att ändra format</a:t>
            </a:r>
            <a:endParaRPr lang="en-US" sz="2800">
              <a:latin typeface="Arial" panose="020B0604020202020204" pitchFamily="34" charset="0"/>
              <a:cs typeface="Arial" panose="020B0604020202020204" pitchFamily="34" charset="0"/>
            </a:endParaRPr>
          </a:p>
        </p:txBody>
      </p:sp>
      <p:pic>
        <p:nvPicPr>
          <p:cNvPr id="4" name="Bildobjekt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999" y="282483"/>
            <a:ext cx="3445103" cy="459347"/>
          </a:xfrm>
          <a:prstGeom prst="rect">
            <a:avLst/>
          </a:prstGeom>
        </p:spPr>
      </p:pic>
      <p:sp>
        <p:nvSpPr>
          <p:cNvPr id="5" name="Platshållare för sidfot 4"/>
          <p:cNvSpPr>
            <a:spLocks noGrp="1"/>
          </p:cNvSpPr>
          <p:nvPr>
            <p:ph type="ftr" sz="quarter" idx="10"/>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6" name="Platshållare för bildnummer 5"/>
          <p:cNvSpPr>
            <a:spLocks noGrp="1"/>
          </p:cNvSpPr>
          <p:nvPr>
            <p:ph type="sldNum" sz="quarter" idx="11"/>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2815378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Avsnittsrubri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latin typeface="Arial" panose="020B0604020202020204" pitchFamily="34" charset="0"/>
                <a:cs typeface="Arial" panose="020B0604020202020204" pitchFamily="34" charset="0"/>
              </a:defRPr>
            </a:lvl1pPr>
          </a:lstStyle>
          <a:p>
            <a:r>
              <a:rPr lang="sv-SE"/>
              <a:t>Klicka här för att ändra format</a:t>
            </a:r>
            <a:endParaRPr lang="en-US"/>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287928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sv-SE"/>
              <a:t>Klicka här för att ändra format</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1508623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sv-SE"/>
              <a:t>Klicka här för att ändra format</a:t>
            </a:r>
            <a:endParaRPr lang="en-US"/>
          </a:p>
        </p:txBody>
      </p:sp>
      <p:sp>
        <p:nvSpPr>
          <p:cNvPr id="3" name="Content Placeholder 2"/>
          <p:cNvSpPr>
            <a:spLocks noGrp="1"/>
          </p:cNvSpPr>
          <p:nvPr>
            <p:ph sz="half" idx="1"/>
          </p:nvPr>
        </p:nvSpPr>
        <p:spPr>
          <a:xfrm>
            <a:off x="3867912" y="868680"/>
            <a:ext cx="3474720" cy="512064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Content Placeholder 3"/>
          <p:cNvSpPr>
            <a:spLocks noGrp="1"/>
          </p:cNvSpPr>
          <p:nvPr>
            <p:ph sz="half" idx="2"/>
          </p:nvPr>
        </p:nvSpPr>
        <p:spPr>
          <a:xfrm>
            <a:off x="7818120" y="868680"/>
            <a:ext cx="3474720" cy="512064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9" name="Footer Placeholder 8"/>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10" name="Slide Number Placeholder 9"/>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3344735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sv-SE"/>
              <a:t>Klicka här för att ändra format</a:t>
            </a:r>
            <a:endParaRPr lang="en-US"/>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3867912" y="1930936"/>
            <a:ext cx="3474720" cy="402336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7818463" y="1930936"/>
            <a:ext cx="3474720" cy="402336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11" name="Footer Placeholder 10"/>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12" name="Slide Number Placeholder 11"/>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1258633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sv-SE"/>
              <a:t>Klicka här för att ändra format</a:t>
            </a:r>
            <a:endParaRPr lang="en-US"/>
          </a:p>
        </p:txBody>
      </p:sp>
      <p:sp>
        <p:nvSpPr>
          <p:cNvPr id="7" name="Footer Placeholder 6"/>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8" name="Slide Number Placeholder 7"/>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805570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dast rubrik">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atin typeface="Arial" panose="020B0604020202020204" pitchFamily="34" charset="0"/>
                <a:cs typeface="Arial" panose="020B0604020202020204" pitchFamily="34" charset="0"/>
              </a:defRPr>
            </a:lvl1pPr>
          </a:lstStyle>
          <a:p>
            <a:r>
              <a:rPr lang="sv-SE"/>
              <a:t>Klicka här för att ändra format/</a:t>
            </a:r>
            <a:br>
              <a:rPr lang="sv-SE"/>
            </a:br>
            <a:r>
              <a:rPr lang="sv-SE"/>
              <a:t>infoga bild</a:t>
            </a:r>
            <a:endParaRPr lang="en-US"/>
          </a:p>
        </p:txBody>
      </p:sp>
      <p:sp>
        <p:nvSpPr>
          <p:cNvPr id="7" name="Footer Placeholder 6"/>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8" name="Slide Number Placeholder 7"/>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
        <p:nvSpPr>
          <p:cNvPr id="9" name="Title 1"/>
          <p:cNvSpPr txBox="1">
            <a:spLocks/>
          </p:cNvSpPr>
          <p:nvPr userDrawn="1"/>
        </p:nvSpPr>
        <p:spPr>
          <a:xfrm>
            <a:off x="3869268" y="1012021"/>
            <a:ext cx="7315200" cy="6469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r>
              <a:rPr lang="sv-SE" sz="3600">
                <a:latin typeface="Arial" panose="020B0604020202020204" pitchFamily="34" charset="0"/>
                <a:cs typeface="Arial" panose="020B0604020202020204" pitchFamily="34" charset="0"/>
              </a:rPr>
              <a:t>Klicka här för att ändra rubrik</a:t>
            </a:r>
            <a:endParaRPr lang="en-US" sz="3600">
              <a:latin typeface="Arial" panose="020B0604020202020204" pitchFamily="34" charset="0"/>
              <a:cs typeface="Arial" panose="020B0604020202020204" pitchFamily="34" charset="0"/>
            </a:endParaRPr>
          </a:p>
        </p:txBody>
      </p:sp>
      <p:sp>
        <p:nvSpPr>
          <p:cNvPr id="10" name="Text Placeholder 2"/>
          <p:cNvSpPr>
            <a:spLocks noGrp="1"/>
          </p:cNvSpPr>
          <p:nvPr>
            <p:ph type="body" idx="1" hasCustomPrompt="1"/>
          </p:nvPr>
        </p:nvSpPr>
        <p:spPr>
          <a:xfrm>
            <a:off x="3886200" y="2125133"/>
            <a:ext cx="7315200" cy="3599887"/>
          </a:xfrm>
        </p:spPr>
        <p:txBody>
          <a:bodyPr anchor="t">
            <a:normAutofit/>
          </a:bodyPr>
          <a:lstStyle>
            <a:lvl1pPr marL="0" indent="0">
              <a:buNone/>
              <a:defRPr sz="2200" cap="none" spc="0" baseline="0">
                <a:solidFill>
                  <a:schemeClr val="tx1">
                    <a:lumMod val="65000"/>
                    <a:lumOff val="3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lägga in brödtext</a:t>
            </a:r>
          </a:p>
        </p:txBody>
      </p:sp>
    </p:spTree>
    <p:extLst>
      <p:ext uri="{BB962C8B-B14F-4D97-AF65-F5344CB8AC3E}">
        <p14:creationId xmlns:p14="http://schemas.microsoft.com/office/powerpoint/2010/main" val="3110809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atin typeface="Arial" panose="020B0604020202020204" pitchFamily="34" charset="0"/>
                <a:cs typeface="Arial" panose="020B0604020202020204" pitchFamily="34" charset="0"/>
              </a:defRPr>
            </a:lvl1pPr>
          </a:lstStyle>
          <a:p>
            <a:r>
              <a:rPr lang="sv-SE"/>
              <a:t>Klicka här för att ändra format</a:t>
            </a:r>
            <a:endParaRPr lang="en-US"/>
          </a:p>
        </p:txBody>
      </p:sp>
      <p:sp>
        <p:nvSpPr>
          <p:cNvPr id="3" name="Content Placeholder 2"/>
          <p:cNvSpPr>
            <a:spLocks noGrp="1"/>
          </p:cNvSpPr>
          <p:nvPr>
            <p:ph idx="1"/>
          </p:nvPr>
        </p:nvSpPr>
        <p:spPr>
          <a:xfrm>
            <a:off x="3867912" y="868680"/>
            <a:ext cx="7315200" cy="512064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9" name="Footer Placeholder 8"/>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10" name="Slide Number Placeholder 9"/>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400249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8955234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atin typeface="Arial" panose="020B0604020202020204" pitchFamily="34" charset="0"/>
                <a:cs typeface="Arial" panose="020B0604020202020204" pitchFamily="34" charset="0"/>
              </a:defRPr>
            </a:lvl1pPr>
          </a:lstStyle>
          <a:p>
            <a:r>
              <a:rPr lang="sv-SE"/>
              <a:t>Klicka här för att ändra format</a:t>
            </a:r>
            <a:endParaRPr lang="en-US"/>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9" name="Footer Placeholder 8"/>
          <p:cNvSpPr>
            <a:spLocks noGrp="1"/>
          </p:cNvSpPr>
          <p:nvPr>
            <p:ph type="ftr" sz="quarter" idx="11"/>
          </p:nvPr>
        </p:nvSpPr>
        <p:spPr>
          <a:xfrm>
            <a:off x="3499101" y="6356350"/>
            <a:ext cx="5911517" cy="365125"/>
          </a:xfrm>
        </p:spPr>
        <p:txBody>
          <a:bodyPr/>
          <a:lstStyle>
            <a:lvl1pPr>
              <a:defRPr>
                <a:latin typeface="Arial" panose="020B0604020202020204" pitchFamily="34" charset="0"/>
                <a:cs typeface="Arial" panose="020B0604020202020204" pitchFamily="34" charset="0"/>
              </a:defRPr>
            </a:lvl1pPr>
          </a:lstStyle>
          <a:p>
            <a:endParaRPr lang="sv-SE"/>
          </a:p>
        </p:txBody>
      </p:sp>
      <p:sp>
        <p:nvSpPr>
          <p:cNvPr id="10" name="Slide Number Placeholder 9"/>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1804677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sv-SE"/>
              <a:t>Klicka här för att ändra format</a:t>
            </a:r>
            <a:endParaRPr lang="en-US"/>
          </a:p>
        </p:txBody>
      </p:sp>
      <p:sp>
        <p:nvSpPr>
          <p:cNvPr id="3" name="Vertical Text Placeholder 2"/>
          <p:cNvSpPr>
            <a:spLocks noGrp="1"/>
          </p:cNvSpPr>
          <p:nvPr>
            <p:ph type="body" orient="vert" idx="1"/>
          </p:nvPr>
        </p:nvSpPr>
        <p:spPr/>
        <p:txBody>
          <a:bodyPr vert="eaVert" ancho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1365544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lvl1pPr>
              <a:defRPr>
                <a:latin typeface="Arial" panose="020B0604020202020204" pitchFamily="34" charset="0"/>
                <a:cs typeface="Arial" panose="020B0604020202020204" pitchFamily="34" charset="0"/>
              </a:defRPr>
            </a:lvl1pPr>
          </a:lstStyle>
          <a:p>
            <a:r>
              <a:rPr lang="sv-SE"/>
              <a:t>Klicka här för att ändra format</a:t>
            </a:r>
            <a:endParaRPr lang="en-US"/>
          </a:p>
        </p:txBody>
      </p:sp>
      <p:sp>
        <p:nvSpPr>
          <p:cNvPr id="3" name="Vertical Text Placeholder 2"/>
          <p:cNvSpPr>
            <a:spLocks noGrp="1"/>
          </p:cNvSpPr>
          <p:nvPr>
            <p:ph type="body" orient="vert" idx="1"/>
          </p:nvPr>
        </p:nvSpPr>
        <p:spPr>
          <a:xfrm>
            <a:off x="3867912" y="868680"/>
            <a:ext cx="7315200" cy="5120640"/>
          </a:xfrm>
        </p:spPr>
        <p:txBody>
          <a:bodyPr vert="eaVert" ancho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38132408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Rubrik och innehå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270602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Rubrik och innehå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412560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vå innehållsdelar">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42924" y="742071"/>
            <a:ext cx="3474720" cy="512064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4" name="Content Placeholder 3"/>
          <p:cNvSpPr>
            <a:spLocks noGrp="1"/>
          </p:cNvSpPr>
          <p:nvPr>
            <p:ph sz="half" idx="2"/>
          </p:nvPr>
        </p:nvSpPr>
        <p:spPr>
          <a:xfrm>
            <a:off x="6306065" y="742071"/>
            <a:ext cx="3474720" cy="512064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9" name="Footer Placeholder 8"/>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10" name="Slide Number Placeholder 9"/>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67069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Jämförels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32051" y="958272"/>
            <a:ext cx="3474720" cy="807720"/>
          </a:xfrm>
        </p:spPr>
        <p:txBody>
          <a:bodyPr anchor="b">
            <a:normAutofit/>
          </a:bodyPr>
          <a:lstStyle>
            <a:lvl1pPr marL="0" indent="0" algn="l">
              <a:spcBef>
                <a:spcPts val="0"/>
              </a:spcBef>
              <a:buNone/>
              <a:defRPr sz="2000" b="1">
                <a:solidFill>
                  <a:schemeClr val="tx1">
                    <a:lumMod val="65000"/>
                    <a:lumOff val="3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4" name="Content Placeholder 3"/>
          <p:cNvSpPr>
            <a:spLocks noGrp="1"/>
          </p:cNvSpPr>
          <p:nvPr>
            <p:ph sz="half" idx="2"/>
          </p:nvPr>
        </p:nvSpPr>
        <p:spPr>
          <a:xfrm>
            <a:off x="2332051" y="1865622"/>
            <a:ext cx="3474720" cy="4023360"/>
          </a:xfrm>
        </p:spPr>
        <p:txBody>
          <a:bodyPr/>
          <a:lstStyle>
            <a:lvl1pPr algn="l">
              <a:defRPr sz="2000">
                <a:latin typeface="Arial" panose="020B0604020202020204" pitchFamily="34" charset="0"/>
                <a:cs typeface="Arial" panose="020B0604020202020204" pitchFamily="34" charset="0"/>
              </a:defRPr>
            </a:lvl1pPr>
            <a:lvl2pPr algn="l">
              <a:defRPr sz="1800">
                <a:latin typeface="Arial" panose="020B0604020202020204" pitchFamily="34" charset="0"/>
                <a:cs typeface="Arial" panose="020B0604020202020204" pitchFamily="34" charset="0"/>
              </a:defRPr>
            </a:lvl2pPr>
            <a:lvl3pPr algn="l">
              <a:defRPr sz="1600">
                <a:latin typeface="Arial" panose="020B0604020202020204" pitchFamily="34" charset="0"/>
                <a:cs typeface="Arial" panose="020B0604020202020204" pitchFamily="34" charset="0"/>
              </a:defRPr>
            </a:lvl3pPr>
            <a:lvl4pPr algn="l">
              <a:defRPr sz="1400">
                <a:latin typeface="Arial" panose="020B0604020202020204" pitchFamily="34" charset="0"/>
                <a:cs typeface="Arial" panose="020B0604020202020204" pitchFamily="34" charset="0"/>
              </a:defRPr>
            </a:lvl4pPr>
            <a:lvl5pPr algn="l">
              <a:defRPr sz="14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5" name="Text Placeholder 4"/>
          <p:cNvSpPr>
            <a:spLocks noGrp="1"/>
          </p:cNvSpPr>
          <p:nvPr>
            <p:ph type="body" sz="quarter" idx="3"/>
          </p:nvPr>
        </p:nvSpPr>
        <p:spPr>
          <a:xfrm>
            <a:off x="6282602" y="958272"/>
            <a:ext cx="3474720" cy="813171"/>
          </a:xfrm>
        </p:spPr>
        <p:txBody>
          <a:bodyPr anchor="b">
            <a:normAutofit/>
          </a:bodyPr>
          <a:lstStyle>
            <a:lvl1pPr marL="0" indent="0" algn="l">
              <a:spcBef>
                <a:spcPts val="0"/>
              </a:spcBef>
              <a:buNone/>
              <a:defRPr sz="2000" b="1">
                <a:solidFill>
                  <a:schemeClr val="tx1">
                    <a:lumMod val="65000"/>
                    <a:lumOff val="3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6" name="Content Placeholder 5"/>
          <p:cNvSpPr>
            <a:spLocks noGrp="1"/>
          </p:cNvSpPr>
          <p:nvPr>
            <p:ph sz="quarter" idx="4"/>
          </p:nvPr>
        </p:nvSpPr>
        <p:spPr>
          <a:xfrm>
            <a:off x="6282602" y="1865622"/>
            <a:ext cx="3474720" cy="4023360"/>
          </a:xfrm>
        </p:spPr>
        <p:txBody>
          <a:bodyPr/>
          <a:lstStyle>
            <a:lvl1pPr algn="l">
              <a:defRPr sz="2000">
                <a:latin typeface="Arial" panose="020B0604020202020204" pitchFamily="34" charset="0"/>
                <a:cs typeface="Arial" panose="020B0604020202020204" pitchFamily="34" charset="0"/>
              </a:defRPr>
            </a:lvl1pPr>
            <a:lvl2pPr algn="l">
              <a:defRPr sz="1800">
                <a:latin typeface="Arial" panose="020B0604020202020204" pitchFamily="34" charset="0"/>
                <a:cs typeface="Arial" panose="020B0604020202020204" pitchFamily="34" charset="0"/>
              </a:defRPr>
            </a:lvl2pPr>
            <a:lvl3pPr algn="l">
              <a:defRPr sz="1600">
                <a:latin typeface="Arial" panose="020B0604020202020204" pitchFamily="34" charset="0"/>
                <a:cs typeface="Arial" panose="020B0604020202020204" pitchFamily="34" charset="0"/>
              </a:defRPr>
            </a:lvl3pPr>
            <a:lvl4pPr algn="l">
              <a:defRPr sz="1400">
                <a:latin typeface="Arial" panose="020B0604020202020204" pitchFamily="34" charset="0"/>
                <a:cs typeface="Arial" panose="020B0604020202020204" pitchFamily="34" charset="0"/>
              </a:defRPr>
            </a:lvl4pPr>
            <a:lvl5pPr algn="l">
              <a:defRPr sz="14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11" name="Footer Placeholder 10"/>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12" name="Slide Number Placeholder 11"/>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511553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6" name="Title 5"/>
          <p:cNvSpPr>
            <a:spLocks noGrp="1"/>
          </p:cNvSpPr>
          <p:nvPr>
            <p:ph type="title"/>
          </p:nvPr>
        </p:nvSpPr>
        <p:spPr>
          <a:xfrm>
            <a:off x="740660" y="969092"/>
            <a:ext cx="10772132" cy="4601183"/>
          </a:xfrm>
          <a:prstGeom prst="rect">
            <a:avLst/>
          </a:prstGeom>
        </p:spPr>
        <p:txBody>
          <a:bodyPr/>
          <a:lstStyle>
            <a:lvl1pPr>
              <a:defRPr>
                <a:latin typeface="Arial" panose="020B0604020202020204" pitchFamily="34" charset="0"/>
                <a:cs typeface="Arial" panose="020B0604020202020204" pitchFamily="34" charset="0"/>
              </a:defRPr>
            </a:lvl1pPr>
          </a:lstStyle>
          <a:p>
            <a:r>
              <a:rPr lang="sv-SE"/>
              <a:t>Klicka här för att ändra format</a:t>
            </a:r>
            <a:endParaRPr lang="en-US"/>
          </a:p>
        </p:txBody>
      </p:sp>
      <p:sp>
        <p:nvSpPr>
          <p:cNvPr id="7" name="Footer Placeholder 6"/>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8" name="Slide Number Placeholder 7"/>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386306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ndast rubrik">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8" name="Slide Number Placeholder 7"/>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
        <p:nvSpPr>
          <p:cNvPr id="9" name="Title 1"/>
          <p:cNvSpPr txBox="1">
            <a:spLocks/>
          </p:cNvSpPr>
          <p:nvPr userDrawn="1"/>
        </p:nvSpPr>
        <p:spPr>
          <a:xfrm>
            <a:off x="252919" y="1123837"/>
            <a:ext cx="7315200" cy="6469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r>
              <a:rPr lang="sv-SE" sz="3600">
                <a:latin typeface="Arial" panose="020B0604020202020204" pitchFamily="34" charset="0"/>
                <a:cs typeface="Arial" panose="020B0604020202020204" pitchFamily="34" charset="0"/>
              </a:rPr>
              <a:t>Klicka här för att ändra rubrik</a:t>
            </a:r>
            <a:endParaRPr lang="en-US" sz="3600">
              <a:latin typeface="Arial" panose="020B0604020202020204" pitchFamily="34" charset="0"/>
              <a:cs typeface="Arial" panose="020B0604020202020204" pitchFamily="34" charset="0"/>
            </a:endParaRPr>
          </a:p>
        </p:txBody>
      </p:sp>
      <p:sp>
        <p:nvSpPr>
          <p:cNvPr id="10" name="Text Placeholder 2"/>
          <p:cNvSpPr>
            <a:spLocks noGrp="1"/>
          </p:cNvSpPr>
          <p:nvPr>
            <p:ph type="body" idx="1" hasCustomPrompt="1"/>
          </p:nvPr>
        </p:nvSpPr>
        <p:spPr>
          <a:xfrm>
            <a:off x="252919" y="2097909"/>
            <a:ext cx="7315200" cy="3599887"/>
          </a:xfrm>
        </p:spPr>
        <p:txBody>
          <a:bodyPr anchor="t">
            <a:normAutofit/>
          </a:bodyPr>
          <a:lstStyle>
            <a:lvl1pPr marL="0" indent="0">
              <a:buNone/>
              <a:defRPr sz="2200" cap="none" spc="0" baseline="0">
                <a:solidFill>
                  <a:schemeClr val="tx1">
                    <a:lumMod val="65000"/>
                    <a:lumOff val="3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lägga in brödtext</a:t>
            </a:r>
          </a:p>
        </p:txBody>
      </p:sp>
    </p:spTree>
    <p:extLst>
      <p:ext uri="{BB962C8B-B14F-4D97-AF65-F5344CB8AC3E}">
        <p14:creationId xmlns:p14="http://schemas.microsoft.com/office/powerpoint/2010/main" val="140643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a:prstGeom prst="rect">
            <a:avLst/>
          </a:prstGeom>
        </p:spPr>
        <p:txBody>
          <a:bodyPr anchor="b">
            <a:normAutofit/>
          </a:bodyPr>
          <a:lstStyle>
            <a:lvl1pPr>
              <a:defRPr sz="3200" b="0">
                <a:latin typeface="Arial" panose="020B0604020202020204" pitchFamily="34" charset="0"/>
                <a:cs typeface="Arial" panose="020B0604020202020204" pitchFamily="34" charset="0"/>
              </a:defRPr>
            </a:lvl1pPr>
          </a:lstStyle>
          <a:p>
            <a:r>
              <a:rPr lang="sv-SE"/>
              <a:t>Klicka här för att ändra format</a:t>
            </a:r>
            <a:endParaRPr lang="en-US"/>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Redigera format för bakgrundstext</a:t>
            </a:r>
          </a:p>
        </p:txBody>
      </p:sp>
      <p:sp>
        <p:nvSpPr>
          <p:cNvPr id="9" name="Footer Placeholder 8"/>
          <p:cNvSpPr>
            <a:spLocks noGrp="1"/>
          </p:cNvSpPr>
          <p:nvPr>
            <p:ph type="ftr" sz="quarter" idx="11"/>
          </p:nvPr>
        </p:nvSpPr>
        <p:spPr>
          <a:xfrm>
            <a:off x="3499101" y="6356350"/>
            <a:ext cx="5911517" cy="365125"/>
          </a:xfrm>
        </p:spPr>
        <p:txBody>
          <a:bodyPr/>
          <a:lstStyle>
            <a:lvl1pPr>
              <a:defRPr>
                <a:latin typeface="Arial" panose="020B0604020202020204" pitchFamily="34" charset="0"/>
                <a:cs typeface="Arial" panose="020B0604020202020204" pitchFamily="34" charset="0"/>
              </a:defRPr>
            </a:lvl1pPr>
          </a:lstStyle>
          <a:p>
            <a:endParaRPr lang="sv-SE"/>
          </a:p>
        </p:txBody>
      </p:sp>
      <p:sp>
        <p:nvSpPr>
          <p:cNvPr id="10" name="Slide Number Placeholder 9"/>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61388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ubrik och lodrät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sv-SE"/>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spTree>
    <p:extLst>
      <p:ext uri="{BB962C8B-B14F-4D97-AF65-F5344CB8AC3E}">
        <p14:creationId xmlns:p14="http://schemas.microsoft.com/office/powerpoint/2010/main" val="323825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1.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53143" y="864108"/>
            <a:ext cx="10531325" cy="5120640"/>
          </a:xfrm>
          <a:prstGeom prst="rect">
            <a:avLst/>
          </a:prstGeom>
        </p:spPr>
        <p:txBody>
          <a:bodyPr vert="horz" lIns="91440" tIns="45720" rIns="91440" bIns="45720" rtlCol="0" anchor="ct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sv-SE"/>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latin typeface="Arial" panose="020B0604020202020204" pitchFamily="34" charset="0"/>
                <a:cs typeface="Arial" panose="020B0604020202020204" pitchFamily="34" charset="0"/>
              </a:defRPr>
            </a:lvl1pPr>
          </a:lstStyle>
          <a:p>
            <a:fld id="{3BD0AB70-61CF-4BD1-AC86-7D830115B0A9}" type="slidenum">
              <a:rPr lang="sv-SE" smtClean="0"/>
              <a:pPr/>
              <a:t>‹#›</a:t>
            </a:fld>
            <a:endParaRPr lang="sv-SE"/>
          </a:p>
        </p:txBody>
      </p:sp>
      <p:pic>
        <p:nvPicPr>
          <p:cNvPr id="4" name="Bildobjekt 3"/>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20775" y="6314110"/>
            <a:ext cx="2561401" cy="341520"/>
          </a:xfrm>
          <a:prstGeom prst="rect">
            <a:avLst/>
          </a:prstGeom>
        </p:spPr>
      </p:pic>
    </p:spTree>
    <p:extLst>
      <p:ext uri="{BB962C8B-B14F-4D97-AF65-F5344CB8AC3E}">
        <p14:creationId xmlns:p14="http://schemas.microsoft.com/office/powerpoint/2010/main" val="3450734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3"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3600" kern="1200" spc="-60" baseline="0">
          <a:solidFill>
            <a:srgbClr val="FFFFFF"/>
          </a:solidFill>
          <a:latin typeface="Adelle Sans" panose="02000503000000020004" pitchFamily="50" charset="0"/>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sv-SE"/>
              <a:t>Klicka här för att ändra format</a:t>
            </a:r>
            <a:endParaRPr lang="en-US"/>
          </a:p>
        </p:txBody>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sv-SE"/>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BD0AB70-61CF-4BD1-AC86-7D830115B0A9}" type="slidenum">
              <a:rPr lang="sv-SE" smtClean="0"/>
              <a:t>‹#›</a:t>
            </a:fld>
            <a:endParaRPr lang="sv-SE"/>
          </a:p>
        </p:txBody>
      </p:sp>
      <p:pic>
        <p:nvPicPr>
          <p:cNvPr id="4" name="Bildobjekt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20775" y="6314110"/>
            <a:ext cx="2561401" cy="341520"/>
          </a:xfrm>
          <a:prstGeom prst="rect">
            <a:avLst/>
          </a:prstGeom>
        </p:spPr>
      </p:pic>
    </p:spTree>
    <p:extLst>
      <p:ext uri="{BB962C8B-B14F-4D97-AF65-F5344CB8AC3E}">
        <p14:creationId xmlns:p14="http://schemas.microsoft.com/office/powerpoint/2010/main" val="698298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4" r:id="rId13"/>
  </p:sldLayoutIdLst>
  <p:txStyles>
    <p:titleStyle>
      <a:lvl1pPr algn="l" defTabSz="914400" rtl="0" eaLnBrk="1" latinLnBrk="0" hangingPunct="1">
        <a:lnSpc>
          <a:spcPct val="90000"/>
        </a:lnSpc>
        <a:spcBef>
          <a:spcPct val="0"/>
        </a:spcBef>
        <a:buNone/>
        <a:defRPr sz="3600" kern="1200" spc="-60" baseline="0">
          <a:solidFill>
            <a:srgbClr val="FFFFFF"/>
          </a:solidFill>
          <a:latin typeface="Adelle Sans" panose="02000503000000020004" pitchFamily="50" charset="0"/>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HelveticaNeueLT Std" panose="020B0604020202020204" pitchFamily="34" charset="0"/>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HelveticaNeueLT Std" panose="020B0604020202020204" pitchFamily="34" charset="0"/>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HelveticaNeueLT Std" panose="020B0604020202020204" pitchFamily="34" charset="0"/>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HelveticaNeueLT Std" panose="020B0604020202020204" pitchFamily="34" charset="0"/>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HelveticaNeueLT Std" panose="020B0604020202020204" pitchFamily="34" charset="0"/>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hyperlink" Target="mailto:anna.westgerd@ecutbildning.se" TargetMode="Externa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56032" y="1658007"/>
            <a:ext cx="3081137" cy="2377440"/>
          </a:xfrm>
        </p:spPr>
        <p:txBody>
          <a:bodyPr>
            <a:normAutofit fontScale="90000"/>
          </a:bodyPr>
          <a:lstStyle/>
          <a:p>
            <a:br>
              <a:rPr lang="sv-SE"/>
            </a:br>
            <a:br>
              <a:rPr lang="sv-SE"/>
            </a:br>
            <a:br>
              <a:rPr lang="sv-SE"/>
            </a:br>
            <a:br>
              <a:rPr lang="sv-SE"/>
            </a:br>
            <a:br>
              <a:rPr lang="sv-SE"/>
            </a:br>
            <a:br>
              <a:rPr lang="sv-SE"/>
            </a:br>
            <a:br>
              <a:rPr lang="sv-SE"/>
            </a:br>
            <a:br>
              <a:rPr lang="sv-SE" b="1"/>
            </a:br>
            <a:r>
              <a:rPr lang="sv-SE" b="1"/>
              <a:t>FOKUS</a:t>
            </a:r>
            <a:br>
              <a:rPr lang="sv-SE" b="1"/>
            </a:br>
            <a:br>
              <a:rPr lang="sv-SE" sz="1200" b="1"/>
            </a:br>
            <a:r>
              <a:rPr lang="sv-SE" b="1"/>
              <a:t>LIA</a:t>
            </a:r>
            <a:br>
              <a:rPr lang="sv-SE"/>
            </a:br>
            <a:endParaRPr lang="sv-SE"/>
          </a:p>
        </p:txBody>
      </p:sp>
      <p:pic>
        <p:nvPicPr>
          <p:cNvPr id="5" name="Platshållare för bild 4"/>
          <p:cNvPicPr>
            <a:picLocks noGrp="1" noChangeAspect="1"/>
          </p:cNvPicPr>
          <p:nvPr>
            <p:ph type="pic" idx="1"/>
          </p:nvPr>
        </p:nvPicPr>
        <p:blipFill>
          <a:blip r:embed="rId2">
            <a:extLst>
              <a:ext uri="{28A0092B-C50C-407E-A947-70E740481C1C}">
                <a14:useLocalDpi xmlns:a14="http://schemas.microsoft.com/office/drawing/2010/main" val="0"/>
              </a:ext>
            </a:extLst>
          </a:blip>
          <a:srcRect t="734" b="734"/>
          <a:stretch>
            <a:fillRect/>
          </a:stretch>
        </p:blipFill>
        <p:spPr/>
      </p:pic>
      <p:sp>
        <p:nvSpPr>
          <p:cNvPr id="4" name="Platshållare för text 3"/>
          <p:cNvSpPr>
            <a:spLocks noGrp="1"/>
          </p:cNvSpPr>
          <p:nvPr>
            <p:ph type="body" sz="half" idx="2"/>
          </p:nvPr>
        </p:nvSpPr>
        <p:spPr>
          <a:xfrm>
            <a:off x="256032" y="3661174"/>
            <a:ext cx="2834640" cy="2322576"/>
          </a:xfrm>
        </p:spPr>
        <p:txBody>
          <a:bodyPr/>
          <a:lstStyle/>
          <a:p>
            <a:endParaRPr lang="sv-SE"/>
          </a:p>
          <a:p>
            <a:r>
              <a:rPr lang="sv-SE" sz="2000" b="1">
                <a:latin typeface="Arial"/>
                <a:cs typeface="Arial"/>
              </a:rPr>
              <a:t>2020-12-18, IoT20</a:t>
            </a:r>
            <a:endParaRPr lang="sv-SE" sz="2000" b="1"/>
          </a:p>
          <a:p>
            <a:r>
              <a:rPr lang="sv-SE" sz="1600" b="1"/>
              <a:t>Uppstart LIA processen</a:t>
            </a:r>
          </a:p>
        </p:txBody>
      </p:sp>
    </p:spTree>
    <p:extLst>
      <p:ext uri="{BB962C8B-B14F-4D97-AF65-F5344CB8AC3E}">
        <p14:creationId xmlns:p14="http://schemas.microsoft.com/office/powerpoint/2010/main" val="2692371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sz="3000" b="1"/>
              <a:t>Bedömning och betygssättning</a:t>
            </a:r>
          </a:p>
        </p:txBody>
      </p:sp>
      <p:sp>
        <p:nvSpPr>
          <p:cNvPr id="3" name="Platshållare för innehåll 2"/>
          <p:cNvSpPr>
            <a:spLocks noGrp="1"/>
          </p:cNvSpPr>
          <p:nvPr>
            <p:ph idx="1"/>
          </p:nvPr>
        </p:nvSpPr>
        <p:spPr/>
        <p:txBody>
          <a:bodyPr>
            <a:normAutofit/>
          </a:bodyPr>
          <a:lstStyle/>
          <a:p>
            <a:r>
              <a:rPr lang="sv-SE" sz="2400"/>
              <a:t>Kursansvarig sätter betyget (utbildningsledaren)</a:t>
            </a:r>
          </a:p>
          <a:p>
            <a:r>
              <a:rPr lang="sv-SE" sz="2400"/>
              <a:t>Betyget baseras på bedömningsunderlag, skriftlig rapport, loggbok och redovisning</a:t>
            </a:r>
          </a:p>
          <a:p>
            <a:r>
              <a:rPr lang="sv-SE" sz="2400"/>
              <a:t>Utbildningsledaren har kontakt med handledaren och studerande under LIA-perioden</a:t>
            </a:r>
          </a:p>
        </p:txBody>
      </p:sp>
    </p:spTree>
    <p:extLst>
      <p:ext uri="{BB962C8B-B14F-4D97-AF65-F5344CB8AC3E}">
        <p14:creationId xmlns:p14="http://schemas.microsoft.com/office/powerpoint/2010/main" val="163063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sz="3000" b="1"/>
              <a:t>Vanliga frågor</a:t>
            </a:r>
          </a:p>
        </p:txBody>
      </p:sp>
      <p:sp>
        <p:nvSpPr>
          <p:cNvPr id="3" name="Platshållare för innehåll 2"/>
          <p:cNvSpPr>
            <a:spLocks noGrp="1"/>
          </p:cNvSpPr>
          <p:nvPr>
            <p:ph idx="1"/>
          </p:nvPr>
        </p:nvSpPr>
        <p:spPr/>
        <p:txBody>
          <a:bodyPr>
            <a:noAutofit/>
          </a:bodyPr>
          <a:lstStyle/>
          <a:p>
            <a:r>
              <a:rPr lang="sv-SE" sz="2200"/>
              <a:t>Vem ordnar LIA-plats?</a:t>
            </a:r>
          </a:p>
          <a:p>
            <a:r>
              <a:rPr lang="sv-SE" sz="2200"/>
              <a:t>När ska man ha en LIA-plats färdig? </a:t>
            </a:r>
          </a:p>
          <a:p>
            <a:r>
              <a:rPr lang="sv-SE" sz="2200"/>
              <a:t>Vad händer om man inte har en LIA-plats vid deadline?</a:t>
            </a:r>
          </a:p>
          <a:p>
            <a:r>
              <a:rPr lang="sv-SE" sz="2200"/>
              <a:t>Har skolan någon lista med företag? </a:t>
            </a:r>
          </a:p>
          <a:p>
            <a:r>
              <a:rPr lang="sv-SE" sz="2200"/>
              <a:t>Kan man använda någon från skolan som referens?</a:t>
            </a:r>
          </a:p>
          <a:p>
            <a:r>
              <a:rPr lang="sv-SE" sz="2200"/>
              <a:t>Får jag göra LIA på mitt arbete? </a:t>
            </a:r>
          </a:p>
          <a:p>
            <a:r>
              <a:rPr lang="sv-SE" sz="2200"/>
              <a:t>Hur många timmar i veckan ska jag göra på min LIA?</a:t>
            </a:r>
          </a:p>
        </p:txBody>
      </p:sp>
    </p:spTree>
    <p:extLst>
      <p:ext uri="{BB962C8B-B14F-4D97-AF65-F5344CB8AC3E}">
        <p14:creationId xmlns:p14="http://schemas.microsoft.com/office/powerpoint/2010/main" val="234356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56032" y="1658007"/>
            <a:ext cx="3081137" cy="2377440"/>
          </a:xfrm>
        </p:spPr>
        <p:txBody>
          <a:bodyPr>
            <a:normAutofit fontScale="90000"/>
          </a:bodyPr>
          <a:lstStyle/>
          <a:p>
            <a:br>
              <a:rPr lang="sv-SE"/>
            </a:br>
            <a:br>
              <a:rPr lang="sv-SE"/>
            </a:br>
            <a:br>
              <a:rPr lang="sv-SE"/>
            </a:br>
            <a:br>
              <a:rPr lang="sv-SE"/>
            </a:br>
            <a:br>
              <a:rPr lang="sv-SE"/>
            </a:br>
            <a:br>
              <a:rPr lang="sv-SE"/>
            </a:br>
            <a:br>
              <a:rPr lang="sv-SE"/>
            </a:br>
            <a:br>
              <a:rPr lang="sv-SE" sz="3100"/>
            </a:br>
            <a:r>
              <a:rPr lang="sv-SE" sz="3600" b="1"/>
              <a:t>Övriga frågor</a:t>
            </a:r>
            <a:br>
              <a:rPr lang="sv-SE" sz="4000"/>
            </a:br>
            <a:endParaRPr lang="sv-SE" sz="4000"/>
          </a:p>
        </p:txBody>
      </p:sp>
      <p:pic>
        <p:nvPicPr>
          <p:cNvPr id="6" name="Platshållare för bild 5"/>
          <p:cNvPicPr>
            <a:picLocks noGrp="1" noChangeAspect="1"/>
          </p:cNvPicPr>
          <p:nvPr>
            <p:ph type="pic" idx="1"/>
          </p:nvPr>
        </p:nvPicPr>
        <p:blipFill>
          <a:blip r:embed="rId2">
            <a:extLst>
              <a:ext uri="{28A0092B-C50C-407E-A947-70E740481C1C}">
                <a14:useLocalDpi xmlns:a14="http://schemas.microsoft.com/office/drawing/2010/main" val="0"/>
              </a:ext>
            </a:extLst>
          </a:blip>
          <a:srcRect l="11942" r="11942"/>
          <a:stretch>
            <a:fillRect/>
          </a:stretch>
        </p:blipFill>
        <p:spPr/>
      </p:pic>
    </p:spTree>
    <p:extLst>
      <p:ext uri="{BB962C8B-B14F-4D97-AF65-F5344CB8AC3E}">
        <p14:creationId xmlns:p14="http://schemas.microsoft.com/office/powerpoint/2010/main" val="394015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p:cNvSpPr>
            <a:spLocks noGrp="1"/>
          </p:cNvSpPr>
          <p:nvPr>
            <p:ph type="title"/>
          </p:nvPr>
        </p:nvSpPr>
        <p:spPr>
          <a:xfrm>
            <a:off x="256032" y="1658007"/>
            <a:ext cx="3081137" cy="2377440"/>
          </a:xfrm>
        </p:spPr>
        <p:txBody>
          <a:bodyPr>
            <a:normAutofit fontScale="90000"/>
          </a:bodyPr>
          <a:lstStyle/>
          <a:p>
            <a:br>
              <a:rPr lang="sv-SE"/>
            </a:br>
            <a:br>
              <a:rPr lang="sv-SE"/>
            </a:br>
            <a:br>
              <a:rPr lang="sv-SE"/>
            </a:br>
            <a:br>
              <a:rPr lang="sv-SE"/>
            </a:br>
            <a:br>
              <a:rPr lang="sv-SE"/>
            </a:br>
            <a:br>
              <a:rPr lang="sv-SE"/>
            </a:br>
            <a:br>
              <a:rPr lang="sv-SE"/>
            </a:br>
            <a:br>
              <a:rPr lang="sv-SE" sz="3100"/>
            </a:br>
            <a:r>
              <a:rPr lang="sv-SE" sz="3600"/>
              <a:t>Sätt igång - nu!</a:t>
            </a:r>
            <a:br>
              <a:rPr lang="sv-SE" sz="4000"/>
            </a:br>
            <a:endParaRPr lang="sv-SE" sz="4000"/>
          </a:p>
        </p:txBody>
      </p:sp>
      <p:sp>
        <p:nvSpPr>
          <p:cNvPr id="4" name="Platshållare för text 3"/>
          <p:cNvSpPr>
            <a:spLocks noGrp="1"/>
          </p:cNvSpPr>
          <p:nvPr>
            <p:ph type="body" sz="half" idx="2"/>
          </p:nvPr>
        </p:nvSpPr>
        <p:spPr>
          <a:xfrm>
            <a:off x="256032" y="3661174"/>
            <a:ext cx="2834640" cy="2322576"/>
          </a:xfrm>
        </p:spPr>
        <p:txBody>
          <a:bodyPr/>
          <a:lstStyle/>
          <a:p>
            <a:r>
              <a:rPr lang="sv-SE"/>
              <a:t>GÖR!</a:t>
            </a:r>
          </a:p>
          <a:p>
            <a:r>
              <a:rPr lang="sv-SE"/>
              <a:t>GÖR!</a:t>
            </a:r>
          </a:p>
          <a:p>
            <a:r>
              <a:rPr lang="sv-SE"/>
              <a:t>GÖR!</a:t>
            </a:r>
          </a:p>
        </p:txBody>
      </p:sp>
      <p:pic>
        <p:nvPicPr>
          <p:cNvPr id="5" name="Platshållare för bild 4"/>
          <p:cNvPicPr>
            <a:picLocks noGrp="1" noChangeAspect="1"/>
          </p:cNvPicPr>
          <p:nvPr>
            <p:ph type="pic" idx="1"/>
          </p:nvPr>
        </p:nvPicPr>
        <p:blipFill>
          <a:blip r:embed="rId2">
            <a:extLst>
              <a:ext uri="{28A0092B-C50C-407E-A947-70E740481C1C}">
                <a14:useLocalDpi xmlns:a14="http://schemas.microsoft.com/office/drawing/2010/main" val="0"/>
              </a:ext>
            </a:extLst>
          </a:blip>
          <a:srcRect l="9" r="9"/>
          <a:stretch>
            <a:fillRect/>
          </a:stretch>
        </p:blipFill>
        <p:spPr/>
      </p:pic>
    </p:spTree>
    <p:extLst>
      <p:ext uri="{BB962C8B-B14F-4D97-AF65-F5344CB8AC3E}">
        <p14:creationId xmlns:p14="http://schemas.microsoft.com/office/powerpoint/2010/main" val="34545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10000" fill="hold" nodeType="clickEffect">
                                  <p:stCondLst>
                                    <p:cond delay="0"/>
                                  </p:stCondLst>
                                  <p:childTnLst>
                                    <p:animEffect transition="out" filter="fade">
                                      <p:cBhvr>
                                        <p:cTn id="6" dur="500" tmFilter="0, 0; .2, .5; .8, .5; 1, 0"/>
                                        <p:tgtEl>
                                          <p:spTgt spid="4">
                                            <p:txEl>
                                              <p:pRg st="0" end="0"/>
                                            </p:txEl>
                                          </p:spTgt>
                                        </p:tgtEl>
                                      </p:cBhvr>
                                    </p:animEffect>
                                    <p:animScale>
                                      <p:cBhvr>
                                        <p:cTn id="7" dur="250" autoRev="1" fill="hold"/>
                                        <p:tgtEl>
                                          <p:spTgt spid="4">
                                            <p:txEl>
                                              <p:pRg st="0" end="0"/>
                                            </p:txEl>
                                          </p:spTgt>
                                        </p:tgtEl>
                                      </p:cBhvr>
                                      <p:by x="105000" y="105000"/>
                                    </p:animScale>
                                  </p:childTnLst>
                                </p:cTn>
                              </p:par>
                              <p:par>
                                <p:cTn id="8" presetID="26" presetClass="emph" presetSubtype="0" repeatCount="10000" fill="hold" nodeType="withEffect">
                                  <p:stCondLst>
                                    <p:cond delay="0"/>
                                  </p:stCondLst>
                                  <p:childTnLst>
                                    <p:animEffect transition="out" filter="fade">
                                      <p:cBhvr>
                                        <p:cTn id="9" dur="500" tmFilter="0, 0; .2, .5; .8, .5; 1, 0"/>
                                        <p:tgtEl>
                                          <p:spTgt spid="4">
                                            <p:txEl>
                                              <p:pRg st="1" end="1"/>
                                            </p:txEl>
                                          </p:spTgt>
                                        </p:tgtEl>
                                      </p:cBhvr>
                                    </p:animEffect>
                                    <p:animScale>
                                      <p:cBhvr>
                                        <p:cTn id="10" dur="250" autoRev="1" fill="hold"/>
                                        <p:tgtEl>
                                          <p:spTgt spid="4">
                                            <p:txEl>
                                              <p:pRg st="1" end="1"/>
                                            </p:txEl>
                                          </p:spTgt>
                                        </p:tgtEl>
                                      </p:cBhvr>
                                      <p:by x="105000" y="105000"/>
                                    </p:animScale>
                                  </p:childTnLst>
                                </p:cTn>
                              </p:par>
                              <p:par>
                                <p:cTn id="11" presetID="26" presetClass="emph" presetSubtype="0" repeatCount="10000" fill="hold" nodeType="withEffect">
                                  <p:stCondLst>
                                    <p:cond delay="0"/>
                                  </p:stCondLst>
                                  <p:childTnLst>
                                    <p:animEffect transition="out" filter="fade">
                                      <p:cBhvr>
                                        <p:cTn id="12" dur="500" tmFilter="0, 0; .2, .5; .8, .5; 1, 0"/>
                                        <p:tgtEl>
                                          <p:spTgt spid="4">
                                            <p:txEl>
                                              <p:pRg st="2" end="2"/>
                                            </p:txEl>
                                          </p:spTgt>
                                        </p:tgtEl>
                                      </p:cBhvr>
                                    </p:animEffect>
                                    <p:animScale>
                                      <p:cBhvr>
                                        <p:cTn id="13" dur="250" autoRev="1" fill="hold"/>
                                        <p:tgtEl>
                                          <p:spTgt spid="4">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b="1"/>
              <a:t>Vad är LIA?</a:t>
            </a:r>
          </a:p>
        </p:txBody>
      </p:sp>
      <p:sp>
        <p:nvSpPr>
          <p:cNvPr id="3" name="Platshållare för innehåll 2"/>
          <p:cNvSpPr>
            <a:spLocks noGrp="1"/>
          </p:cNvSpPr>
          <p:nvPr>
            <p:ph idx="1"/>
          </p:nvPr>
        </p:nvSpPr>
        <p:spPr/>
        <p:txBody>
          <a:bodyPr>
            <a:normAutofit/>
          </a:bodyPr>
          <a:lstStyle/>
          <a:p>
            <a:pPr>
              <a:lnSpc>
                <a:spcPct val="150000"/>
              </a:lnSpc>
            </a:pPr>
            <a:r>
              <a:rPr lang="sv-SE">
                <a:solidFill>
                  <a:schemeClr val="tx1">
                    <a:lumMod val="75000"/>
                    <a:lumOff val="25000"/>
                  </a:schemeClr>
                </a:solidFill>
              </a:rPr>
              <a:t>Står för Lärande I Arbete</a:t>
            </a:r>
          </a:p>
          <a:p>
            <a:pPr>
              <a:lnSpc>
                <a:spcPct val="150000"/>
              </a:lnSpc>
            </a:pPr>
            <a:r>
              <a:rPr lang="sv-SE">
                <a:solidFill>
                  <a:schemeClr val="tx1">
                    <a:lumMod val="75000"/>
                    <a:lumOff val="25000"/>
                  </a:schemeClr>
                </a:solidFill>
              </a:rPr>
              <a:t>Viktigt kännetecken för en yrkeshögskoleutbildning</a:t>
            </a:r>
          </a:p>
          <a:p>
            <a:pPr>
              <a:lnSpc>
                <a:spcPct val="150000"/>
              </a:lnSpc>
            </a:pPr>
            <a:r>
              <a:rPr lang="sv-SE">
                <a:solidFill>
                  <a:schemeClr val="tx1">
                    <a:lumMod val="75000"/>
                    <a:lumOff val="25000"/>
                  </a:schemeClr>
                </a:solidFill>
              </a:rPr>
              <a:t>Motsvarar trainee eller kvalificerad yrkespraktik</a:t>
            </a:r>
          </a:p>
          <a:p>
            <a:pPr>
              <a:lnSpc>
                <a:spcPct val="150000"/>
              </a:lnSpc>
            </a:pPr>
            <a:r>
              <a:rPr lang="sv-SE">
                <a:solidFill>
                  <a:schemeClr val="tx1">
                    <a:lumMod val="75000"/>
                    <a:lumOff val="25000"/>
                  </a:schemeClr>
                </a:solidFill>
              </a:rPr>
              <a:t>Arbetsförlagt utbildningsmoment</a:t>
            </a:r>
          </a:p>
          <a:p>
            <a:pPr>
              <a:lnSpc>
                <a:spcPct val="150000"/>
              </a:lnSpc>
            </a:pPr>
            <a:r>
              <a:rPr lang="sv-SE">
                <a:solidFill>
                  <a:schemeClr val="tx1">
                    <a:lumMod val="75000"/>
                    <a:lumOff val="25000"/>
                  </a:schemeClr>
                </a:solidFill>
              </a:rPr>
              <a:t>Din chans att lära känna yrket, branschen och dina framtida kollegor – ta vara på den!</a:t>
            </a:r>
          </a:p>
        </p:txBody>
      </p:sp>
    </p:spTree>
    <p:extLst>
      <p:ext uri="{BB962C8B-B14F-4D97-AF65-F5344CB8AC3E}">
        <p14:creationId xmlns:p14="http://schemas.microsoft.com/office/powerpoint/2010/main" val="260134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latshållare för innehåll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5192" y="1054360"/>
            <a:ext cx="11289676" cy="4809872"/>
          </a:xfrm>
        </p:spPr>
      </p:pic>
    </p:spTree>
    <p:extLst>
      <p:ext uri="{BB962C8B-B14F-4D97-AF65-F5344CB8AC3E}">
        <p14:creationId xmlns:p14="http://schemas.microsoft.com/office/powerpoint/2010/main" val="252876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b="1"/>
              <a:t>När är LIA ?</a:t>
            </a:r>
          </a:p>
        </p:txBody>
      </p:sp>
      <p:sp>
        <p:nvSpPr>
          <p:cNvPr id="3" name="Platshållare för innehåll 2"/>
          <p:cNvSpPr>
            <a:spLocks noGrp="1"/>
          </p:cNvSpPr>
          <p:nvPr>
            <p:ph idx="1"/>
          </p:nvPr>
        </p:nvSpPr>
        <p:spPr/>
        <p:txBody>
          <a:bodyPr>
            <a:normAutofit/>
          </a:bodyPr>
          <a:lstStyle/>
          <a:p>
            <a:r>
              <a:rPr lang="sv-SE" sz="2400"/>
              <a:t>LIA1 – VT 2021, 60 YHP, vecka 10-21</a:t>
            </a:r>
          </a:p>
          <a:p>
            <a:endParaRPr lang="sv-SE" sz="2400"/>
          </a:p>
          <a:p>
            <a:r>
              <a:rPr lang="sv-SE" sz="2400"/>
              <a:t>LIA2 – VT 2022, 60 YHP, vecka 11-22 </a:t>
            </a:r>
          </a:p>
        </p:txBody>
      </p:sp>
    </p:spTree>
    <p:extLst>
      <p:ext uri="{BB962C8B-B14F-4D97-AF65-F5344CB8AC3E}">
        <p14:creationId xmlns:p14="http://schemas.microsoft.com/office/powerpoint/2010/main" val="206733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tshållare för text 11"/>
          <p:cNvSpPr>
            <a:spLocks noGrp="1"/>
          </p:cNvSpPr>
          <p:nvPr/>
        </p:nvSpPr>
        <p:spPr>
          <a:xfrm>
            <a:off x="3835410" y="1941303"/>
            <a:ext cx="7723413" cy="296624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9pPr>
          </a:lstStyle>
          <a:p>
            <a:pPr marL="182880" indent="-182880">
              <a:buFont typeface="Wingdings 2" pitchFamily="18" charset="2"/>
              <a:buChar char=""/>
              <a:tabLst>
                <a:tab pos="2517775" algn="l"/>
              </a:tabLst>
            </a:pPr>
            <a:r>
              <a:rPr lang="sv-SE" sz="2400">
                <a:latin typeface="Arial" panose="020B0604020202020204" pitchFamily="34" charset="0"/>
                <a:cs typeface="Arial" panose="020B0604020202020204" pitchFamily="34" charset="0"/>
              </a:rPr>
              <a:t>Utbildningsanordnaren har god samverkan med LIA-arbetsplatserna.</a:t>
            </a:r>
          </a:p>
          <a:p>
            <a:pPr marL="182880" indent="-182880">
              <a:buFont typeface="Wingdings 2" pitchFamily="18" charset="2"/>
              <a:buChar char=""/>
              <a:tabLst>
                <a:tab pos="2517775" algn="l"/>
              </a:tabLst>
            </a:pPr>
            <a:endParaRPr lang="sv-SE" sz="2400">
              <a:latin typeface="Arial" panose="020B0604020202020204" pitchFamily="34" charset="0"/>
              <a:cs typeface="Arial" panose="020B0604020202020204" pitchFamily="34" charset="0"/>
            </a:endParaRPr>
          </a:p>
          <a:p>
            <a:pPr marL="182880" indent="-182880">
              <a:buFont typeface="Wingdings 2" pitchFamily="18" charset="2"/>
              <a:buChar char=""/>
              <a:tabLst>
                <a:tab pos="2517775" algn="l"/>
              </a:tabLst>
            </a:pPr>
            <a:r>
              <a:rPr lang="sv-SE" sz="2400">
                <a:latin typeface="Arial" panose="020B0604020202020204" pitchFamily="34" charset="0"/>
                <a:cs typeface="Arial" panose="020B0604020202020204" pitchFamily="34" charset="0"/>
              </a:rPr>
              <a:t>LIA är en integrerad del av utbildningen.</a:t>
            </a:r>
          </a:p>
          <a:p>
            <a:pPr marL="182880" indent="-182880">
              <a:buFont typeface="Wingdings 2" pitchFamily="18" charset="2"/>
              <a:buChar char=""/>
              <a:tabLst>
                <a:tab pos="2517775" algn="l"/>
              </a:tabLst>
            </a:pPr>
            <a:endParaRPr lang="sv-SE" sz="2400">
              <a:latin typeface="Arial" panose="020B0604020202020204" pitchFamily="34" charset="0"/>
              <a:cs typeface="Arial" panose="020B0604020202020204" pitchFamily="34" charset="0"/>
            </a:endParaRPr>
          </a:p>
          <a:p>
            <a:pPr marL="182880" indent="-182880">
              <a:buFont typeface="Wingdings 2" pitchFamily="18" charset="2"/>
              <a:buChar char=""/>
              <a:tabLst>
                <a:tab pos="2517775" algn="l"/>
              </a:tabLst>
            </a:pPr>
            <a:r>
              <a:rPr lang="sv-SE" sz="2400">
                <a:latin typeface="Arial" panose="020B0604020202020204" pitchFamily="34" charset="0"/>
                <a:cs typeface="Arial" panose="020B0604020202020204" pitchFamily="34" charset="0"/>
              </a:rPr>
              <a:t>De personer som anlitas som LIA-handledare har rätt kompetens.</a:t>
            </a:r>
          </a:p>
        </p:txBody>
      </p:sp>
      <p:sp>
        <p:nvSpPr>
          <p:cNvPr id="4" name="Rubrik 1"/>
          <p:cNvSpPr>
            <a:spLocks noGrp="1"/>
          </p:cNvSpPr>
          <p:nvPr>
            <p:ph type="title"/>
          </p:nvPr>
        </p:nvSpPr>
        <p:spPr>
          <a:xfrm>
            <a:off x="252919" y="1123837"/>
            <a:ext cx="3065468" cy="4601183"/>
          </a:xfrm>
        </p:spPr>
        <p:txBody>
          <a:bodyPr anchor="ctr">
            <a:normAutofit/>
          </a:bodyPr>
          <a:lstStyle/>
          <a:p>
            <a:r>
              <a:rPr lang="sv-SE" sz="2800" b="1" err="1"/>
              <a:t>MYH:s</a:t>
            </a:r>
            <a:br>
              <a:rPr lang="sv-SE" sz="2800" b="1"/>
            </a:br>
            <a:r>
              <a:rPr lang="sv-SE" sz="2800" b="1"/>
              <a:t>kvalitetskriterium</a:t>
            </a:r>
          </a:p>
        </p:txBody>
      </p:sp>
    </p:spTree>
    <p:extLst>
      <p:ext uri="{BB962C8B-B14F-4D97-AF65-F5344CB8AC3E}">
        <p14:creationId xmlns:p14="http://schemas.microsoft.com/office/powerpoint/2010/main" val="150442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Platshållare för text 5"/>
          <p:cNvSpPr>
            <a:spLocks noGrp="1"/>
          </p:cNvSpPr>
          <p:nvPr/>
        </p:nvSpPr>
        <p:spPr>
          <a:xfrm>
            <a:off x="3962596" y="1754904"/>
            <a:ext cx="7462157" cy="349692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9pPr>
          </a:lstStyle>
          <a:p>
            <a:pPr marL="182880" indent="-182880">
              <a:buFont typeface="Wingdings 2" pitchFamily="18" charset="2"/>
              <a:buChar char=""/>
              <a:tabLst>
                <a:tab pos="2517775" algn="l"/>
              </a:tabLst>
            </a:pPr>
            <a:r>
              <a:rPr lang="sv-SE" sz="2400">
                <a:latin typeface="Arial" panose="020B0604020202020204" pitchFamily="34" charset="0"/>
                <a:cs typeface="Arial" panose="020B0604020202020204" pitchFamily="34" charset="0"/>
              </a:rPr>
              <a:t>LIA-processen klubbas och godkänns varje år av ledningsgruppen</a:t>
            </a:r>
          </a:p>
          <a:p>
            <a:pPr marL="182880" indent="-182880">
              <a:buFont typeface="Wingdings 2" pitchFamily="18" charset="2"/>
              <a:buChar char=""/>
              <a:tabLst>
                <a:tab pos="2517775" algn="l"/>
              </a:tabLst>
            </a:pPr>
            <a:endParaRPr lang="sv-SE" sz="2400">
              <a:latin typeface="Arial" panose="020B0604020202020204" pitchFamily="34" charset="0"/>
              <a:cs typeface="Arial" panose="020B0604020202020204" pitchFamily="34" charset="0"/>
            </a:endParaRPr>
          </a:p>
          <a:p>
            <a:pPr marL="182880" indent="-182880">
              <a:buFont typeface="Wingdings 2" pitchFamily="18" charset="2"/>
              <a:buChar char=""/>
              <a:tabLst>
                <a:tab pos="2517775" algn="l"/>
              </a:tabLst>
            </a:pPr>
            <a:r>
              <a:rPr lang="sv-SE" sz="2400">
                <a:latin typeface="Arial" panose="020B0604020202020204" pitchFamily="34" charset="0"/>
                <a:cs typeface="Arial" panose="020B0604020202020204" pitchFamily="34" charset="0"/>
              </a:rPr>
              <a:t>LIA-processen läggs upp på </a:t>
            </a:r>
            <a:r>
              <a:rPr lang="sv-SE" sz="2400" err="1">
                <a:latin typeface="Arial" panose="020B0604020202020204" pitchFamily="34" charset="0"/>
                <a:cs typeface="Arial" panose="020B0604020202020204" pitchFamily="34" charset="0"/>
              </a:rPr>
              <a:t>lärplattformen</a:t>
            </a:r>
            <a:r>
              <a:rPr lang="sv-SE" sz="2400">
                <a:latin typeface="Arial" panose="020B0604020202020204" pitchFamily="34" charset="0"/>
                <a:cs typeface="Arial" panose="020B0604020202020204" pitchFamily="34" charset="0"/>
              </a:rPr>
              <a:t> </a:t>
            </a:r>
            <a:r>
              <a:rPr lang="sv-SE" sz="2400" err="1">
                <a:latin typeface="Arial" panose="020B0604020202020204" pitchFamily="34" charset="0"/>
                <a:cs typeface="Arial" panose="020B0604020202020204" pitchFamily="34" charset="0"/>
              </a:rPr>
              <a:t>PingPong</a:t>
            </a:r>
            <a:endParaRPr lang="sv-SE" sz="2400">
              <a:latin typeface="Arial" panose="020B0604020202020204" pitchFamily="34" charset="0"/>
              <a:cs typeface="Arial" panose="020B0604020202020204" pitchFamily="34" charset="0"/>
            </a:endParaRPr>
          </a:p>
        </p:txBody>
      </p:sp>
      <p:pic>
        <p:nvPicPr>
          <p:cNvPr id="6" name="Picture 4" descr="C:\Users\mdag2\AppData\Local\Microsoft\Windows\Temporary Internet Files\Content.IE5\MGMO6OP8\klubba_vit_bakgrun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4867" y="4383864"/>
            <a:ext cx="2456092" cy="1670948"/>
          </a:xfrm>
          <a:prstGeom prst="rect">
            <a:avLst/>
          </a:prstGeom>
          <a:noFill/>
          <a:extLst>
            <a:ext uri="{909E8E84-426E-40DD-AFC4-6F175D3DCCD1}">
              <a14:hiddenFill xmlns:a14="http://schemas.microsoft.com/office/drawing/2010/main">
                <a:solidFill>
                  <a:srgbClr val="FFFFFF"/>
                </a:solidFill>
              </a14:hiddenFill>
            </a:ext>
          </a:extLst>
        </p:spPr>
      </p:pic>
      <p:sp>
        <p:nvSpPr>
          <p:cNvPr id="7" name="Rubrik 1"/>
          <p:cNvSpPr>
            <a:spLocks noGrp="1"/>
          </p:cNvSpPr>
          <p:nvPr>
            <p:ph type="title"/>
          </p:nvPr>
        </p:nvSpPr>
        <p:spPr>
          <a:xfrm>
            <a:off x="252919" y="1123837"/>
            <a:ext cx="2947482" cy="4601183"/>
          </a:xfrm>
        </p:spPr>
        <p:txBody>
          <a:bodyPr anchor="ctr"/>
          <a:lstStyle/>
          <a:p>
            <a:r>
              <a:rPr lang="sv-SE" b="1"/>
              <a:t>LIA processen</a:t>
            </a:r>
          </a:p>
        </p:txBody>
      </p:sp>
    </p:spTree>
    <p:extLst>
      <p:ext uri="{BB962C8B-B14F-4D97-AF65-F5344CB8AC3E}">
        <p14:creationId xmlns:p14="http://schemas.microsoft.com/office/powerpoint/2010/main" val="294097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134045584"/>
              </p:ext>
            </p:extLst>
          </p:nvPr>
        </p:nvGraphicFramePr>
        <p:xfrm>
          <a:off x="3666521" y="1432859"/>
          <a:ext cx="8291594" cy="439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undad rektangulär 5"/>
          <p:cNvSpPr/>
          <p:nvPr/>
        </p:nvSpPr>
        <p:spPr>
          <a:xfrm>
            <a:off x="3545497" y="1915717"/>
            <a:ext cx="2232248" cy="1656184"/>
          </a:xfrm>
          <a:prstGeom prst="wedgeRoundRectCallout">
            <a:avLst>
              <a:gd name="adj1" fmla="val -14211"/>
              <a:gd name="adj2" fmla="val 70002"/>
              <a:gd name="adj3" fmla="val 16667"/>
            </a:avLst>
          </a:prstGeom>
          <a:noFill/>
          <a:ln w="9525" cap="flat" cmpd="sng" algn="ctr">
            <a:solidFill>
              <a:srgbClr val="C6D027"/>
            </a:solidFill>
            <a:prstDash val="solid"/>
          </a:ln>
          <a:effectLst>
            <a:outerShdw blurRad="40000" dist="23000" dir="5400000" rotWithShape="0">
              <a:srgbClr val="000000">
                <a:alpha val="35000"/>
              </a:srgbClr>
            </a:outerShdw>
          </a:effectLst>
        </p:spPr>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sv-SE" sz="1400" b="0" i="0" u="none" strike="noStrike" kern="0" cap="none" spc="0" normalizeH="0" baseline="0" noProof="0">
                <a:ln>
                  <a:noFill/>
                </a:ln>
                <a:solidFill>
                  <a:srgbClr val="4C4C4C"/>
                </a:solidFill>
                <a:effectLst/>
                <a:uLnTx/>
                <a:uFillTx/>
                <a:latin typeface="Verdana"/>
                <a:ea typeface="+mn-ea"/>
                <a:cs typeface="+mn-cs"/>
              </a:rPr>
              <a:t>Samarbetsavtal</a:t>
            </a:r>
          </a:p>
          <a:p>
            <a:pPr marL="0" marR="0" lvl="0" indent="0" defTabSz="457200" eaLnBrk="1" fontAlgn="auto" latinLnBrk="0" hangingPunct="1">
              <a:lnSpc>
                <a:spcPct val="100000"/>
              </a:lnSpc>
              <a:spcBef>
                <a:spcPct val="0"/>
              </a:spcBef>
              <a:spcAft>
                <a:spcPts val="0"/>
              </a:spcAft>
              <a:buClrTx/>
              <a:buSzTx/>
              <a:buFontTx/>
              <a:buNone/>
              <a:tabLst/>
              <a:defRPr/>
            </a:pPr>
            <a:r>
              <a:rPr kumimoji="0" lang="sv-SE" sz="1400" b="0" i="0" u="none" strike="noStrike" kern="0" cap="none" spc="0" normalizeH="0" baseline="0" noProof="0">
                <a:ln>
                  <a:noFill/>
                </a:ln>
                <a:solidFill>
                  <a:srgbClr val="4C4C4C"/>
                </a:solidFill>
                <a:effectLst/>
                <a:uLnTx/>
                <a:uFillTx/>
                <a:latin typeface="Verdana"/>
                <a:ea typeface="+mn-ea"/>
                <a:cs typeface="+mn-cs"/>
              </a:rPr>
              <a:t>Kursplan</a:t>
            </a:r>
          </a:p>
          <a:p>
            <a:pPr marL="0" marR="0" lvl="0" indent="0" defTabSz="457200" eaLnBrk="1" fontAlgn="auto" latinLnBrk="0" hangingPunct="1">
              <a:lnSpc>
                <a:spcPct val="100000"/>
              </a:lnSpc>
              <a:spcBef>
                <a:spcPct val="0"/>
              </a:spcBef>
              <a:spcAft>
                <a:spcPts val="0"/>
              </a:spcAft>
              <a:buClrTx/>
              <a:buSzTx/>
              <a:buFontTx/>
              <a:buNone/>
              <a:tabLst/>
              <a:defRPr/>
            </a:pPr>
            <a:r>
              <a:rPr kumimoji="0" lang="sv-SE" sz="1400" b="0" i="0" u="none" strike="noStrike" kern="0" cap="none" spc="0" normalizeH="0" baseline="0" noProof="0">
                <a:ln>
                  <a:noFill/>
                </a:ln>
                <a:solidFill>
                  <a:srgbClr val="4C4C4C"/>
                </a:solidFill>
                <a:effectLst/>
                <a:uLnTx/>
                <a:uFillTx/>
                <a:latin typeface="Verdana"/>
                <a:ea typeface="+mn-ea"/>
                <a:cs typeface="+mn-cs"/>
              </a:rPr>
              <a:t>Info om utbildning</a:t>
            </a:r>
          </a:p>
          <a:p>
            <a:pPr marL="0" marR="0" lvl="0" indent="0" defTabSz="457200" eaLnBrk="1" fontAlgn="auto" latinLnBrk="0" hangingPunct="1">
              <a:lnSpc>
                <a:spcPct val="100000"/>
              </a:lnSpc>
              <a:spcBef>
                <a:spcPct val="0"/>
              </a:spcBef>
              <a:spcAft>
                <a:spcPts val="0"/>
              </a:spcAft>
              <a:buClrTx/>
              <a:buSzTx/>
              <a:buFontTx/>
              <a:buNone/>
              <a:tabLst/>
              <a:defRPr/>
            </a:pPr>
            <a:r>
              <a:rPr kumimoji="0" lang="sv-SE" sz="1400" b="0" i="0" u="none" strike="noStrike" kern="0" cap="none" spc="0" normalizeH="0" baseline="0" noProof="0">
                <a:ln>
                  <a:noFill/>
                </a:ln>
                <a:solidFill>
                  <a:srgbClr val="4C4C4C"/>
                </a:solidFill>
                <a:effectLst/>
                <a:uLnTx/>
                <a:uFillTx/>
                <a:latin typeface="Verdana"/>
                <a:ea typeface="+mn-ea"/>
                <a:cs typeface="+mn-cs"/>
              </a:rPr>
              <a:t>Handbok för handledare</a:t>
            </a:r>
          </a:p>
          <a:p>
            <a:pPr marL="0" marR="0" lvl="0" indent="0" defTabSz="457200" eaLnBrk="1" fontAlgn="auto" latinLnBrk="0" hangingPunct="1">
              <a:lnSpc>
                <a:spcPct val="100000"/>
              </a:lnSpc>
              <a:spcBef>
                <a:spcPct val="0"/>
              </a:spcBef>
              <a:spcAft>
                <a:spcPts val="0"/>
              </a:spcAft>
              <a:buClrTx/>
              <a:buSzTx/>
              <a:buFontTx/>
              <a:buNone/>
              <a:tabLst/>
              <a:defRPr/>
            </a:pPr>
            <a:r>
              <a:rPr kumimoji="0" lang="sv-SE" sz="1400" b="0" i="0" u="none" strike="noStrike" kern="0" cap="none" spc="0" normalizeH="0" baseline="0" noProof="0">
                <a:ln>
                  <a:noFill/>
                </a:ln>
                <a:solidFill>
                  <a:srgbClr val="4C4C4C"/>
                </a:solidFill>
                <a:effectLst/>
                <a:uLnTx/>
                <a:uFillTx/>
                <a:latin typeface="Verdana"/>
                <a:ea typeface="+mn-ea"/>
                <a:cs typeface="+mn-cs"/>
              </a:rPr>
              <a:t>Bedömningsunderlag</a:t>
            </a:r>
          </a:p>
        </p:txBody>
      </p:sp>
      <p:sp>
        <p:nvSpPr>
          <p:cNvPr id="9" name="Rundad rektangulär 8"/>
          <p:cNvSpPr/>
          <p:nvPr/>
        </p:nvSpPr>
        <p:spPr>
          <a:xfrm>
            <a:off x="9364619" y="853426"/>
            <a:ext cx="2077159" cy="1368152"/>
          </a:xfrm>
          <a:prstGeom prst="wedgeRoundRectCallout">
            <a:avLst>
              <a:gd name="adj1" fmla="val 10688"/>
              <a:gd name="adj2" fmla="val 72711"/>
              <a:gd name="adj3" fmla="val 16667"/>
            </a:avLst>
          </a:prstGeom>
          <a:noFill/>
          <a:ln w="9525" cap="flat" cmpd="sng" algn="ctr">
            <a:solidFill>
              <a:srgbClr val="EEAF30"/>
            </a:solidFill>
            <a:prstDash val="solid"/>
          </a:ln>
          <a:effectLst>
            <a:outerShdw blurRad="40000" dist="23000" dir="5400000" rotWithShape="0">
              <a:srgbClr val="000000">
                <a:alpha val="35000"/>
              </a:srgbClr>
            </a:outerShdw>
          </a:effectLst>
        </p:spPr>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sv-SE" sz="1400" b="0" i="0" u="none" strike="noStrike" kern="0" cap="none" spc="0" normalizeH="0" baseline="0" noProof="0">
                <a:ln>
                  <a:noFill/>
                </a:ln>
                <a:solidFill>
                  <a:srgbClr val="4C4C4C"/>
                </a:solidFill>
                <a:effectLst/>
                <a:uLnTx/>
                <a:uFillTx/>
                <a:latin typeface="Verdana"/>
                <a:ea typeface="+mn-ea"/>
                <a:cs typeface="+mn-cs"/>
              </a:rPr>
              <a:t>Registrering Samarbetsavtal signerat</a:t>
            </a:r>
          </a:p>
          <a:p>
            <a:pPr marL="0" marR="0" lvl="0" indent="0" defTabSz="457200" eaLnBrk="1" fontAlgn="auto" latinLnBrk="0" hangingPunct="1">
              <a:lnSpc>
                <a:spcPct val="100000"/>
              </a:lnSpc>
              <a:spcBef>
                <a:spcPct val="0"/>
              </a:spcBef>
              <a:spcAft>
                <a:spcPts val="0"/>
              </a:spcAft>
              <a:buClrTx/>
              <a:buSzTx/>
              <a:buFontTx/>
              <a:buNone/>
              <a:tabLst/>
              <a:defRPr/>
            </a:pPr>
            <a:r>
              <a:rPr kumimoji="0" lang="sv-SE" sz="1400" b="0" i="0" u="none" strike="noStrike" kern="0" cap="none" spc="0" normalizeH="0" baseline="0" noProof="0">
                <a:ln>
                  <a:noFill/>
                </a:ln>
                <a:solidFill>
                  <a:srgbClr val="4C4C4C"/>
                </a:solidFill>
                <a:effectLst/>
                <a:uLnTx/>
                <a:uFillTx/>
                <a:latin typeface="Verdana"/>
                <a:ea typeface="+mn-ea"/>
                <a:cs typeface="+mn-cs"/>
              </a:rPr>
              <a:t>Arbetsmiljö-instruktion signerat</a:t>
            </a:r>
          </a:p>
          <a:p>
            <a:pPr marL="0" marR="0" lvl="0" indent="0" defTabSz="457200" eaLnBrk="1" fontAlgn="auto" latinLnBrk="0" hangingPunct="1">
              <a:lnSpc>
                <a:spcPct val="100000"/>
              </a:lnSpc>
              <a:spcBef>
                <a:spcPct val="0"/>
              </a:spcBef>
              <a:spcAft>
                <a:spcPts val="0"/>
              </a:spcAft>
              <a:buClrTx/>
              <a:buSzTx/>
              <a:buFontTx/>
              <a:buNone/>
              <a:tabLst/>
              <a:defRPr/>
            </a:pPr>
            <a:endParaRPr kumimoji="0" lang="sv-SE" sz="1400" b="0" i="0" u="none" strike="noStrike" kern="0" cap="none" spc="0" normalizeH="0" baseline="0" noProof="0">
              <a:ln>
                <a:noFill/>
              </a:ln>
              <a:solidFill>
                <a:srgbClr val="4C4C4C"/>
              </a:solidFill>
              <a:effectLst/>
              <a:uLnTx/>
              <a:uFillTx/>
              <a:latin typeface="Verdana"/>
              <a:ea typeface="+mn-ea"/>
              <a:cs typeface="+mn-cs"/>
            </a:endParaRPr>
          </a:p>
        </p:txBody>
      </p:sp>
      <p:sp>
        <p:nvSpPr>
          <p:cNvPr id="10" name="Rektangel 9"/>
          <p:cNvSpPr/>
          <p:nvPr/>
        </p:nvSpPr>
        <p:spPr>
          <a:xfrm>
            <a:off x="7933588" y="4590306"/>
            <a:ext cx="576064" cy="360040"/>
          </a:xfrm>
          <a:prstGeom prst="rect">
            <a:avLst/>
          </a:prstGeom>
          <a:solidFill>
            <a:srgbClr val="FCD118"/>
          </a:solidFill>
          <a:ln>
            <a:solidFill>
              <a:srgbClr val="E6BF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11" name="Rektangel 10"/>
          <p:cNvSpPr/>
          <p:nvPr/>
        </p:nvSpPr>
        <p:spPr>
          <a:xfrm>
            <a:off x="7933588" y="5101058"/>
            <a:ext cx="576064" cy="36004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12" name="Rektangel 11"/>
          <p:cNvSpPr/>
          <p:nvPr/>
        </p:nvSpPr>
        <p:spPr>
          <a:xfrm>
            <a:off x="7933588" y="5716112"/>
            <a:ext cx="576064" cy="3600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13" name="textruta 12"/>
          <p:cNvSpPr txBox="1"/>
          <p:nvPr/>
        </p:nvSpPr>
        <p:spPr>
          <a:xfrm>
            <a:off x="8618952" y="4535610"/>
            <a:ext cx="2469266" cy="523220"/>
          </a:xfrm>
          <a:prstGeom prst="rect">
            <a:avLst/>
          </a:prstGeom>
          <a:noFill/>
        </p:spPr>
        <p:txBody>
          <a:bodyPr wrap="none" rtlCol="0">
            <a:spAutoFit/>
          </a:bodyP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268288" algn="l"/>
              </a:tabLst>
            </a:pPr>
            <a:r>
              <a:rPr lang="sv-SE" sz="1400">
                <a:latin typeface="Verdana" panose="020B0604030504040204" pitchFamily="34" charset="0"/>
                <a:ea typeface="Verdana" panose="020B0604030504040204" pitchFamily="34" charset="0"/>
                <a:cs typeface="Verdana" panose="020B0604030504040204" pitchFamily="34" charset="0"/>
              </a:rPr>
              <a:t>= 	utbildningsledarens &amp; </a:t>
            </a:r>
          </a:p>
          <a:p>
            <a:pPr>
              <a:tabLst>
                <a:tab pos="268288" algn="l"/>
              </a:tabLst>
            </a:pPr>
            <a:r>
              <a:rPr lang="sv-SE" sz="1400">
                <a:latin typeface="Verdana" panose="020B0604030504040204" pitchFamily="34" charset="0"/>
                <a:ea typeface="Verdana" panose="020B0604030504040204" pitchFamily="34" charset="0"/>
                <a:cs typeface="Verdana" panose="020B0604030504040204" pitchFamily="34" charset="0"/>
              </a:rPr>
              <a:t>	studerandes ansvar</a:t>
            </a:r>
          </a:p>
        </p:txBody>
      </p:sp>
      <p:sp>
        <p:nvSpPr>
          <p:cNvPr id="14" name="textruta 13"/>
          <p:cNvSpPr txBox="1"/>
          <p:nvPr/>
        </p:nvSpPr>
        <p:spPr>
          <a:xfrm>
            <a:off x="8625302" y="5127189"/>
            <a:ext cx="3399970" cy="523220"/>
          </a:xfrm>
          <a:prstGeom prst="rect">
            <a:avLst/>
          </a:prstGeom>
          <a:noFill/>
        </p:spPr>
        <p:txBody>
          <a:bodyPr wrap="none" rtlCol="0">
            <a:spAutoFit/>
          </a:bodyP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174625" algn="l"/>
              </a:tabLst>
            </a:pPr>
            <a:r>
              <a:rPr lang="sv-SE" sz="1400">
                <a:latin typeface="Verdana" panose="020B0604030504040204" pitchFamily="34" charset="0"/>
                <a:ea typeface="Verdana" panose="020B0604030504040204" pitchFamily="34" charset="0"/>
                <a:cs typeface="Verdana" panose="020B0604030504040204" pitchFamily="34" charset="0"/>
              </a:rPr>
              <a:t>=  LIA ansvarigs/utbildningsledares</a:t>
            </a:r>
          </a:p>
          <a:p>
            <a:pPr>
              <a:tabLst>
                <a:tab pos="174625" algn="l"/>
              </a:tabLst>
            </a:pPr>
            <a:r>
              <a:rPr lang="sv-SE" sz="1400">
                <a:latin typeface="Verdana" panose="020B0604030504040204" pitchFamily="34" charset="0"/>
                <a:ea typeface="Verdana" panose="020B0604030504040204" pitchFamily="34" charset="0"/>
                <a:cs typeface="Verdana" panose="020B0604030504040204" pitchFamily="34" charset="0"/>
              </a:rPr>
              <a:t>    ansvar</a:t>
            </a:r>
          </a:p>
        </p:txBody>
      </p:sp>
      <p:sp>
        <p:nvSpPr>
          <p:cNvPr id="15" name="textruta 14"/>
          <p:cNvSpPr txBox="1"/>
          <p:nvPr/>
        </p:nvSpPr>
        <p:spPr>
          <a:xfrm>
            <a:off x="8618952" y="5674325"/>
            <a:ext cx="2225033" cy="307777"/>
          </a:xfrm>
          <a:prstGeom prst="rect">
            <a:avLst/>
          </a:prstGeom>
          <a:noFill/>
        </p:spPr>
        <p:txBody>
          <a:bodyPr wrap="none" rtlCol="0">
            <a:spAutoFit/>
          </a:bodyP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v-SE" sz="1400">
                <a:latin typeface="Verdana" panose="020B0604030504040204" pitchFamily="34" charset="0"/>
                <a:ea typeface="Verdana" panose="020B0604030504040204" pitchFamily="34" charset="0"/>
                <a:cs typeface="Verdana" panose="020B0604030504040204" pitchFamily="34" charset="0"/>
              </a:rPr>
              <a:t>=  studerandes ansvar</a:t>
            </a:r>
          </a:p>
        </p:txBody>
      </p:sp>
      <p:sp>
        <p:nvSpPr>
          <p:cNvPr id="16" name="Rubrik 1"/>
          <p:cNvSpPr>
            <a:spLocks noGrp="1"/>
          </p:cNvSpPr>
          <p:nvPr>
            <p:ph type="title"/>
          </p:nvPr>
        </p:nvSpPr>
        <p:spPr>
          <a:xfrm>
            <a:off x="252919" y="1123837"/>
            <a:ext cx="2947482" cy="4601183"/>
          </a:xfrm>
        </p:spPr>
        <p:txBody>
          <a:bodyPr anchor="ctr">
            <a:normAutofit/>
          </a:bodyPr>
          <a:lstStyle/>
          <a:p>
            <a:r>
              <a:rPr lang="sv-SE" b="1"/>
              <a:t>LIA Processens olika moment</a:t>
            </a:r>
          </a:p>
        </p:txBody>
      </p:sp>
    </p:spTree>
    <p:extLst>
      <p:ext uri="{BB962C8B-B14F-4D97-AF65-F5344CB8AC3E}">
        <p14:creationId xmlns:p14="http://schemas.microsoft.com/office/powerpoint/2010/main" val="325197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tshållare för text 2"/>
          <p:cNvSpPr>
            <a:spLocks noGrp="1"/>
          </p:cNvSpPr>
          <p:nvPr/>
        </p:nvSpPr>
        <p:spPr>
          <a:xfrm>
            <a:off x="3970638" y="729805"/>
            <a:ext cx="7551964" cy="518751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1400" kern="1200">
                <a:solidFill>
                  <a:schemeClr val="tx1">
                    <a:tint val="75000"/>
                  </a:schemeClr>
                </a:solidFill>
                <a:latin typeface="+mn-lt"/>
                <a:ea typeface="+mn-ea"/>
                <a:cs typeface="+mn-cs"/>
              </a:defRPr>
            </a:lvl9pPr>
          </a:lstStyle>
          <a:p>
            <a:pPr marL="182880" indent="-182880">
              <a:buFont typeface="Wingdings 2" pitchFamily="18" charset="2"/>
              <a:buChar char=""/>
              <a:tabLst>
                <a:tab pos="2517775" algn="l"/>
              </a:tabLst>
            </a:pPr>
            <a:r>
              <a:rPr lang="sv-SE" sz="2000">
                <a:latin typeface="Arial" panose="020B0604020202020204" pitchFamily="34" charset="0"/>
                <a:cs typeface="Arial" panose="020B0604020202020204" pitchFamily="34" charset="0"/>
              </a:rPr>
              <a:t>Du som studerande ska i första hand själv söka LIA-plats. Processen dokumenteras enligt mall.</a:t>
            </a:r>
          </a:p>
          <a:p>
            <a:pPr marL="182880" indent="-182880">
              <a:buFont typeface="Wingdings 2" pitchFamily="18" charset="2"/>
              <a:buChar char=""/>
              <a:tabLst>
                <a:tab pos="2517775" algn="l"/>
              </a:tabLst>
            </a:pPr>
            <a:r>
              <a:rPr lang="sv-SE" sz="2000">
                <a:latin typeface="Arial" panose="020B0604020202020204" pitchFamily="34" charset="0"/>
                <a:cs typeface="Arial" panose="020B0604020202020204" pitchFamily="34" charset="0"/>
              </a:rPr>
              <a:t>Stöd och hjälp ger:</a:t>
            </a:r>
          </a:p>
          <a:p>
            <a:pPr marL="640080" lvl="1" indent="-182880">
              <a:buFont typeface="Wingdings 2" pitchFamily="18" charset="2"/>
              <a:buChar char=""/>
              <a:tabLst>
                <a:tab pos="2517775" algn="l"/>
              </a:tabLst>
            </a:pPr>
            <a:r>
              <a:rPr lang="sv-SE" sz="2000">
                <a:solidFill>
                  <a:schemeClr val="tx1">
                    <a:lumMod val="65000"/>
                    <a:lumOff val="35000"/>
                  </a:schemeClr>
                </a:solidFill>
                <a:latin typeface="Arial" panose="020B0604020202020204" pitchFamily="34" charset="0"/>
                <a:cs typeface="Arial" panose="020B0604020202020204" pitchFamily="34" charset="0"/>
              </a:rPr>
              <a:t>Företagskoordinator/LIA-ansvarig,</a:t>
            </a:r>
            <a:r>
              <a:rPr lang="en-US" sz="2000">
                <a:solidFill>
                  <a:schemeClr val="tx1">
                    <a:lumMod val="65000"/>
                    <a:lumOff val="35000"/>
                  </a:schemeClr>
                </a:solidFill>
                <a:latin typeface="Arial" panose="020B0604020202020204" pitchFamily="34" charset="0"/>
                <a:cs typeface="Arial" panose="020B0604020202020204" pitchFamily="34" charset="0"/>
              </a:rPr>
              <a:t>​ </a:t>
            </a:r>
            <a:r>
              <a:rPr lang="sv-SE" sz="2000">
                <a:solidFill>
                  <a:schemeClr val="tx1">
                    <a:lumMod val="65000"/>
                    <a:lumOff val="35000"/>
                  </a:schemeClr>
                </a:solidFill>
                <a:latin typeface="Arial" panose="020B0604020202020204" pitchFamily="34" charset="0"/>
                <a:cs typeface="Arial" panose="020B0604020202020204" pitchFamily="34" charset="0"/>
              </a:rPr>
              <a:t>Anna Westgerd</a:t>
            </a:r>
            <a:r>
              <a:rPr lang="en-US" sz="1600">
                <a:solidFill>
                  <a:schemeClr val="bg1">
                    <a:lumMod val="50000"/>
                  </a:schemeClr>
                </a:solidFill>
                <a:latin typeface="Arial" panose="020B0604020202020204" pitchFamily="34" charset="0"/>
                <a:cs typeface="Arial" panose="020B0604020202020204" pitchFamily="34" charset="0"/>
              </a:rPr>
              <a:t>​</a:t>
            </a:r>
          </a:p>
          <a:p>
            <a:pPr lvl="1">
              <a:tabLst>
                <a:tab pos="2517775" algn="l"/>
              </a:tabLst>
            </a:pPr>
            <a:r>
              <a:rPr lang="en-US" sz="1600">
                <a:solidFill>
                  <a:schemeClr val="bg1">
                    <a:lumMod val="50000"/>
                  </a:schemeClr>
                </a:solidFill>
                <a:latin typeface="Arial" panose="020B0604020202020204" pitchFamily="34" charset="0"/>
                <a:cs typeface="Arial" panose="020B0604020202020204" pitchFamily="34" charset="0"/>
              </a:rPr>
              <a:t>   </a:t>
            </a:r>
            <a:r>
              <a:rPr lang="sv-SE" sz="1600">
                <a:solidFill>
                  <a:schemeClr val="tx1">
                    <a:lumMod val="65000"/>
                    <a:lumOff val="35000"/>
                  </a:schemeClr>
                </a:solidFill>
                <a:latin typeface="Arial" panose="020B0604020202020204" pitchFamily="34" charset="0"/>
                <a:cs typeface="Arial" panose="020B0604020202020204" pitchFamily="34" charset="0"/>
              </a:rPr>
              <a:t>031-7579337, </a:t>
            </a:r>
            <a:r>
              <a:rPr lang="sv-SE" sz="1600">
                <a:solidFill>
                  <a:schemeClr val="tx1">
                    <a:lumMod val="65000"/>
                    <a:lumOff val="35000"/>
                  </a:schemeClr>
                </a:solidFill>
                <a:latin typeface="Arial" panose="020B0604020202020204" pitchFamily="34" charset="0"/>
                <a:cs typeface="Arial" panose="020B0604020202020204" pitchFamily="34" charset="0"/>
                <a:hlinkClick r:id="rId2"/>
              </a:rPr>
              <a:t>anna.westgerd@ecutbildning.se</a:t>
            </a:r>
            <a:endParaRPr lang="sv-SE" sz="1600">
              <a:solidFill>
                <a:schemeClr val="tx1">
                  <a:lumMod val="65000"/>
                  <a:lumOff val="35000"/>
                </a:schemeClr>
              </a:solidFill>
              <a:latin typeface="Arial" panose="020B0604020202020204" pitchFamily="34" charset="0"/>
              <a:cs typeface="Arial" panose="020B0604020202020204" pitchFamily="34" charset="0"/>
            </a:endParaRPr>
          </a:p>
          <a:p>
            <a:pPr lvl="1">
              <a:tabLst>
                <a:tab pos="2517775" algn="l"/>
              </a:tabLst>
            </a:pPr>
            <a:endParaRPr lang="sv-SE" sz="100">
              <a:solidFill>
                <a:schemeClr val="tx1">
                  <a:lumMod val="65000"/>
                  <a:lumOff val="35000"/>
                </a:schemeClr>
              </a:solidFill>
              <a:latin typeface="Arial" panose="020B0604020202020204" pitchFamily="34" charset="0"/>
              <a:cs typeface="Arial" panose="020B0604020202020204" pitchFamily="34" charset="0"/>
            </a:endParaRPr>
          </a:p>
          <a:p>
            <a:pPr marL="640080" lvl="1" indent="-182880">
              <a:buFont typeface="Wingdings 2" pitchFamily="18" charset="2"/>
              <a:buChar char=""/>
              <a:tabLst>
                <a:tab pos="2517775" algn="l"/>
              </a:tabLst>
            </a:pPr>
            <a:r>
              <a:rPr lang="sv-SE" sz="2000">
                <a:solidFill>
                  <a:schemeClr val="tx1">
                    <a:lumMod val="65000"/>
                    <a:lumOff val="35000"/>
                  </a:schemeClr>
                </a:solidFill>
                <a:latin typeface="Arial" panose="020B0604020202020204" pitchFamily="34" charset="0"/>
                <a:cs typeface="Arial" panose="020B0604020202020204" pitchFamily="34" charset="0"/>
              </a:rPr>
              <a:t>Utbildningsledare, </a:t>
            </a:r>
            <a:r>
              <a:rPr lang="sv-SE" sz="2000" err="1">
                <a:solidFill>
                  <a:schemeClr val="tx1">
                    <a:lumMod val="65000"/>
                    <a:lumOff val="35000"/>
                  </a:schemeClr>
                </a:solidFill>
                <a:latin typeface="Arial" panose="020B0604020202020204" pitchFamily="34" charset="0"/>
                <a:cs typeface="Arial" panose="020B0604020202020204" pitchFamily="34" charset="0"/>
              </a:rPr>
              <a:t>Shahla</a:t>
            </a:r>
            <a:r>
              <a:rPr lang="sv-SE" sz="2000">
                <a:solidFill>
                  <a:schemeClr val="tx1">
                    <a:lumMod val="65000"/>
                    <a:lumOff val="35000"/>
                  </a:schemeClr>
                </a:solidFill>
                <a:latin typeface="Arial" panose="020B0604020202020204" pitchFamily="34" charset="0"/>
                <a:cs typeface="Arial" panose="020B0604020202020204" pitchFamily="34" charset="0"/>
              </a:rPr>
              <a:t> </a:t>
            </a:r>
            <a:r>
              <a:rPr lang="sv-SE" sz="2000" err="1">
                <a:solidFill>
                  <a:schemeClr val="tx1">
                    <a:lumMod val="65000"/>
                    <a:lumOff val="35000"/>
                  </a:schemeClr>
                </a:solidFill>
                <a:latin typeface="Arial" panose="020B0604020202020204" pitchFamily="34" charset="0"/>
                <a:cs typeface="Arial" panose="020B0604020202020204" pitchFamily="34" charset="0"/>
              </a:rPr>
              <a:t>Yagoutkar</a:t>
            </a:r>
            <a:endParaRPr lang="sv-SE" sz="2000">
              <a:solidFill>
                <a:schemeClr val="tx1">
                  <a:lumMod val="65000"/>
                  <a:lumOff val="35000"/>
                </a:schemeClr>
              </a:solidFill>
              <a:latin typeface="Arial" panose="020B0604020202020204" pitchFamily="34" charset="0"/>
              <a:cs typeface="Arial" panose="020B0604020202020204" pitchFamily="34" charset="0"/>
            </a:endParaRPr>
          </a:p>
          <a:p>
            <a:pPr marL="640080" lvl="1" indent="-182880">
              <a:buFont typeface="Wingdings 2" pitchFamily="18" charset="2"/>
              <a:buChar char=""/>
              <a:tabLst>
                <a:tab pos="2517775" algn="l"/>
              </a:tabLst>
            </a:pPr>
            <a:r>
              <a:rPr lang="sv-SE" sz="2000">
                <a:solidFill>
                  <a:schemeClr val="tx1">
                    <a:lumMod val="65000"/>
                    <a:lumOff val="35000"/>
                  </a:schemeClr>
                </a:solidFill>
                <a:latin typeface="Arial" panose="020B0604020202020204" pitchFamily="34" charset="0"/>
                <a:cs typeface="Arial" panose="020B0604020202020204" pitchFamily="34" charset="0"/>
              </a:rPr>
              <a:t> Studerande får introduktion och stöttning gällande </a:t>
            </a:r>
          </a:p>
          <a:p>
            <a:pPr lvl="1">
              <a:tabLst>
                <a:tab pos="2517775" algn="l"/>
              </a:tabLst>
            </a:pPr>
            <a:r>
              <a:rPr lang="sv-SE" sz="2000">
                <a:solidFill>
                  <a:schemeClr val="tx1">
                    <a:lumMod val="65000"/>
                    <a:lumOff val="35000"/>
                  </a:schemeClr>
                </a:solidFill>
                <a:latin typeface="Arial" panose="020B0604020202020204" pitchFamily="34" charset="0"/>
                <a:cs typeface="Arial" panose="020B0604020202020204" pitchFamily="34" charset="0"/>
              </a:rPr>
              <a:t>CV och personligt brev</a:t>
            </a:r>
          </a:p>
          <a:p>
            <a:pPr marL="640080" lvl="1" indent="-182880">
              <a:buFont typeface="Wingdings 2" pitchFamily="18" charset="2"/>
              <a:buChar char=""/>
              <a:tabLst>
                <a:tab pos="2517775" algn="l"/>
              </a:tabLst>
            </a:pPr>
            <a:r>
              <a:rPr lang="sv-SE" sz="2000">
                <a:solidFill>
                  <a:schemeClr val="tx1">
                    <a:lumMod val="65000"/>
                    <a:lumOff val="35000"/>
                  </a:schemeClr>
                </a:solidFill>
                <a:latin typeface="Arial" panose="020B0604020202020204" pitchFamily="34" charset="0"/>
                <a:cs typeface="Arial" panose="020B0604020202020204" pitchFamily="34" charset="0"/>
              </a:rPr>
              <a:t>LinkedIn </a:t>
            </a:r>
          </a:p>
          <a:p>
            <a:pPr marL="182880" indent="-182880">
              <a:buFont typeface="Wingdings 2" pitchFamily="18" charset="2"/>
              <a:buChar char=""/>
              <a:tabLst>
                <a:tab pos="2517775" algn="l"/>
              </a:tabLst>
            </a:pPr>
            <a:r>
              <a:rPr lang="sv-SE" sz="2000">
                <a:latin typeface="Arial" panose="020B0604020202020204" pitchFamily="34" charset="0"/>
                <a:cs typeface="Arial" panose="020B0604020202020204" pitchFamily="34" charset="0"/>
              </a:rPr>
              <a:t>Ett pendlingsavstånd på 1 timme bedöms vara rimligt avstånd till LIA-platsen.</a:t>
            </a:r>
          </a:p>
          <a:p>
            <a:pPr marL="182880" indent="-182880">
              <a:buFont typeface="Wingdings 2" pitchFamily="18" charset="2"/>
              <a:buChar char=""/>
              <a:tabLst>
                <a:tab pos="2517775" algn="l"/>
              </a:tabLst>
            </a:pPr>
            <a:r>
              <a:rPr lang="sv-SE" sz="2000">
                <a:latin typeface="Arial" panose="020B0604020202020204" pitchFamily="34" charset="0"/>
                <a:cs typeface="Arial" panose="020B0604020202020204" pitchFamily="34" charset="0"/>
              </a:rPr>
              <a:t>Om en studerande tackar nej till en tilldelad, fullgod LIA-plats ska denne skriva under en blankett för ”Nej tack till LIA”. </a:t>
            </a:r>
          </a:p>
        </p:txBody>
      </p:sp>
      <p:sp>
        <p:nvSpPr>
          <p:cNvPr id="4" name="Rubrik 1"/>
          <p:cNvSpPr>
            <a:spLocks noGrp="1"/>
          </p:cNvSpPr>
          <p:nvPr>
            <p:ph type="title"/>
          </p:nvPr>
        </p:nvSpPr>
        <p:spPr>
          <a:xfrm>
            <a:off x="252919" y="1123837"/>
            <a:ext cx="2947482" cy="4601183"/>
          </a:xfrm>
        </p:spPr>
        <p:txBody>
          <a:bodyPr anchor="ctr">
            <a:normAutofit/>
          </a:bodyPr>
          <a:lstStyle/>
          <a:p>
            <a:r>
              <a:rPr lang="sv-SE" sz="3000" b="1"/>
              <a:t>Förutsättningar</a:t>
            </a:r>
          </a:p>
        </p:txBody>
      </p:sp>
    </p:spTree>
    <p:extLst>
      <p:ext uri="{BB962C8B-B14F-4D97-AF65-F5344CB8AC3E}">
        <p14:creationId xmlns:p14="http://schemas.microsoft.com/office/powerpoint/2010/main" val="45437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fade">
                                      <p:cBhvr>
                                        <p:cTn id="30" dur="500"/>
                                        <p:tgtEl>
                                          <p:spTgt spid="8">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fade">
                                      <p:cBhvr>
                                        <p:cTn id="33" dur="500"/>
                                        <p:tgtEl>
                                          <p:spTgt spid="8">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8" end="8"/>
                                            </p:txEl>
                                          </p:spTgt>
                                        </p:tgtEl>
                                        <p:attrNameLst>
                                          <p:attrName>style.visibility</p:attrName>
                                        </p:attrNameLst>
                                      </p:cBhvr>
                                      <p:to>
                                        <p:strVal val="visible"/>
                                      </p:to>
                                    </p:set>
                                    <p:animEffect transition="in" filter="fade">
                                      <p:cBhvr>
                                        <p:cTn id="36" dur="500"/>
                                        <p:tgtEl>
                                          <p:spTgt spid="8">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xEl>
                                              <p:pRg st="9" end="9"/>
                                            </p:txEl>
                                          </p:spTgt>
                                        </p:tgtEl>
                                        <p:attrNameLst>
                                          <p:attrName>style.visibility</p:attrName>
                                        </p:attrNameLst>
                                      </p:cBhvr>
                                      <p:to>
                                        <p:strVal val="visible"/>
                                      </p:to>
                                    </p:set>
                                    <p:animEffect transition="in" filter="fade">
                                      <p:cBhvr>
                                        <p:cTn id="41" dur="500"/>
                                        <p:tgtEl>
                                          <p:spTgt spid="8">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8">
                                            <p:txEl>
                                              <p:pRg st="10" end="10"/>
                                            </p:txEl>
                                          </p:spTgt>
                                        </p:tgtEl>
                                        <p:attrNameLst>
                                          <p:attrName>style.visibility</p:attrName>
                                        </p:attrNameLst>
                                      </p:cBhvr>
                                      <p:to>
                                        <p:strVal val="visible"/>
                                      </p:to>
                                    </p:set>
                                    <p:animEffect transition="in" filter="fade">
                                      <p:cBhvr>
                                        <p:cTn id="46"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sz="3000" b="1"/>
              <a:t>LIA1 </a:t>
            </a:r>
            <a:br>
              <a:rPr lang="sv-SE" sz="3000" b="1"/>
            </a:br>
            <a:r>
              <a:rPr lang="sv-SE" sz="3000" b="1"/>
              <a:t>Syfte och mål</a:t>
            </a:r>
          </a:p>
        </p:txBody>
      </p:sp>
      <p:sp>
        <p:nvSpPr>
          <p:cNvPr id="3" name="Platshållare för innehåll 2"/>
          <p:cNvSpPr>
            <a:spLocks noGrp="1"/>
          </p:cNvSpPr>
          <p:nvPr>
            <p:ph idx="1"/>
          </p:nvPr>
        </p:nvSpPr>
        <p:spPr/>
        <p:txBody>
          <a:bodyPr/>
          <a:lstStyle/>
          <a:p>
            <a:pPr marL="0" indent="0">
              <a:lnSpc>
                <a:spcPct val="100000"/>
              </a:lnSpc>
              <a:buNone/>
            </a:pPr>
            <a:r>
              <a:rPr lang="sv-SE" b="1"/>
              <a:t>Syftet med kursen </a:t>
            </a:r>
            <a:r>
              <a:rPr lang="sv-SE">
                <a:effectLst/>
                <a:latin typeface="Calibri" panose="020F0502020204030204" pitchFamily="34" charset="0"/>
                <a:ea typeface="Calibri" panose="020F0502020204030204" pitchFamily="34" charset="0"/>
                <a:cs typeface="Times New Roman" panose="02020603050405020304" pitchFamily="18" charset="0"/>
              </a:rPr>
              <a:t>Syftet med kursen är att den studerande ska få de fördjupade kunskaper, färdigheter och kompetenser och praktiska erfarenhet från de teoretiska kurserna och som krävs för att kunna arbeta som Mjukvaruutvecklare inom industriell </a:t>
            </a:r>
            <a:r>
              <a:rPr lang="sv-SE" err="1">
                <a:effectLst/>
                <a:latin typeface="Calibri" panose="020F0502020204030204" pitchFamily="34" charset="0"/>
                <a:ea typeface="Calibri" panose="020F0502020204030204" pitchFamily="34" charset="0"/>
                <a:cs typeface="Times New Roman" panose="02020603050405020304" pitchFamily="18" charset="0"/>
              </a:rPr>
              <a:t>IoT</a:t>
            </a:r>
            <a:r>
              <a:rPr lang="sv-SE">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0000"/>
              </a:lnSpc>
              <a:buNone/>
            </a:pPr>
            <a:r>
              <a:rPr lang="sv-SE" b="1"/>
              <a:t>Målet med kursen</a:t>
            </a:r>
            <a:r>
              <a:rPr lang="sv-SE"/>
              <a:t> </a:t>
            </a:r>
            <a:r>
              <a:rPr lang="sv-SE" err="1">
                <a:effectLst/>
                <a:latin typeface="Calibri" panose="020F0502020204030204" pitchFamily="34" charset="0"/>
                <a:ea typeface="Calibri" panose="020F0502020204030204" pitchFamily="34" charset="0"/>
                <a:cs typeface="Times New Roman" panose="02020603050405020304" pitchFamily="18" charset="0"/>
              </a:rPr>
              <a:t>Kursen</a:t>
            </a:r>
            <a:r>
              <a:rPr lang="sv-SE">
                <a:effectLst/>
                <a:latin typeface="Calibri" panose="020F0502020204030204" pitchFamily="34" charset="0"/>
                <a:ea typeface="Calibri" panose="020F0502020204030204" pitchFamily="34" charset="0"/>
                <a:cs typeface="Times New Roman" panose="02020603050405020304" pitchFamily="18" charset="0"/>
              </a:rPr>
              <a:t> Lärande i arbete har inriktningen att den studerande ska delta i en produktionsprocess. Den studerande utformar i samråd med handledaren på LIA-företaget en arbets-/projektplan med mål och tidplan. Slutdokumentationen sker i form av en arbets-/projektrapport som bedöms av handledaren på företaget som också säkerställer att lärprocessens mål har uppnåtts. Kursen behandlar praktiskt bygge/installation eller service av el/styrtekniska applikationer, samt framställning av underlag i form av ritningar och instruktioner.</a:t>
            </a:r>
          </a:p>
          <a:p>
            <a:pPr marL="0" indent="0">
              <a:lnSpc>
                <a:spcPct val="100000"/>
              </a:lnSpc>
              <a:buNone/>
            </a:pPr>
            <a:endParaRPr lang="sv-SE"/>
          </a:p>
        </p:txBody>
      </p:sp>
    </p:spTree>
    <p:extLst>
      <p:ext uri="{BB962C8B-B14F-4D97-AF65-F5344CB8AC3E}">
        <p14:creationId xmlns:p14="http://schemas.microsoft.com/office/powerpoint/2010/main" val="1924038731"/>
      </p:ext>
    </p:extLst>
  </p:cSld>
  <p:clrMapOvr>
    <a:masterClrMapping/>
  </p:clrMapOvr>
</p:sld>
</file>

<file path=ppt/theme/theme1.xml><?xml version="1.0" encoding="utf-8"?>
<a:theme xmlns:a="http://schemas.openxmlformats.org/drawingml/2006/main" name="1_Ram">
  <a:themeElements>
    <a:clrScheme name="Anpassat 2">
      <a:dk1>
        <a:srgbClr val="000000"/>
      </a:dk1>
      <a:lt1>
        <a:srgbClr val="FFFFFF"/>
      </a:lt1>
      <a:dk2>
        <a:srgbClr val="545454"/>
      </a:dk2>
      <a:lt2>
        <a:srgbClr val="BFBFBF"/>
      </a:lt2>
      <a:accent1>
        <a:srgbClr val="3A768F"/>
      </a:accent1>
      <a:accent2>
        <a:srgbClr val="8CD1E9"/>
      </a:accent2>
      <a:accent3>
        <a:srgbClr val="03A783"/>
      </a:accent3>
      <a:accent4>
        <a:srgbClr val="ED9C2B"/>
      </a:accent4>
      <a:accent5>
        <a:srgbClr val="1AB39F"/>
      </a:accent5>
      <a:accent6>
        <a:srgbClr val="D5393D"/>
      </a:accent6>
      <a:hlink>
        <a:srgbClr val="ED9C2B"/>
      </a:hlink>
      <a:folHlink>
        <a:srgbClr val="3A768F"/>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am">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EC Utbildning_PP_mall_2017-m-teckensnitt v3" id="{D2AD36D2-91B9-4789-84DF-05100D67937F}" vid="{E4BD7B84-9C15-4C98-BCEE-FA401825AE94}"/>
    </a:ext>
  </a:extLst>
</a:theme>
</file>

<file path=ppt/theme/theme2.xml><?xml version="1.0" encoding="utf-8"?>
<a:theme xmlns:a="http://schemas.openxmlformats.org/drawingml/2006/main" name="Ram">
  <a:themeElements>
    <a:clrScheme name="Anpassat 2">
      <a:dk1>
        <a:srgbClr val="000000"/>
      </a:dk1>
      <a:lt1>
        <a:srgbClr val="FFFFFF"/>
      </a:lt1>
      <a:dk2>
        <a:srgbClr val="545454"/>
      </a:dk2>
      <a:lt2>
        <a:srgbClr val="BFBFBF"/>
      </a:lt2>
      <a:accent1>
        <a:srgbClr val="3A768F"/>
      </a:accent1>
      <a:accent2>
        <a:srgbClr val="8CD1E9"/>
      </a:accent2>
      <a:accent3>
        <a:srgbClr val="03A783"/>
      </a:accent3>
      <a:accent4>
        <a:srgbClr val="ED9C2B"/>
      </a:accent4>
      <a:accent5>
        <a:srgbClr val="1AB39F"/>
      </a:accent5>
      <a:accent6>
        <a:srgbClr val="D5393D"/>
      </a:accent6>
      <a:hlink>
        <a:srgbClr val="ED9C2B"/>
      </a:hlink>
      <a:folHlink>
        <a:srgbClr val="3A768F"/>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am">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EC Utbildning_PP_mall_2017-m-teckensnitt v3" id="{D2AD36D2-91B9-4789-84DF-05100D67937F}" vid="{C298ED6E-E0D1-4F08-A096-0E092E70FDE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9536893AA3107646AB6985EE668C7F49" ma:contentTypeVersion="2" ma:contentTypeDescription="Skapa ett nytt dokument." ma:contentTypeScope="" ma:versionID="14a5541feb3a368a06904005652fdaf2">
  <xsd:schema xmlns:xsd="http://www.w3.org/2001/XMLSchema" xmlns:xs="http://www.w3.org/2001/XMLSchema" xmlns:p="http://schemas.microsoft.com/office/2006/metadata/properties" xmlns:ns2="059a1e10-2b6a-497d-9a14-614706e22f6f" targetNamespace="http://schemas.microsoft.com/office/2006/metadata/properties" ma:root="true" ma:fieldsID="4c4767a01f8419804c663617b5c4f131" ns2:_="">
    <xsd:import namespace="059a1e10-2b6a-497d-9a14-614706e22f6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9a1e10-2b6a-497d-9a14-614706e22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8C9878-2497-4990-A16C-C9517F8EAEB2}">
  <ds:schemaRefs>
    <ds:schemaRef ds:uri="http://schemas.microsoft.com/sharepoint/v3/contenttype/forms"/>
  </ds:schemaRefs>
</ds:datastoreItem>
</file>

<file path=customXml/itemProps2.xml><?xml version="1.0" encoding="utf-8"?>
<ds:datastoreItem xmlns:ds="http://schemas.openxmlformats.org/officeDocument/2006/customXml" ds:itemID="{40D50A60-E857-4EC8-9339-C127816B31B3}">
  <ds:schemaRefs>
    <ds:schemaRef ds:uri="20764fc8-76ab-43ab-9e1c-45d02a3983a2"/>
    <ds:schemaRef ds:uri="7c0eb1e0-d48b-4a7e-96f0-68c673134de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FDA3737-12B9-49BF-8743-36E99A7B5AA4}"/>
</file>

<file path=docProps/app.xml><?xml version="1.0" encoding="utf-8"?>
<Properties xmlns="http://schemas.openxmlformats.org/officeDocument/2006/extended-properties" xmlns:vt="http://schemas.openxmlformats.org/officeDocument/2006/docPropsVTypes">
  <Template>Presentation LIA-process ECU 170912 (3)</Template>
  <Application>Microsoft Office PowerPoint</Application>
  <PresentationFormat>Widescreen</PresentationFormat>
  <Slides>13</Slides>
  <Notes>0</Notes>
  <HiddenSlides>2</HiddenSlide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1_Ram</vt:lpstr>
      <vt:lpstr>Ram</vt:lpstr>
      <vt:lpstr>        FOKUS  LIA </vt:lpstr>
      <vt:lpstr>Vad är LIA?</vt:lpstr>
      <vt:lpstr>PowerPoint Presentation</vt:lpstr>
      <vt:lpstr>När är LIA ?</vt:lpstr>
      <vt:lpstr>MYH:s kvalitetskriterium</vt:lpstr>
      <vt:lpstr>LIA processen</vt:lpstr>
      <vt:lpstr>LIA Processens olika moment</vt:lpstr>
      <vt:lpstr>Förutsättningar</vt:lpstr>
      <vt:lpstr>LIA1  Syfte och mål</vt:lpstr>
      <vt:lpstr>Bedömning och betygssättning</vt:lpstr>
      <vt:lpstr>Vanliga frågor</vt:lpstr>
      <vt:lpstr>        Övriga frågor </vt:lpstr>
      <vt:lpstr>        Sätt igång - nu! </vt:lpstr>
    </vt:vector>
  </TitlesOfParts>
  <Company>Academedia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Vår LIA-process</dc:title>
  <dc:creator>Stina Marberg</dc:creator>
  <cp:revision>1</cp:revision>
  <dcterms:created xsi:type="dcterms:W3CDTF">2019-03-20T10:14:36Z</dcterms:created>
  <dcterms:modified xsi:type="dcterms:W3CDTF">2020-12-18T07:55:24Z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0x0101009536893AA3107646AB6985EE668C7F49</vt:lpwstr>
  </property>
</Properties>
</file>