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sldIdLst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>
        <p:scale>
          <a:sx n="122" d="100"/>
          <a:sy n="122" d="100"/>
        </p:scale>
        <p:origin x="198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41389-2AD5-4FC5-94F7-29EBF5442E14}" type="doc">
      <dgm:prSet loTypeId="urn:microsoft.com/office/officeart/2009/3/layout/StepUp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sv-SE"/>
        </a:p>
      </dgm:t>
    </dgm:pt>
    <dgm:pt modelId="{BB646B62-5DBE-4F7A-BD70-0AD6A74AAA44}">
      <dgm:prSet phldrT="[Text]" custT="1"/>
      <dgm:spPr>
        <a:xfrm>
          <a:off x="110749" y="2942970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Steg1:</a:t>
          </a:r>
          <a:br>
            <a:rPr lang="sv-SE" sz="1400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Info-kit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1D421A95-AABB-4D84-9E6C-68692E395EF8}" type="parTrans" cxnId="{EC6EA619-BA0A-410E-A1E6-A9087D126D4C}">
      <dgm:prSet/>
      <dgm:spPr/>
      <dgm:t>
        <a:bodyPr/>
        <a:lstStyle/>
        <a:p>
          <a:endParaRPr lang="sv-SE"/>
        </a:p>
      </dgm:t>
    </dgm:pt>
    <dgm:pt modelId="{A179B2AE-76F0-4B01-A4B3-3FE1D0A22348}" type="sibTrans" cxnId="{EC6EA619-BA0A-410E-A1E6-A9087D126D4C}">
      <dgm:prSet/>
      <dgm:spPr/>
      <dgm:t>
        <a:bodyPr/>
        <a:lstStyle/>
        <a:p>
          <a:endParaRPr lang="sv-SE"/>
        </a:p>
      </dgm:t>
    </dgm:pt>
    <dgm:pt modelId="{14F58573-3CA1-4F45-B4CD-9ADB479464C7}">
      <dgm:prSet phldrT="[Text]" custT="1"/>
      <dgm:spPr>
        <a:xfrm>
          <a:off x="1251537" y="2660681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2: </a:t>
          </a:r>
          <a:br>
            <a:rPr lang="sv-SE" sz="1400" b="1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LIA-genomgång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63494817-0988-44D1-B2AA-EEBE3427BF15}" type="parTrans" cxnId="{4B133A36-9020-476F-8E5C-D5DDCF5F166A}">
      <dgm:prSet/>
      <dgm:spPr/>
      <dgm:t>
        <a:bodyPr/>
        <a:lstStyle/>
        <a:p>
          <a:endParaRPr lang="sv-SE"/>
        </a:p>
      </dgm:t>
    </dgm:pt>
    <dgm:pt modelId="{FBFCE606-885D-4732-9E2C-7595343AAA66}" type="sibTrans" cxnId="{4B133A36-9020-476F-8E5C-D5DDCF5F166A}">
      <dgm:prSet/>
      <dgm:spPr/>
      <dgm:t>
        <a:bodyPr/>
        <a:lstStyle/>
        <a:p>
          <a:endParaRPr lang="sv-SE"/>
        </a:p>
      </dgm:t>
    </dgm:pt>
    <dgm:pt modelId="{03CB542F-14EA-4B0D-966C-BB60CED5A6D8}">
      <dgm:prSet phldrT="[Text]" custT="1"/>
      <dgm:spPr>
        <a:xfrm>
          <a:off x="2392326" y="2378391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3: </a:t>
          </a:r>
          <a:br>
            <a:rPr lang="sv-SE" sz="1400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Lista samt CV och personligt brev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7A0CB9BF-9A0A-45F3-8D80-E5D88B0A61C3}" type="parTrans" cxnId="{4BD702C9-9111-4A0C-BA78-9A732B184076}">
      <dgm:prSet/>
      <dgm:spPr/>
      <dgm:t>
        <a:bodyPr/>
        <a:lstStyle/>
        <a:p>
          <a:endParaRPr lang="sv-SE"/>
        </a:p>
      </dgm:t>
    </dgm:pt>
    <dgm:pt modelId="{538C0A6E-0410-4CF6-95A9-FD148C658E9F}" type="sibTrans" cxnId="{4BD702C9-9111-4A0C-BA78-9A732B184076}">
      <dgm:prSet/>
      <dgm:spPr/>
      <dgm:t>
        <a:bodyPr/>
        <a:lstStyle/>
        <a:p>
          <a:endParaRPr lang="sv-SE"/>
        </a:p>
      </dgm:t>
    </dgm:pt>
    <dgm:pt modelId="{0F64FBEE-C94C-47F3-A86D-D071AFA7197A}">
      <dgm:prSet phldrT="[Text]" custT="1"/>
      <dgm:spPr>
        <a:xfrm>
          <a:off x="3533115" y="2096102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4: </a:t>
          </a:r>
          <a:br>
            <a:rPr lang="sv-SE" sz="1400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Coach-samtal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C16C00DC-68E5-4722-B8C6-C045E80FCB24}" type="parTrans" cxnId="{F020FE6A-203F-4DD2-9E27-39AB18D43032}">
      <dgm:prSet/>
      <dgm:spPr/>
      <dgm:t>
        <a:bodyPr/>
        <a:lstStyle/>
        <a:p>
          <a:endParaRPr lang="sv-SE"/>
        </a:p>
      </dgm:t>
    </dgm:pt>
    <dgm:pt modelId="{C396C257-6856-4E07-83E0-95DA7706D6FD}" type="sibTrans" cxnId="{F020FE6A-203F-4DD2-9E27-39AB18D43032}">
      <dgm:prSet/>
      <dgm:spPr/>
      <dgm:t>
        <a:bodyPr/>
        <a:lstStyle/>
        <a:p>
          <a:endParaRPr lang="sv-SE"/>
        </a:p>
      </dgm:t>
    </dgm:pt>
    <dgm:pt modelId="{F355B615-1325-4880-AD68-A0335A2F9A6B}">
      <dgm:prSet phldrT="[Text]" custT="1"/>
      <dgm:spPr>
        <a:xfrm>
          <a:off x="4673904" y="1813813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5:</a:t>
          </a:r>
          <a:br>
            <a:rPr lang="sv-SE" sz="1400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Sökning av LIA-plats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FD6B3947-092E-41C9-9D34-E31873E98968}" type="parTrans" cxnId="{FD72760A-4343-4B45-B73E-0E87C57F81AF}">
      <dgm:prSet/>
      <dgm:spPr/>
      <dgm:t>
        <a:bodyPr/>
        <a:lstStyle/>
        <a:p>
          <a:endParaRPr lang="sv-SE"/>
        </a:p>
      </dgm:t>
    </dgm:pt>
    <dgm:pt modelId="{1FF91573-69FF-4AB7-9DFE-65545D17A638}" type="sibTrans" cxnId="{FD72760A-4343-4B45-B73E-0E87C57F81AF}">
      <dgm:prSet/>
      <dgm:spPr/>
      <dgm:t>
        <a:bodyPr/>
        <a:lstStyle/>
        <a:p>
          <a:endParaRPr lang="sv-SE"/>
        </a:p>
      </dgm:t>
    </dgm:pt>
    <dgm:pt modelId="{CFB8A315-0D93-4315-832F-2972E840BA51}">
      <dgm:prSet phldrT="[Text]" custT="1"/>
      <dgm:spPr>
        <a:xfrm>
          <a:off x="5856906" y="1531523"/>
          <a:ext cx="1061602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6:</a:t>
          </a:r>
          <a:br>
            <a:rPr lang="sv-SE" sz="1400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Enskilda avstämningar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23E1F4C7-822B-46E9-B3FB-01C43B848E03}" type="parTrans" cxnId="{1A51BA0E-8D44-426B-8700-3B0B7785570F}">
      <dgm:prSet/>
      <dgm:spPr/>
      <dgm:t>
        <a:bodyPr/>
        <a:lstStyle/>
        <a:p>
          <a:endParaRPr lang="sv-SE"/>
        </a:p>
      </dgm:t>
    </dgm:pt>
    <dgm:pt modelId="{48F85DE5-E907-4B73-826D-5144EB7949EC}" type="sibTrans" cxnId="{1A51BA0E-8D44-426B-8700-3B0B7785570F}">
      <dgm:prSet/>
      <dgm:spPr/>
      <dgm:t>
        <a:bodyPr/>
        <a:lstStyle/>
        <a:p>
          <a:endParaRPr lang="sv-SE"/>
        </a:p>
      </dgm:t>
    </dgm:pt>
    <dgm:pt modelId="{74E36867-B31A-40D8-B045-5B2601D0CEC0}">
      <dgm:prSet phldrT="[Text]" custT="1"/>
      <dgm:spPr>
        <a:xfrm>
          <a:off x="6955481" y="1249234"/>
          <a:ext cx="931868" cy="816837"/>
        </a:xfrm>
      </dgm:spPr>
      <dgm:t>
        <a:bodyPr/>
        <a:lstStyle/>
        <a:p>
          <a:r>
            <a:rPr lang="sv-SE" sz="1400" b="1" baseline="0">
              <a:latin typeface="Verdana"/>
              <a:ea typeface="+mn-ea"/>
              <a:cs typeface="+mn-cs"/>
            </a:rPr>
            <a:t>Steg 7:</a:t>
          </a:r>
          <a:br>
            <a:rPr lang="sv-SE" sz="1400" b="1" baseline="0">
              <a:latin typeface="Verdana"/>
              <a:ea typeface="+mn-ea"/>
              <a:cs typeface="+mn-cs"/>
            </a:rPr>
          </a:br>
          <a:r>
            <a:rPr lang="sv-SE" sz="1400" baseline="0">
              <a:latin typeface="Verdana"/>
              <a:ea typeface="+mn-ea"/>
              <a:cs typeface="+mn-cs"/>
            </a:rPr>
            <a:t>Klart med LIA-plats</a:t>
          </a:r>
          <a:endParaRPr lang="sv-SE" sz="1400" baseline="0" dirty="0">
            <a:latin typeface="Verdana"/>
            <a:ea typeface="+mn-ea"/>
            <a:cs typeface="+mn-cs"/>
          </a:endParaRPr>
        </a:p>
      </dgm:t>
    </dgm:pt>
    <dgm:pt modelId="{645C9B92-ABC4-41E5-ABBD-FA0417067290}" type="parTrans" cxnId="{72CFE9C2-1C88-4C95-B0CA-83E8555B1B0B}">
      <dgm:prSet/>
      <dgm:spPr/>
      <dgm:t>
        <a:bodyPr/>
        <a:lstStyle/>
        <a:p>
          <a:endParaRPr lang="sv-SE"/>
        </a:p>
      </dgm:t>
    </dgm:pt>
    <dgm:pt modelId="{40C103FA-A1C6-445D-94A8-CFCD117391B7}" type="sibTrans" cxnId="{72CFE9C2-1C88-4C95-B0CA-83E8555B1B0B}">
      <dgm:prSet/>
      <dgm:spPr/>
      <dgm:t>
        <a:bodyPr/>
        <a:lstStyle/>
        <a:p>
          <a:endParaRPr lang="sv-SE"/>
        </a:p>
      </dgm:t>
    </dgm:pt>
    <dgm:pt modelId="{609CE4E9-C738-4532-A6B4-7E8F36D188EC}">
      <dgm:prSet phldrT="[Text]" custT="1"/>
      <dgm:spPr>
        <a:xfrm>
          <a:off x="8096270" y="966945"/>
          <a:ext cx="931868" cy="816837"/>
        </a:xfrm>
      </dgm:spPr>
      <dgm:t>
        <a:bodyPr/>
        <a:lstStyle/>
        <a:p>
          <a:r>
            <a:rPr lang="sv-SE" sz="1400" b="1" baseline="0" dirty="0">
              <a:latin typeface="Verdana"/>
              <a:ea typeface="+mn-ea"/>
              <a:cs typeface="+mn-cs"/>
            </a:rPr>
            <a:t>Steg 8:</a:t>
          </a:r>
          <a:br>
            <a:rPr lang="sv-SE" sz="1400" baseline="0" dirty="0">
              <a:latin typeface="Verdana"/>
              <a:ea typeface="+mn-ea"/>
              <a:cs typeface="+mn-cs"/>
            </a:rPr>
          </a:br>
          <a:r>
            <a:rPr lang="sv-SE" sz="1400" baseline="0" dirty="0">
              <a:latin typeface="Verdana"/>
              <a:ea typeface="+mn-ea"/>
              <a:cs typeface="+mn-cs"/>
            </a:rPr>
            <a:t>Handledar-</a:t>
          </a:r>
          <a:br>
            <a:rPr lang="sv-SE" sz="1400" baseline="0" dirty="0">
              <a:latin typeface="Verdana"/>
              <a:ea typeface="+mn-ea"/>
              <a:cs typeface="+mn-cs"/>
            </a:rPr>
          </a:br>
          <a:r>
            <a:rPr lang="sv-SE" sz="1400" baseline="0" dirty="0">
              <a:latin typeface="Verdana"/>
              <a:ea typeface="+mn-ea"/>
              <a:cs typeface="+mn-cs"/>
            </a:rPr>
            <a:t>intro</a:t>
          </a:r>
        </a:p>
      </dgm:t>
    </dgm:pt>
    <dgm:pt modelId="{8B5C2639-0531-4D5A-BED2-B8167D5202CD}" type="parTrans" cxnId="{279C2984-B3E9-4BDB-B170-DD1CC554AABA}">
      <dgm:prSet/>
      <dgm:spPr/>
      <dgm:t>
        <a:bodyPr/>
        <a:lstStyle/>
        <a:p>
          <a:endParaRPr lang="sv-SE"/>
        </a:p>
      </dgm:t>
    </dgm:pt>
    <dgm:pt modelId="{AA566A3B-A59F-4C45-8B42-1C6DB79C2EDF}" type="sibTrans" cxnId="{279C2984-B3E9-4BDB-B170-DD1CC554AABA}">
      <dgm:prSet/>
      <dgm:spPr/>
      <dgm:t>
        <a:bodyPr/>
        <a:lstStyle/>
        <a:p>
          <a:endParaRPr lang="sv-SE"/>
        </a:p>
      </dgm:t>
    </dgm:pt>
    <dgm:pt modelId="{465384AF-B3F3-4AEC-ADAA-05DF9F029278}" type="pres">
      <dgm:prSet presAssocID="{B2841389-2AD5-4FC5-94F7-29EBF5442E14}" presName="rootnode" presStyleCnt="0">
        <dgm:presLayoutVars>
          <dgm:chMax/>
          <dgm:chPref/>
          <dgm:dir/>
          <dgm:animLvl val="lvl"/>
        </dgm:presLayoutVars>
      </dgm:prSet>
      <dgm:spPr/>
    </dgm:pt>
    <dgm:pt modelId="{3324E3A2-D52B-4CC1-A12D-1B210EB0306A}" type="pres">
      <dgm:prSet presAssocID="{BB646B62-5DBE-4F7A-BD70-0AD6A74AAA44}" presName="composite" presStyleCnt="0"/>
      <dgm:spPr/>
    </dgm:pt>
    <dgm:pt modelId="{DCF91734-C37F-4242-AC7D-6A9D6DDA8AA6}" type="pres">
      <dgm:prSet presAssocID="{BB646B62-5DBE-4F7A-BD70-0AD6A74AAA44}" presName="LShape" presStyleLbl="alignNode1" presStyleIdx="0" presStyleCnt="15"/>
      <dgm:spPr>
        <a:xfrm rot="5400000">
          <a:off x="214295" y="2634567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>
          <a:noFill/>
        </a:ln>
      </dgm:spPr>
    </dgm:pt>
    <dgm:pt modelId="{95575B66-7CB0-4301-933B-DD8EA4BADC45}" type="pres">
      <dgm:prSet presAssocID="{BB646B62-5DBE-4F7A-BD70-0AD6A74AAA44}" presName="ParentText" presStyleLbl="revTx" presStyleIdx="0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F1706E01-9210-4F67-A3A1-1548BDC11841}" type="pres">
      <dgm:prSet presAssocID="{BB646B62-5DBE-4F7A-BD70-0AD6A74AAA44}" presName="Triangle" presStyleLbl="alignNode1" presStyleIdx="1" presStyleCnt="15"/>
      <dgm:spPr>
        <a:xfrm>
          <a:off x="866793" y="2558576"/>
          <a:ext cx="175824" cy="175824"/>
        </a:xfrm>
        <a:prstGeom prst="triangle">
          <a:avLst>
            <a:gd name="adj" fmla="val 100000"/>
          </a:avLst>
        </a:prstGeom>
      </dgm:spPr>
    </dgm:pt>
    <dgm:pt modelId="{760F40CE-35BB-4B76-8648-ADE0B9B9510C}" type="pres">
      <dgm:prSet presAssocID="{A179B2AE-76F0-4B01-A4B3-3FE1D0A22348}" presName="sibTrans" presStyleCnt="0"/>
      <dgm:spPr/>
    </dgm:pt>
    <dgm:pt modelId="{E0CB4D1A-00C4-4414-950A-14BF8BF16E31}" type="pres">
      <dgm:prSet presAssocID="{A179B2AE-76F0-4B01-A4B3-3FE1D0A22348}" presName="space" presStyleCnt="0"/>
      <dgm:spPr/>
    </dgm:pt>
    <dgm:pt modelId="{55C2C47C-FCD7-44AA-B12A-EC41A368DDAF}" type="pres">
      <dgm:prSet presAssocID="{14F58573-3CA1-4F45-B4CD-9ADB479464C7}" presName="composite" presStyleCnt="0"/>
      <dgm:spPr/>
    </dgm:pt>
    <dgm:pt modelId="{AABE2486-EE7E-433E-B4BE-119BD0D73AFA}" type="pres">
      <dgm:prSet presAssocID="{14F58573-3CA1-4F45-B4CD-9ADB479464C7}" presName="LShape" presStyleLbl="alignNode1" presStyleIdx="2" presStyleCnt="15"/>
      <dgm:spPr>
        <a:xfrm rot="5400000">
          <a:off x="1355084" y="2352278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>
          <a:noFill/>
        </a:ln>
      </dgm:spPr>
    </dgm:pt>
    <dgm:pt modelId="{E5B8742D-13E5-4EC9-A041-F3A7CEC95550}" type="pres">
      <dgm:prSet presAssocID="{14F58573-3CA1-4F45-B4CD-9ADB479464C7}" presName="ParentText" presStyleLbl="revTx" presStyleIdx="1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58F80099-4CB7-415C-97A8-2382D6C12E34}" type="pres">
      <dgm:prSet presAssocID="{14F58573-3CA1-4F45-B4CD-9ADB479464C7}" presName="Triangle" presStyleLbl="alignNode1" presStyleIdx="3" presStyleCnt="15"/>
      <dgm:spPr>
        <a:xfrm>
          <a:off x="2007581" y="2276287"/>
          <a:ext cx="175824" cy="175824"/>
        </a:xfrm>
        <a:prstGeom prst="triangle">
          <a:avLst>
            <a:gd name="adj" fmla="val 100000"/>
          </a:avLst>
        </a:prstGeom>
      </dgm:spPr>
    </dgm:pt>
    <dgm:pt modelId="{9279B6C8-6728-4475-BABE-1D81A5F7D348}" type="pres">
      <dgm:prSet presAssocID="{FBFCE606-885D-4732-9E2C-7595343AAA66}" presName="sibTrans" presStyleCnt="0"/>
      <dgm:spPr/>
    </dgm:pt>
    <dgm:pt modelId="{5F2A9328-BE42-4EFC-8EE9-9287858F5814}" type="pres">
      <dgm:prSet presAssocID="{FBFCE606-885D-4732-9E2C-7595343AAA66}" presName="space" presStyleCnt="0"/>
      <dgm:spPr/>
    </dgm:pt>
    <dgm:pt modelId="{0BF31545-F30F-4A9C-830A-6BEE3A6A29E0}" type="pres">
      <dgm:prSet presAssocID="{03CB542F-14EA-4B0D-966C-BB60CED5A6D8}" presName="composite" presStyleCnt="0"/>
      <dgm:spPr/>
    </dgm:pt>
    <dgm:pt modelId="{6AEF4480-B350-4353-BE74-6D96F4D49512}" type="pres">
      <dgm:prSet presAssocID="{03CB542F-14EA-4B0D-966C-BB60CED5A6D8}" presName="LShape" presStyleLbl="alignNode1" presStyleIdx="4" presStyleCnt="15"/>
      <dgm:spPr>
        <a:xfrm rot="5400000">
          <a:off x="2495872" y="2069989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</dgm:spPr>
    </dgm:pt>
    <dgm:pt modelId="{BF4AAFD0-31AB-4455-BDD1-7C2BC3616B8B}" type="pres">
      <dgm:prSet presAssocID="{03CB542F-14EA-4B0D-966C-BB60CED5A6D8}" presName="ParentText" presStyleLbl="revTx" presStyleIdx="2" presStyleCnt="8" custScaleX="10664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079AD64-B04B-473E-8A0F-8FFD8C74CA8A}" type="pres">
      <dgm:prSet presAssocID="{03CB542F-14EA-4B0D-966C-BB60CED5A6D8}" presName="Triangle" presStyleLbl="alignNode1" presStyleIdx="5" presStyleCnt="15"/>
      <dgm:spPr>
        <a:xfrm>
          <a:off x="3148370" y="1993997"/>
          <a:ext cx="175824" cy="175824"/>
        </a:xfrm>
        <a:prstGeom prst="triangle">
          <a:avLst>
            <a:gd name="adj" fmla="val 100000"/>
          </a:avLst>
        </a:prstGeom>
      </dgm:spPr>
    </dgm:pt>
    <dgm:pt modelId="{9CA92C55-C130-47FD-8136-0D7CDAAFD2BF}" type="pres">
      <dgm:prSet presAssocID="{538C0A6E-0410-4CF6-95A9-FD148C658E9F}" presName="sibTrans" presStyleCnt="0"/>
      <dgm:spPr/>
    </dgm:pt>
    <dgm:pt modelId="{ED1553B7-4E5E-4661-8D53-C81DEE7545C2}" type="pres">
      <dgm:prSet presAssocID="{538C0A6E-0410-4CF6-95A9-FD148C658E9F}" presName="space" presStyleCnt="0"/>
      <dgm:spPr/>
    </dgm:pt>
    <dgm:pt modelId="{804DBE22-C4E3-46EF-8F17-4BB0CBDC66C1}" type="pres">
      <dgm:prSet presAssocID="{0F64FBEE-C94C-47F3-A86D-D071AFA7197A}" presName="composite" presStyleCnt="0"/>
      <dgm:spPr/>
    </dgm:pt>
    <dgm:pt modelId="{7DBCA0F4-C7BF-4D81-BC31-C8A216EA5719}" type="pres">
      <dgm:prSet presAssocID="{0F64FBEE-C94C-47F3-A86D-D071AFA7197A}" presName="LShape" presStyleLbl="alignNode1" presStyleIdx="6" presStyleCnt="15"/>
      <dgm:spPr>
        <a:xfrm rot="5400000">
          <a:off x="3636661" y="1787699"/>
          <a:ext cx="620315" cy="1032191"/>
        </a:xfrm>
        <a:prstGeom prst="corner">
          <a:avLst>
            <a:gd name="adj1" fmla="val 16120"/>
            <a:gd name="adj2" fmla="val 16110"/>
          </a:avLst>
        </a:prstGeom>
      </dgm:spPr>
    </dgm:pt>
    <dgm:pt modelId="{40B1CD93-5C54-416D-90E8-E079DD970E1A}" type="pres">
      <dgm:prSet presAssocID="{0F64FBEE-C94C-47F3-A86D-D071AFA7197A}" presName="ParentText" presStyleLbl="revTx" presStyleIdx="3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4905080B-0474-40EC-A5EC-733BCB8AEB7E}" type="pres">
      <dgm:prSet presAssocID="{0F64FBEE-C94C-47F3-A86D-D071AFA7197A}" presName="Triangle" presStyleLbl="alignNode1" presStyleIdx="7" presStyleCnt="15"/>
      <dgm:spPr>
        <a:xfrm>
          <a:off x="4289159" y="1711708"/>
          <a:ext cx="175824" cy="175824"/>
        </a:xfrm>
        <a:prstGeom prst="triangle">
          <a:avLst>
            <a:gd name="adj" fmla="val 100000"/>
          </a:avLst>
        </a:prstGeom>
      </dgm:spPr>
    </dgm:pt>
    <dgm:pt modelId="{79570755-9A44-43C4-838C-61CFFB5B47F1}" type="pres">
      <dgm:prSet presAssocID="{C396C257-6856-4E07-83E0-95DA7706D6FD}" presName="sibTrans" presStyleCnt="0"/>
      <dgm:spPr/>
    </dgm:pt>
    <dgm:pt modelId="{DFE04625-8405-4ABC-83E6-FECEA630E467}" type="pres">
      <dgm:prSet presAssocID="{C396C257-6856-4E07-83E0-95DA7706D6FD}" presName="space" presStyleCnt="0"/>
      <dgm:spPr/>
    </dgm:pt>
    <dgm:pt modelId="{0858EFA8-6C00-4CCA-94CA-F5D7D50EAF02}" type="pres">
      <dgm:prSet presAssocID="{F355B615-1325-4880-AD68-A0335A2F9A6B}" presName="composite" presStyleCnt="0"/>
      <dgm:spPr/>
    </dgm:pt>
    <dgm:pt modelId="{93C76AAB-0AB4-41CD-802C-C6708487D002}" type="pres">
      <dgm:prSet presAssocID="{F355B615-1325-4880-AD68-A0335A2F9A6B}" presName="LShape" presStyleLbl="alignNode1" presStyleIdx="8" presStyleCnt="15"/>
      <dgm:spPr>
        <a:xfrm rot="5400000">
          <a:off x="4777450" y="1505410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</dgm:spPr>
    </dgm:pt>
    <dgm:pt modelId="{65450E46-35B4-45A4-9792-1B7114EB8ABF}" type="pres">
      <dgm:prSet presAssocID="{F355B615-1325-4880-AD68-A0335A2F9A6B}" presName="ParentText" presStyleLbl="revTx" presStyleIdx="4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F0F80F1-8FBF-4909-A300-45CBFB2FA621}" type="pres">
      <dgm:prSet presAssocID="{F355B615-1325-4880-AD68-A0335A2F9A6B}" presName="Triangle" presStyleLbl="alignNode1" presStyleIdx="9" presStyleCnt="15"/>
      <dgm:spPr>
        <a:xfrm>
          <a:off x="5429948" y="1429419"/>
          <a:ext cx="175824" cy="175824"/>
        </a:xfrm>
        <a:prstGeom prst="triangle">
          <a:avLst>
            <a:gd name="adj" fmla="val 100000"/>
          </a:avLst>
        </a:prstGeom>
      </dgm:spPr>
    </dgm:pt>
    <dgm:pt modelId="{A4ACF43B-50AD-446D-BD34-3241B59BA559}" type="pres">
      <dgm:prSet presAssocID="{1FF91573-69FF-4AB7-9DFE-65545D17A638}" presName="sibTrans" presStyleCnt="0"/>
      <dgm:spPr/>
    </dgm:pt>
    <dgm:pt modelId="{CDBB6541-9476-4103-B9F0-A2F63864D7D8}" type="pres">
      <dgm:prSet presAssocID="{1FF91573-69FF-4AB7-9DFE-65545D17A638}" presName="space" presStyleCnt="0"/>
      <dgm:spPr/>
    </dgm:pt>
    <dgm:pt modelId="{FC34250A-670C-4728-AF47-E353789B1DF4}" type="pres">
      <dgm:prSet presAssocID="{CFB8A315-0D93-4315-832F-2972E840BA51}" presName="composite" presStyleCnt="0"/>
      <dgm:spPr/>
    </dgm:pt>
    <dgm:pt modelId="{704562C7-0E9B-4B57-A893-36560B4A9996}" type="pres">
      <dgm:prSet presAssocID="{CFB8A315-0D93-4315-832F-2972E840BA51}" presName="LShape" presStyleLbl="alignNode1" presStyleIdx="10" presStyleCnt="15"/>
      <dgm:spPr>
        <a:xfrm rot="5400000">
          <a:off x="5918238" y="1223121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>
          <a:noFill/>
        </a:ln>
      </dgm:spPr>
    </dgm:pt>
    <dgm:pt modelId="{7DF1FDE7-7903-4C66-A80B-EB060B2F0F35}" type="pres">
      <dgm:prSet presAssocID="{CFB8A315-0D93-4315-832F-2972E840BA51}" presName="ParentText" presStyleLbl="revTx" presStyleIdx="5" presStyleCnt="8" custScaleX="113922" custLinFactNeighborX="11491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86F51DC2-6C12-45D9-AD30-55158F93BC58}" type="pres">
      <dgm:prSet presAssocID="{CFB8A315-0D93-4315-832F-2972E840BA51}" presName="Triangle" presStyleLbl="alignNode1" presStyleIdx="11" presStyleCnt="15"/>
      <dgm:spPr>
        <a:xfrm>
          <a:off x="6570736" y="1147130"/>
          <a:ext cx="175824" cy="175824"/>
        </a:xfrm>
        <a:prstGeom prst="triangle">
          <a:avLst>
            <a:gd name="adj" fmla="val 100000"/>
          </a:avLst>
        </a:prstGeom>
      </dgm:spPr>
    </dgm:pt>
    <dgm:pt modelId="{BB94CB64-17DC-4ED6-868A-C66395EB6B61}" type="pres">
      <dgm:prSet presAssocID="{48F85DE5-E907-4B73-826D-5144EB7949EC}" presName="sibTrans" presStyleCnt="0"/>
      <dgm:spPr/>
    </dgm:pt>
    <dgm:pt modelId="{F924E5ED-390A-4AEF-8AAC-46D81345E2B7}" type="pres">
      <dgm:prSet presAssocID="{48F85DE5-E907-4B73-826D-5144EB7949EC}" presName="space" presStyleCnt="0"/>
      <dgm:spPr/>
    </dgm:pt>
    <dgm:pt modelId="{AB7412FA-AD85-408E-A24A-10592BA02EB2}" type="pres">
      <dgm:prSet presAssocID="{74E36867-B31A-40D8-B045-5B2601D0CEC0}" presName="composite" presStyleCnt="0"/>
      <dgm:spPr/>
    </dgm:pt>
    <dgm:pt modelId="{FC5CA2D6-ECE1-40A9-B886-E19A56611F32}" type="pres">
      <dgm:prSet presAssocID="{74E36867-B31A-40D8-B045-5B2601D0CEC0}" presName="LShape" presStyleLbl="alignNode1" presStyleIdx="12" presStyleCnt="15"/>
      <dgm:spPr>
        <a:xfrm rot="5400000">
          <a:off x="7059027" y="940831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>
          <a:noFill/>
        </a:ln>
      </dgm:spPr>
    </dgm:pt>
    <dgm:pt modelId="{86C1349B-E0A0-4BCB-9A76-23D47E1BF8E3}" type="pres">
      <dgm:prSet presAssocID="{74E36867-B31A-40D8-B045-5B2601D0CEC0}" presName="ParentText" presStyleLbl="revTx" presStyleIdx="6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2B089CEC-2502-4074-9E7C-8E378C1F4EEF}" type="pres">
      <dgm:prSet presAssocID="{74E36867-B31A-40D8-B045-5B2601D0CEC0}" presName="Triangle" presStyleLbl="alignNode1" presStyleIdx="13" presStyleCnt="15"/>
      <dgm:spPr>
        <a:xfrm>
          <a:off x="7711525" y="864840"/>
          <a:ext cx="175824" cy="175824"/>
        </a:xfrm>
        <a:prstGeom prst="triangle">
          <a:avLst>
            <a:gd name="adj" fmla="val 100000"/>
          </a:avLst>
        </a:prstGeom>
      </dgm:spPr>
    </dgm:pt>
    <dgm:pt modelId="{C7C7F803-FE90-4310-8B43-61A6D5E7D254}" type="pres">
      <dgm:prSet presAssocID="{40C103FA-A1C6-445D-94A8-CFCD117391B7}" presName="sibTrans" presStyleCnt="0"/>
      <dgm:spPr/>
    </dgm:pt>
    <dgm:pt modelId="{4A6DCF9E-C9A0-482C-BF04-BE7CE49A3637}" type="pres">
      <dgm:prSet presAssocID="{40C103FA-A1C6-445D-94A8-CFCD117391B7}" presName="space" presStyleCnt="0"/>
      <dgm:spPr/>
    </dgm:pt>
    <dgm:pt modelId="{61F0F9E1-F422-4D44-9A62-4B72C23FAF58}" type="pres">
      <dgm:prSet presAssocID="{609CE4E9-C738-4532-A6B4-7E8F36D188EC}" presName="composite" presStyleCnt="0"/>
      <dgm:spPr/>
    </dgm:pt>
    <dgm:pt modelId="{8CE62C09-60C6-4C5B-A46A-E98635D7A709}" type="pres">
      <dgm:prSet presAssocID="{609CE4E9-C738-4532-A6B4-7E8F36D188EC}" presName="LShape" presStyleLbl="alignNode1" presStyleIdx="14" presStyleCnt="15"/>
      <dgm:spPr>
        <a:xfrm rot="5400000">
          <a:off x="8199816" y="658542"/>
          <a:ext cx="620315" cy="103219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>
          <a:noFill/>
        </a:ln>
      </dgm:spPr>
    </dgm:pt>
    <dgm:pt modelId="{CEF33BDD-34EF-4CBD-BB20-2F2BC204F8D5}" type="pres">
      <dgm:prSet presAssocID="{609CE4E9-C738-4532-A6B4-7E8F36D188EC}" presName="ParentText" presStyleLbl="revTx" presStyleIdx="7" presStyleCnt="8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0D279500-E0E7-4B24-A249-6A43A8EC9F39}" type="presOf" srcId="{0F64FBEE-C94C-47F3-A86D-D071AFA7197A}" destId="{40B1CD93-5C54-416D-90E8-E079DD970E1A}" srcOrd="0" destOrd="0" presId="urn:microsoft.com/office/officeart/2009/3/layout/StepUpProcess"/>
    <dgm:cxn modelId="{FD72760A-4343-4B45-B73E-0E87C57F81AF}" srcId="{B2841389-2AD5-4FC5-94F7-29EBF5442E14}" destId="{F355B615-1325-4880-AD68-A0335A2F9A6B}" srcOrd="4" destOrd="0" parTransId="{FD6B3947-092E-41C9-9D34-E31873E98968}" sibTransId="{1FF91573-69FF-4AB7-9DFE-65545D17A638}"/>
    <dgm:cxn modelId="{8ED2560E-7431-4343-999B-FF951988B5DD}" type="presOf" srcId="{F355B615-1325-4880-AD68-A0335A2F9A6B}" destId="{65450E46-35B4-45A4-9792-1B7114EB8ABF}" srcOrd="0" destOrd="0" presId="urn:microsoft.com/office/officeart/2009/3/layout/StepUpProcess"/>
    <dgm:cxn modelId="{1A51BA0E-8D44-426B-8700-3B0B7785570F}" srcId="{B2841389-2AD5-4FC5-94F7-29EBF5442E14}" destId="{CFB8A315-0D93-4315-832F-2972E840BA51}" srcOrd="5" destOrd="0" parTransId="{23E1F4C7-822B-46E9-B3FB-01C43B848E03}" sibTransId="{48F85DE5-E907-4B73-826D-5144EB7949EC}"/>
    <dgm:cxn modelId="{1E37C518-8C4E-49D8-819B-16D8211FC946}" type="presOf" srcId="{B2841389-2AD5-4FC5-94F7-29EBF5442E14}" destId="{465384AF-B3F3-4AEC-ADAA-05DF9F029278}" srcOrd="0" destOrd="0" presId="urn:microsoft.com/office/officeart/2009/3/layout/StepUpProcess"/>
    <dgm:cxn modelId="{D77F7819-C9A9-48CB-B150-04F72BB083BA}" type="presOf" srcId="{74E36867-B31A-40D8-B045-5B2601D0CEC0}" destId="{86C1349B-E0A0-4BCB-9A76-23D47E1BF8E3}" srcOrd="0" destOrd="0" presId="urn:microsoft.com/office/officeart/2009/3/layout/StepUpProcess"/>
    <dgm:cxn modelId="{EC6EA619-BA0A-410E-A1E6-A9087D126D4C}" srcId="{B2841389-2AD5-4FC5-94F7-29EBF5442E14}" destId="{BB646B62-5DBE-4F7A-BD70-0AD6A74AAA44}" srcOrd="0" destOrd="0" parTransId="{1D421A95-AABB-4D84-9E6C-68692E395EF8}" sibTransId="{A179B2AE-76F0-4B01-A4B3-3FE1D0A22348}"/>
    <dgm:cxn modelId="{77954A32-A2E1-4C5C-8563-C784C603BD61}" type="presOf" srcId="{CFB8A315-0D93-4315-832F-2972E840BA51}" destId="{7DF1FDE7-7903-4C66-A80B-EB060B2F0F35}" srcOrd="0" destOrd="0" presId="urn:microsoft.com/office/officeart/2009/3/layout/StepUpProcess"/>
    <dgm:cxn modelId="{4B133A36-9020-476F-8E5C-D5DDCF5F166A}" srcId="{B2841389-2AD5-4FC5-94F7-29EBF5442E14}" destId="{14F58573-3CA1-4F45-B4CD-9ADB479464C7}" srcOrd="1" destOrd="0" parTransId="{63494817-0988-44D1-B2AA-EEBE3427BF15}" sibTransId="{FBFCE606-885D-4732-9E2C-7595343AAA66}"/>
    <dgm:cxn modelId="{5FE5563B-C775-477E-BBF7-BF235A2F394E}" type="presOf" srcId="{03CB542F-14EA-4B0D-966C-BB60CED5A6D8}" destId="{BF4AAFD0-31AB-4455-BDD1-7C2BC3616B8B}" srcOrd="0" destOrd="0" presId="urn:microsoft.com/office/officeart/2009/3/layout/StepUpProcess"/>
    <dgm:cxn modelId="{F020FE6A-203F-4DD2-9E27-39AB18D43032}" srcId="{B2841389-2AD5-4FC5-94F7-29EBF5442E14}" destId="{0F64FBEE-C94C-47F3-A86D-D071AFA7197A}" srcOrd="3" destOrd="0" parTransId="{C16C00DC-68E5-4722-B8C6-C045E80FCB24}" sibTransId="{C396C257-6856-4E07-83E0-95DA7706D6FD}"/>
    <dgm:cxn modelId="{0516AE80-BA55-4963-8909-AB72EE486E82}" type="presOf" srcId="{14F58573-3CA1-4F45-B4CD-9ADB479464C7}" destId="{E5B8742D-13E5-4EC9-A041-F3A7CEC95550}" srcOrd="0" destOrd="0" presId="urn:microsoft.com/office/officeart/2009/3/layout/StepUpProcess"/>
    <dgm:cxn modelId="{279C2984-B3E9-4BDB-B170-DD1CC554AABA}" srcId="{B2841389-2AD5-4FC5-94F7-29EBF5442E14}" destId="{609CE4E9-C738-4532-A6B4-7E8F36D188EC}" srcOrd="7" destOrd="0" parTransId="{8B5C2639-0531-4D5A-BED2-B8167D5202CD}" sibTransId="{AA566A3B-A59F-4C45-8B42-1C6DB79C2EDF}"/>
    <dgm:cxn modelId="{632BD3C1-C0F3-4B8E-8216-F323C0D0F5C3}" type="presOf" srcId="{609CE4E9-C738-4532-A6B4-7E8F36D188EC}" destId="{CEF33BDD-34EF-4CBD-BB20-2F2BC204F8D5}" srcOrd="0" destOrd="0" presId="urn:microsoft.com/office/officeart/2009/3/layout/StepUpProcess"/>
    <dgm:cxn modelId="{72CFE9C2-1C88-4C95-B0CA-83E8555B1B0B}" srcId="{B2841389-2AD5-4FC5-94F7-29EBF5442E14}" destId="{74E36867-B31A-40D8-B045-5B2601D0CEC0}" srcOrd="6" destOrd="0" parTransId="{645C9B92-ABC4-41E5-ABBD-FA0417067290}" sibTransId="{40C103FA-A1C6-445D-94A8-CFCD117391B7}"/>
    <dgm:cxn modelId="{4BD702C9-9111-4A0C-BA78-9A732B184076}" srcId="{B2841389-2AD5-4FC5-94F7-29EBF5442E14}" destId="{03CB542F-14EA-4B0D-966C-BB60CED5A6D8}" srcOrd="2" destOrd="0" parTransId="{7A0CB9BF-9A0A-45F3-8D80-E5D88B0A61C3}" sibTransId="{538C0A6E-0410-4CF6-95A9-FD148C658E9F}"/>
    <dgm:cxn modelId="{484992FA-F080-4EDC-A23E-8F83852873A3}" type="presOf" srcId="{BB646B62-5DBE-4F7A-BD70-0AD6A74AAA44}" destId="{95575B66-7CB0-4301-933B-DD8EA4BADC45}" srcOrd="0" destOrd="0" presId="urn:microsoft.com/office/officeart/2009/3/layout/StepUpProcess"/>
    <dgm:cxn modelId="{AE488D7C-466F-4F46-8EC5-E8F14B242ABD}" type="presParOf" srcId="{465384AF-B3F3-4AEC-ADAA-05DF9F029278}" destId="{3324E3A2-D52B-4CC1-A12D-1B210EB0306A}" srcOrd="0" destOrd="0" presId="urn:microsoft.com/office/officeart/2009/3/layout/StepUpProcess"/>
    <dgm:cxn modelId="{C30B06C4-F1A8-4431-B29F-D4FF6C550EC7}" type="presParOf" srcId="{3324E3A2-D52B-4CC1-A12D-1B210EB0306A}" destId="{DCF91734-C37F-4242-AC7D-6A9D6DDA8AA6}" srcOrd="0" destOrd="0" presId="urn:microsoft.com/office/officeart/2009/3/layout/StepUpProcess"/>
    <dgm:cxn modelId="{A6AF422E-BB0E-4CA2-BA0B-E40C12E20A07}" type="presParOf" srcId="{3324E3A2-D52B-4CC1-A12D-1B210EB0306A}" destId="{95575B66-7CB0-4301-933B-DD8EA4BADC45}" srcOrd="1" destOrd="0" presId="urn:microsoft.com/office/officeart/2009/3/layout/StepUpProcess"/>
    <dgm:cxn modelId="{C06618AD-1D6D-42E0-9243-C431230ACEB9}" type="presParOf" srcId="{3324E3A2-D52B-4CC1-A12D-1B210EB0306A}" destId="{F1706E01-9210-4F67-A3A1-1548BDC11841}" srcOrd="2" destOrd="0" presId="urn:microsoft.com/office/officeart/2009/3/layout/StepUpProcess"/>
    <dgm:cxn modelId="{E1CEB34D-16BB-49FC-B2F9-5F856AC5D605}" type="presParOf" srcId="{465384AF-B3F3-4AEC-ADAA-05DF9F029278}" destId="{760F40CE-35BB-4B76-8648-ADE0B9B9510C}" srcOrd="1" destOrd="0" presId="urn:microsoft.com/office/officeart/2009/3/layout/StepUpProcess"/>
    <dgm:cxn modelId="{B718F1CE-CB77-44AB-B644-361C0055A5EC}" type="presParOf" srcId="{760F40CE-35BB-4B76-8648-ADE0B9B9510C}" destId="{E0CB4D1A-00C4-4414-950A-14BF8BF16E31}" srcOrd="0" destOrd="0" presId="urn:microsoft.com/office/officeart/2009/3/layout/StepUpProcess"/>
    <dgm:cxn modelId="{679F41CC-7501-481A-9D78-220803C35C41}" type="presParOf" srcId="{465384AF-B3F3-4AEC-ADAA-05DF9F029278}" destId="{55C2C47C-FCD7-44AA-B12A-EC41A368DDAF}" srcOrd="2" destOrd="0" presId="urn:microsoft.com/office/officeart/2009/3/layout/StepUpProcess"/>
    <dgm:cxn modelId="{6BADC74B-2FD9-4C63-BA16-3D8BF39E5402}" type="presParOf" srcId="{55C2C47C-FCD7-44AA-B12A-EC41A368DDAF}" destId="{AABE2486-EE7E-433E-B4BE-119BD0D73AFA}" srcOrd="0" destOrd="0" presId="urn:microsoft.com/office/officeart/2009/3/layout/StepUpProcess"/>
    <dgm:cxn modelId="{3A9EF168-7ECB-45C0-BDF0-9372E8127D05}" type="presParOf" srcId="{55C2C47C-FCD7-44AA-B12A-EC41A368DDAF}" destId="{E5B8742D-13E5-4EC9-A041-F3A7CEC95550}" srcOrd="1" destOrd="0" presId="urn:microsoft.com/office/officeart/2009/3/layout/StepUpProcess"/>
    <dgm:cxn modelId="{3031B7B7-44C1-4B53-9917-42BA714B0D54}" type="presParOf" srcId="{55C2C47C-FCD7-44AA-B12A-EC41A368DDAF}" destId="{58F80099-4CB7-415C-97A8-2382D6C12E34}" srcOrd="2" destOrd="0" presId="urn:microsoft.com/office/officeart/2009/3/layout/StepUpProcess"/>
    <dgm:cxn modelId="{39F513F8-B271-468C-9A62-272958456749}" type="presParOf" srcId="{465384AF-B3F3-4AEC-ADAA-05DF9F029278}" destId="{9279B6C8-6728-4475-BABE-1D81A5F7D348}" srcOrd="3" destOrd="0" presId="urn:microsoft.com/office/officeart/2009/3/layout/StepUpProcess"/>
    <dgm:cxn modelId="{E35F3CC0-D34C-46DC-A420-99449E0ACF60}" type="presParOf" srcId="{9279B6C8-6728-4475-BABE-1D81A5F7D348}" destId="{5F2A9328-BE42-4EFC-8EE9-9287858F5814}" srcOrd="0" destOrd="0" presId="urn:microsoft.com/office/officeart/2009/3/layout/StepUpProcess"/>
    <dgm:cxn modelId="{11793B03-11CA-47C0-9578-9D38B00B7798}" type="presParOf" srcId="{465384AF-B3F3-4AEC-ADAA-05DF9F029278}" destId="{0BF31545-F30F-4A9C-830A-6BEE3A6A29E0}" srcOrd="4" destOrd="0" presId="urn:microsoft.com/office/officeart/2009/3/layout/StepUpProcess"/>
    <dgm:cxn modelId="{07C2ACE2-1C96-483C-B446-AE2CFD5D8B30}" type="presParOf" srcId="{0BF31545-F30F-4A9C-830A-6BEE3A6A29E0}" destId="{6AEF4480-B350-4353-BE74-6D96F4D49512}" srcOrd="0" destOrd="0" presId="urn:microsoft.com/office/officeart/2009/3/layout/StepUpProcess"/>
    <dgm:cxn modelId="{55AAFE99-A0C0-4BA0-92E6-569D8B55A7A9}" type="presParOf" srcId="{0BF31545-F30F-4A9C-830A-6BEE3A6A29E0}" destId="{BF4AAFD0-31AB-4455-BDD1-7C2BC3616B8B}" srcOrd="1" destOrd="0" presId="urn:microsoft.com/office/officeart/2009/3/layout/StepUpProcess"/>
    <dgm:cxn modelId="{906F52A1-82C1-4DD0-AC83-C53E40F6E7A8}" type="presParOf" srcId="{0BF31545-F30F-4A9C-830A-6BEE3A6A29E0}" destId="{9079AD64-B04B-473E-8A0F-8FFD8C74CA8A}" srcOrd="2" destOrd="0" presId="urn:microsoft.com/office/officeart/2009/3/layout/StepUpProcess"/>
    <dgm:cxn modelId="{EF43AFE1-BDDC-4A65-99F2-6C5C182E4845}" type="presParOf" srcId="{465384AF-B3F3-4AEC-ADAA-05DF9F029278}" destId="{9CA92C55-C130-47FD-8136-0D7CDAAFD2BF}" srcOrd="5" destOrd="0" presId="urn:microsoft.com/office/officeart/2009/3/layout/StepUpProcess"/>
    <dgm:cxn modelId="{4DCC0111-8675-4D1B-9162-A7807C1D22CA}" type="presParOf" srcId="{9CA92C55-C130-47FD-8136-0D7CDAAFD2BF}" destId="{ED1553B7-4E5E-4661-8D53-C81DEE7545C2}" srcOrd="0" destOrd="0" presId="urn:microsoft.com/office/officeart/2009/3/layout/StepUpProcess"/>
    <dgm:cxn modelId="{818E0AC1-EDEE-460D-A593-A9BB9646847E}" type="presParOf" srcId="{465384AF-B3F3-4AEC-ADAA-05DF9F029278}" destId="{804DBE22-C4E3-46EF-8F17-4BB0CBDC66C1}" srcOrd="6" destOrd="0" presId="urn:microsoft.com/office/officeart/2009/3/layout/StepUpProcess"/>
    <dgm:cxn modelId="{15FE7A62-FE58-4D05-B0B5-BD3FEEC8EA86}" type="presParOf" srcId="{804DBE22-C4E3-46EF-8F17-4BB0CBDC66C1}" destId="{7DBCA0F4-C7BF-4D81-BC31-C8A216EA5719}" srcOrd="0" destOrd="0" presId="urn:microsoft.com/office/officeart/2009/3/layout/StepUpProcess"/>
    <dgm:cxn modelId="{18FF1234-1574-4732-86D6-DC91761B087A}" type="presParOf" srcId="{804DBE22-C4E3-46EF-8F17-4BB0CBDC66C1}" destId="{40B1CD93-5C54-416D-90E8-E079DD970E1A}" srcOrd="1" destOrd="0" presId="urn:microsoft.com/office/officeart/2009/3/layout/StepUpProcess"/>
    <dgm:cxn modelId="{A356B700-03B8-4525-9D54-70174477268A}" type="presParOf" srcId="{804DBE22-C4E3-46EF-8F17-4BB0CBDC66C1}" destId="{4905080B-0474-40EC-A5EC-733BCB8AEB7E}" srcOrd="2" destOrd="0" presId="urn:microsoft.com/office/officeart/2009/3/layout/StepUpProcess"/>
    <dgm:cxn modelId="{755C5EB7-1116-4E1F-BCB3-EFD034E81B5A}" type="presParOf" srcId="{465384AF-B3F3-4AEC-ADAA-05DF9F029278}" destId="{79570755-9A44-43C4-838C-61CFFB5B47F1}" srcOrd="7" destOrd="0" presId="urn:microsoft.com/office/officeart/2009/3/layout/StepUpProcess"/>
    <dgm:cxn modelId="{F37CCEBF-35C7-4F8D-AFCC-F9959A8443B5}" type="presParOf" srcId="{79570755-9A44-43C4-838C-61CFFB5B47F1}" destId="{DFE04625-8405-4ABC-83E6-FECEA630E467}" srcOrd="0" destOrd="0" presId="urn:microsoft.com/office/officeart/2009/3/layout/StepUpProcess"/>
    <dgm:cxn modelId="{06FDABCB-17AE-4B24-A81A-FDDD45F4B301}" type="presParOf" srcId="{465384AF-B3F3-4AEC-ADAA-05DF9F029278}" destId="{0858EFA8-6C00-4CCA-94CA-F5D7D50EAF02}" srcOrd="8" destOrd="0" presId="urn:microsoft.com/office/officeart/2009/3/layout/StepUpProcess"/>
    <dgm:cxn modelId="{A0BB4352-0E93-41D4-BE35-B06DE60F4CF3}" type="presParOf" srcId="{0858EFA8-6C00-4CCA-94CA-F5D7D50EAF02}" destId="{93C76AAB-0AB4-41CD-802C-C6708487D002}" srcOrd="0" destOrd="0" presId="urn:microsoft.com/office/officeart/2009/3/layout/StepUpProcess"/>
    <dgm:cxn modelId="{30770019-4484-45BA-90CD-41B671D0C6FD}" type="presParOf" srcId="{0858EFA8-6C00-4CCA-94CA-F5D7D50EAF02}" destId="{65450E46-35B4-45A4-9792-1B7114EB8ABF}" srcOrd="1" destOrd="0" presId="urn:microsoft.com/office/officeart/2009/3/layout/StepUpProcess"/>
    <dgm:cxn modelId="{E30F9362-8218-4D0E-8AAD-FC69A4C80207}" type="presParOf" srcId="{0858EFA8-6C00-4CCA-94CA-F5D7D50EAF02}" destId="{9F0F80F1-8FBF-4909-A300-45CBFB2FA621}" srcOrd="2" destOrd="0" presId="urn:microsoft.com/office/officeart/2009/3/layout/StepUpProcess"/>
    <dgm:cxn modelId="{DC525116-E55F-472D-B6C6-1CAC7DB6289A}" type="presParOf" srcId="{465384AF-B3F3-4AEC-ADAA-05DF9F029278}" destId="{A4ACF43B-50AD-446D-BD34-3241B59BA559}" srcOrd="9" destOrd="0" presId="urn:microsoft.com/office/officeart/2009/3/layout/StepUpProcess"/>
    <dgm:cxn modelId="{86F9E78B-4146-4F4E-B50A-34953A6E26E5}" type="presParOf" srcId="{A4ACF43B-50AD-446D-BD34-3241B59BA559}" destId="{CDBB6541-9476-4103-B9F0-A2F63864D7D8}" srcOrd="0" destOrd="0" presId="urn:microsoft.com/office/officeart/2009/3/layout/StepUpProcess"/>
    <dgm:cxn modelId="{6072DBEA-3272-44ED-A75A-3E63A98A2A31}" type="presParOf" srcId="{465384AF-B3F3-4AEC-ADAA-05DF9F029278}" destId="{FC34250A-670C-4728-AF47-E353789B1DF4}" srcOrd="10" destOrd="0" presId="urn:microsoft.com/office/officeart/2009/3/layout/StepUpProcess"/>
    <dgm:cxn modelId="{417F570B-5CD2-4AD3-8DB4-1DD4F423CB3E}" type="presParOf" srcId="{FC34250A-670C-4728-AF47-E353789B1DF4}" destId="{704562C7-0E9B-4B57-A893-36560B4A9996}" srcOrd="0" destOrd="0" presId="urn:microsoft.com/office/officeart/2009/3/layout/StepUpProcess"/>
    <dgm:cxn modelId="{0A6B47F7-2BD7-4C87-8ED7-A5BDDF144B2A}" type="presParOf" srcId="{FC34250A-670C-4728-AF47-E353789B1DF4}" destId="{7DF1FDE7-7903-4C66-A80B-EB060B2F0F35}" srcOrd="1" destOrd="0" presId="urn:microsoft.com/office/officeart/2009/3/layout/StepUpProcess"/>
    <dgm:cxn modelId="{72A1A19D-346E-498F-930A-B718D4A64295}" type="presParOf" srcId="{FC34250A-670C-4728-AF47-E353789B1DF4}" destId="{86F51DC2-6C12-45D9-AD30-55158F93BC58}" srcOrd="2" destOrd="0" presId="urn:microsoft.com/office/officeart/2009/3/layout/StepUpProcess"/>
    <dgm:cxn modelId="{621191E2-8374-41B6-A08E-60B2A9EAC260}" type="presParOf" srcId="{465384AF-B3F3-4AEC-ADAA-05DF9F029278}" destId="{BB94CB64-17DC-4ED6-868A-C66395EB6B61}" srcOrd="11" destOrd="0" presId="urn:microsoft.com/office/officeart/2009/3/layout/StepUpProcess"/>
    <dgm:cxn modelId="{B0BF7CF0-6508-4DAF-A005-23D65EB678AE}" type="presParOf" srcId="{BB94CB64-17DC-4ED6-868A-C66395EB6B61}" destId="{F924E5ED-390A-4AEF-8AAC-46D81345E2B7}" srcOrd="0" destOrd="0" presId="urn:microsoft.com/office/officeart/2009/3/layout/StepUpProcess"/>
    <dgm:cxn modelId="{555E9829-B485-49CE-9112-0B44DD1589E1}" type="presParOf" srcId="{465384AF-B3F3-4AEC-ADAA-05DF9F029278}" destId="{AB7412FA-AD85-408E-A24A-10592BA02EB2}" srcOrd="12" destOrd="0" presId="urn:microsoft.com/office/officeart/2009/3/layout/StepUpProcess"/>
    <dgm:cxn modelId="{9AB9B426-9DB4-458F-BA25-7A603E029BBD}" type="presParOf" srcId="{AB7412FA-AD85-408E-A24A-10592BA02EB2}" destId="{FC5CA2D6-ECE1-40A9-B886-E19A56611F32}" srcOrd="0" destOrd="0" presId="urn:microsoft.com/office/officeart/2009/3/layout/StepUpProcess"/>
    <dgm:cxn modelId="{75564977-F784-42FF-BF1F-A07C1303578C}" type="presParOf" srcId="{AB7412FA-AD85-408E-A24A-10592BA02EB2}" destId="{86C1349B-E0A0-4BCB-9A76-23D47E1BF8E3}" srcOrd="1" destOrd="0" presId="urn:microsoft.com/office/officeart/2009/3/layout/StepUpProcess"/>
    <dgm:cxn modelId="{3F3DD4DE-76A7-46DF-9FE1-4E155E74604D}" type="presParOf" srcId="{AB7412FA-AD85-408E-A24A-10592BA02EB2}" destId="{2B089CEC-2502-4074-9E7C-8E378C1F4EEF}" srcOrd="2" destOrd="0" presId="urn:microsoft.com/office/officeart/2009/3/layout/StepUpProcess"/>
    <dgm:cxn modelId="{9E6987DF-C2A6-4A80-98B1-25041D23FC40}" type="presParOf" srcId="{465384AF-B3F3-4AEC-ADAA-05DF9F029278}" destId="{C7C7F803-FE90-4310-8B43-61A6D5E7D254}" srcOrd="13" destOrd="0" presId="urn:microsoft.com/office/officeart/2009/3/layout/StepUpProcess"/>
    <dgm:cxn modelId="{648BF4D4-1F12-4A2A-B76E-9EFE6FB9AC13}" type="presParOf" srcId="{C7C7F803-FE90-4310-8B43-61A6D5E7D254}" destId="{4A6DCF9E-C9A0-482C-BF04-BE7CE49A3637}" srcOrd="0" destOrd="0" presId="urn:microsoft.com/office/officeart/2009/3/layout/StepUpProcess"/>
    <dgm:cxn modelId="{5D6478AC-6D20-4BCC-A58E-746F2575630B}" type="presParOf" srcId="{465384AF-B3F3-4AEC-ADAA-05DF9F029278}" destId="{61F0F9E1-F422-4D44-9A62-4B72C23FAF58}" srcOrd="14" destOrd="0" presId="urn:microsoft.com/office/officeart/2009/3/layout/StepUpProcess"/>
    <dgm:cxn modelId="{B5DA7E2B-5B90-417F-9471-5B4237E85D05}" type="presParOf" srcId="{61F0F9E1-F422-4D44-9A62-4B72C23FAF58}" destId="{8CE62C09-60C6-4C5B-A46A-E98635D7A709}" srcOrd="0" destOrd="0" presId="urn:microsoft.com/office/officeart/2009/3/layout/StepUpProcess"/>
    <dgm:cxn modelId="{6A8A94F6-FB66-44DE-BCC8-400660688D39}" type="presParOf" srcId="{61F0F9E1-F422-4D44-9A62-4B72C23FAF58}" destId="{CEF33BDD-34EF-4CBD-BB20-2F2BC204F8D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91734-C37F-4242-AC7D-6A9D6DDA8AA6}">
      <dsp:nvSpPr>
        <dsp:cNvPr id="0" name=""/>
        <dsp:cNvSpPr/>
      </dsp:nvSpPr>
      <dsp:spPr>
        <a:xfrm rot="5400000">
          <a:off x="193331" y="2493770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575B66-7CB0-4301-933B-DD8EA4BADC45}">
      <dsp:nvSpPr>
        <dsp:cNvPr id="0" name=""/>
        <dsp:cNvSpPr/>
      </dsp:nvSpPr>
      <dsp:spPr>
        <a:xfrm>
          <a:off x="98241" y="2776986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Steg1:</a:t>
          </a:r>
          <a:br>
            <a:rPr lang="sv-SE" sz="1400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Info-kit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98241" y="2776986"/>
        <a:ext cx="855766" cy="750129"/>
      </dsp:txXfrm>
    </dsp:sp>
    <dsp:sp modelId="{F1706E01-9210-4F67-A3A1-1548BDC11841}">
      <dsp:nvSpPr>
        <dsp:cNvPr id="0" name=""/>
        <dsp:cNvSpPr/>
      </dsp:nvSpPr>
      <dsp:spPr>
        <a:xfrm>
          <a:off x="792542" y="2423984"/>
          <a:ext cx="161465" cy="161465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BE2486-EE7E-433E-B4BE-119BD0D73AFA}">
      <dsp:nvSpPr>
        <dsp:cNvPr id="0" name=""/>
        <dsp:cNvSpPr/>
      </dsp:nvSpPr>
      <dsp:spPr>
        <a:xfrm rot="5400000">
          <a:off x="1240956" y="2234534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B8742D-13E5-4EC9-A041-F3A7CEC95550}">
      <dsp:nvSpPr>
        <dsp:cNvPr id="0" name=""/>
        <dsp:cNvSpPr/>
      </dsp:nvSpPr>
      <dsp:spPr>
        <a:xfrm>
          <a:off x="1145866" y="2517750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2: </a:t>
          </a:r>
          <a:br>
            <a:rPr lang="sv-SE" sz="1400" b="1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LIA-genomgång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1145866" y="2517750"/>
        <a:ext cx="855766" cy="750129"/>
      </dsp:txXfrm>
    </dsp:sp>
    <dsp:sp modelId="{58F80099-4CB7-415C-97A8-2382D6C12E34}">
      <dsp:nvSpPr>
        <dsp:cNvPr id="0" name=""/>
        <dsp:cNvSpPr/>
      </dsp:nvSpPr>
      <dsp:spPr>
        <a:xfrm>
          <a:off x="1840167" y="2164749"/>
          <a:ext cx="161465" cy="161465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EF4480-B350-4353-BE74-6D96F4D49512}">
      <dsp:nvSpPr>
        <dsp:cNvPr id="0" name=""/>
        <dsp:cNvSpPr/>
      </dsp:nvSpPr>
      <dsp:spPr>
        <a:xfrm rot="5400000">
          <a:off x="2288581" y="1975298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60000"/>
            <a:lumOff val="4000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4AAFD0-31AB-4455-BDD1-7C2BC3616B8B}">
      <dsp:nvSpPr>
        <dsp:cNvPr id="0" name=""/>
        <dsp:cNvSpPr/>
      </dsp:nvSpPr>
      <dsp:spPr>
        <a:xfrm>
          <a:off x="2165063" y="2258515"/>
          <a:ext cx="912623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3: </a:t>
          </a:r>
          <a:br>
            <a:rPr lang="sv-SE" sz="1400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Lista samt CV och personligt brev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2165063" y="2258515"/>
        <a:ext cx="912623" cy="750129"/>
      </dsp:txXfrm>
    </dsp:sp>
    <dsp:sp modelId="{9079AD64-B04B-473E-8A0F-8FFD8C74CA8A}">
      <dsp:nvSpPr>
        <dsp:cNvPr id="0" name=""/>
        <dsp:cNvSpPr/>
      </dsp:nvSpPr>
      <dsp:spPr>
        <a:xfrm>
          <a:off x="2887792" y="1905513"/>
          <a:ext cx="161465" cy="161465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BCA0F4-C7BF-4D81-BC31-C8A216EA5719}">
      <dsp:nvSpPr>
        <dsp:cNvPr id="0" name=""/>
        <dsp:cNvSpPr/>
      </dsp:nvSpPr>
      <dsp:spPr>
        <a:xfrm rot="5400000">
          <a:off x="3336206" y="1716062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B1CD93-5C54-416D-90E8-E079DD970E1A}">
      <dsp:nvSpPr>
        <dsp:cNvPr id="0" name=""/>
        <dsp:cNvSpPr/>
      </dsp:nvSpPr>
      <dsp:spPr>
        <a:xfrm>
          <a:off x="3241116" y="1999279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4: </a:t>
          </a:r>
          <a:br>
            <a:rPr lang="sv-SE" sz="1400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Coach-samtal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3241116" y="1999279"/>
        <a:ext cx="855766" cy="750129"/>
      </dsp:txXfrm>
    </dsp:sp>
    <dsp:sp modelId="{4905080B-0474-40EC-A5EC-733BCB8AEB7E}">
      <dsp:nvSpPr>
        <dsp:cNvPr id="0" name=""/>
        <dsp:cNvSpPr/>
      </dsp:nvSpPr>
      <dsp:spPr>
        <a:xfrm>
          <a:off x="3935417" y="1646277"/>
          <a:ext cx="161465" cy="161465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C76AAB-0AB4-41CD-802C-C6708487D002}">
      <dsp:nvSpPr>
        <dsp:cNvPr id="0" name=""/>
        <dsp:cNvSpPr/>
      </dsp:nvSpPr>
      <dsp:spPr>
        <a:xfrm rot="5400000">
          <a:off x="4383831" y="1456826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60000"/>
            <a:lumOff val="4000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50E46-35B4-45A4-9792-1B7114EB8ABF}">
      <dsp:nvSpPr>
        <dsp:cNvPr id="0" name=""/>
        <dsp:cNvSpPr/>
      </dsp:nvSpPr>
      <dsp:spPr>
        <a:xfrm>
          <a:off x="4288741" y="1740043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5:</a:t>
          </a:r>
          <a:br>
            <a:rPr lang="sv-SE" sz="1400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Sökning av LIA-plats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4288741" y="1740043"/>
        <a:ext cx="855766" cy="750129"/>
      </dsp:txXfrm>
    </dsp:sp>
    <dsp:sp modelId="{9F0F80F1-8FBF-4909-A300-45CBFB2FA621}">
      <dsp:nvSpPr>
        <dsp:cNvPr id="0" name=""/>
        <dsp:cNvSpPr/>
      </dsp:nvSpPr>
      <dsp:spPr>
        <a:xfrm>
          <a:off x="4983042" y="1387041"/>
          <a:ext cx="161465" cy="161465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4562C7-0E9B-4B57-A893-36560B4A9996}">
      <dsp:nvSpPr>
        <dsp:cNvPr id="0" name=""/>
        <dsp:cNvSpPr/>
      </dsp:nvSpPr>
      <dsp:spPr>
        <a:xfrm rot="5400000">
          <a:off x="5431456" y="1197590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1FDE7-7903-4C66-A80B-EB060B2F0F35}">
      <dsp:nvSpPr>
        <dsp:cNvPr id="0" name=""/>
        <dsp:cNvSpPr/>
      </dsp:nvSpPr>
      <dsp:spPr>
        <a:xfrm>
          <a:off x="5375132" y="1480807"/>
          <a:ext cx="974905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6:</a:t>
          </a:r>
          <a:br>
            <a:rPr lang="sv-SE" sz="1400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Enskilda avstämningar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5375132" y="1480807"/>
        <a:ext cx="974905" cy="750129"/>
      </dsp:txXfrm>
    </dsp:sp>
    <dsp:sp modelId="{86F51DC2-6C12-45D9-AD30-55158F93BC58}">
      <dsp:nvSpPr>
        <dsp:cNvPr id="0" name=""/>
        <dsp:cNvSpPr/>
      </dsp:nvSpPr>
      <dsp:spPr>
        <a:xfrm>
          <a:off x="6030666" y="1127805"/>
          <a:ext cx="161465" cy="161465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5CA2D6-ECE1-40A9-B886-E19A56611F32}">
      <dsp:nvSpPr>
        <dsp:cNvPr id="0" name=""/>
        <dsp:cNvSpPr/>
      </dsp:nvSpPr>
      <dsp:spPr>
        <a:xfrm rot="5400000">
          <a:off x="6479080" y="938355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C1349B-E0A0-4BCB-9A76-23D47E1BF8E3}">
      <dsp:nvSpPr>
        <dsp:cNvPr id="0" name=""/>
        <dsp:cNvSpPr/>
      </dsp:nvSpPr>
      <dsp:spPr>
        <a:xfrm>
          <a:off x="6383990" y="1221571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>
              <a:latin typeface="Verdana"/>
              <a:ea typeface="+mn-ea"/>
              <a:cs typeface="+mn-cs"/>
            </a:rPr>
            <a:t>Steg 7:</a:t>
          </a:r>
          <a:br>
            <a:rPr lang="sv-SE" sz="1400" b="1" kern="1200" baseline="0">
              <a:latin typeface="Verdana"/>
              <a:ea typeface="+mn-ea"/>
              <a:cs typeface="+mn-cs"/>
            </a:rPr>
          </a:br>
          <a:r>
            <a:rPr lang="sv-SE" sz="1400" kern="1200" baseline="0">
              <a:latin typeface="Verdana"/>
              <a:ea typeface="+mn-ea"/>
              <a:cs typeface="+mn-cs"/>
            </a:rPr>
            <a:t>Klart med LIA-plats</a:t>
          </a:r>
          <a:endParaRPr lang="sv-SE" sz="1400" kern="1200" baseline="0" dirty="0">
            <a:latin typeface="Verdana"/>
            <a:ea typeface="+mn-ea"/>
            <a:cs typeface="+mn-cs"/>
          </a:endParaRPr>
        </a:p>
      </dsp:txBody>
      <dsp:txXfrm>
        <a:off x="6383990" y="1221571"/>
        <a:ext cx="855766" cy="750129"/>
      </dsp:txXfrm>
    </dsp:sp>
    <dsp:sp modelId="{2B089CEC-2502-4074-9E7C-8E378C1F4EEF}">
      <dsp:nvSpPr>
        <dsp:cNvPr id="0" name=""/>
        <dsp:cNvSpPr/>
      </dsp:nvSpPr>
      <dsp:spPr>
        <a:xfrm>
          <a:off x="7078291" y="868570"/>
          <a:ext cx="161465" cy="161465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E62C09-60C6-4C5B-A46A-E98635D7A709}">
      <dsp:nvSpPr>
        <dsp:cNvPr id="0" name=""/>
        <dsp:cNvSpPr/>
      </dsp:nvSpPr>
      <dsp:spPr>
        <a:xfrm rot="5400000">
          <a:off x="7526705" y="679119"/>
          <a:ext cx="569656" cy="947896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F33BDD-34EF-4CBD-BB20-2F2BC204F8D5}">
      <dsp:nvSpPr>
        <dsp:cNvPr id="0" name=""/>
        <dsp:cNvSpPr/>
      </dsp:nvSpPr>
      <dsp:spPr>
        <a:xfrm>
          <a:off x="7431615" y="962336"/>
          <a:ext cx="855766" cy="7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b="1" kern="1200" baseline="0" dirty="0">
              <a:latin typeface="Verdana"/>
              <a:ea typeface="+mn-ea"/>
              <a:cs typeface="+mn-cs"/>
            </a:rPr>
            <a:t>Steg 8:</a:t>
          </a:r>
          <a:br>
            <a:rPr lang="sv-SE" sz="1400" kern="1200" baseline="0" dirty="0">
              <a:latin typeface="Verdana"/>
              <a:ea typeface="+mn-ea"/>
              <a:cs typeface="+mn-cs"/>
            </a:rPr>
          </a:br>
          <a:r>
            <a:rPr lang="sv-SE" sz="1400" kern="1200" baseline="0" dirty="0">
              <a:latin typeface="Verdana"/>
              <a:ea typeface="+mn-ea"/>
              <a:cs typeface="+mn-cs"/>
            </a:rPr>
            <a:t>Handledar-</a:t>
          </a:r>
          <a:br>
            <a:rPr lang="sv-SE" sz="1400" kern="1200" baseline="0" dirty="0">
              <a:latin typeface="Verdana"/>
              <a:ea typeface="+mn-ea"/>
              <a:cs typeface="+mn-cs"/>
            </a:rPr>
          </a:br>
          <a:r>
            <a:rPr lang="sv-SE" sz="1400" kern="1200" baseline="0" dirty="0">
              <a:latin typeface="Verdana"/>
              <a:ea typeface="+mn-ea"/>
              <a:cs typeface="+mn-cs"/>
            </a:rPr>
            <a:t>intro</a:t>
          </a:r>
        </a:p>
      </dsp:txBody>
      <dsp:txXfrm>
        <a:off x="7431615" y="962336"/>
        <a:ext cx="855766" cy="75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470263"/>
            <a:ext cx="10529969" cy="40834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143" y="4672584"/>
            <a:ext cx="10548257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27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sv-SE" dirty="0"/>
              <a:t>Mall EC Utbildning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34" y="4030133"/>
            <a:ext cx="1916524" cy="15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24465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1021111"/>
            <a:ext cx="2925318" cy="5334001"/>
          </a:xfrm>
          <a:prstGeom prst="rect">
            <a:avLst/>
          </a:prstGeom>
          <a:solidFill>
            <a:srgbClr val="00B0F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7810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Mall EC Utbildning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51528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24" name="Title 5"/>
          <p:cNvSpPr txBox="1">
            <a:spLocks/>
          </p:cNvSpPr>
          <p:nvPr userDrawn="1"/>
        </p:nvSpPr>
        <p:spPr>
          <a:xfrm>
            <a:off x="9270263" y="157691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Klicka här för att ändra format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82483"/>
            <a:ext cx="3445103" cy="459347"/>
          </a:xfrm>
          <a:prstGeom prst="rect">
            <a:avLst/>
          </a:prstGeom>
        </p:spPr>
      </p:pic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3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928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62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73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63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557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här för att ändra format/</a:t>
            </a:r>
            <a:br>
              <a:rPr lang="sv-SE" dirty="0"/>
            </a:br>
            <a:r>
              <a:rPr lang="sv-SE" dirty="0"/>
              <a:t>infoga bild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869268" y="1012021"/>
            <a:ext cx="7315200" cy="64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Klicka här för att ändra rubrik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2125133"/>
            <a:ext cx="7315200" cy="3599887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lägga in brödtext</a:t>
            </a:r>
          </a:p>
        </p:txBody>
      </p:sp>
    </p:spTree>
    <p:extLst>
      <p:ext uri="{BB962C8B-B14F-4D97-AF65-F5344CB8AC3E}">
        <p14:creationId xmlns:p14="http://schemas.microsoft.com/office/powerpoint/2010/main" val="311080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249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6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523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5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32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2924" y="742071"/>
            <a:ext cx="3474720" cy="512064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6065" y="742071"/>
            <a:ext cx="3474720" cy="512064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69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51" y="958272"/>
            <a:ext cx="3474720" cy="80772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051" y="1865622"/>
            <a:ext cx="3474720" cy="4023360"/>
          </a:xfrm>
        </p:spPr>
        <p:txBody>
          <a:bodyPr/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2602" y="958272"/>
            <a:ext cx="3474720" cy="81317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2602" y="1865622"/>
            <a:ext cx="3474720" cy="4023360"/>
          </a:xfrm>
        </p:spPr>
        <p:txBody>
          <a:bodyPr/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155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0660" y="969092"/>
            <a:ext cx="10772132" cy="460118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0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52919" y="1123837"/>
            <a:ext cx="7315200" cy="64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Klicka här för att ändra rubrik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2919" y="2097909"/>
            <a:ext cx="7315200" cy="3599887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lägga in brödtext</a:t>
            </a:r>
          </a:p>
        </p:txBody>
      </p:sp>
    </p:spTree>
    <p:extLst>
      <p:ext uri="{BB962C8B-B14F-4D97-AF65-F5344CB8AC3E}">
        <p14:creationId xmlns:p14="http://schemas.microsoft.com/office/powerpoint/2010/main" val="1406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88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825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0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143" y="864108"/>
            <a:ext cx="1053132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D0AB70-61CF-4BD1-AC86-7D830115B0A9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5" y="6314110"/>
            <a:ext cx="2561401" cy="3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Adelle Sans" panose="02000503000000020004" pitchFamily="50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D0AB70-61CF-4BD1-AC86-7D830115B0A9}" type="slidenum">
              <a:rPr lang="sv-SE" smtClean="0"/>
              <a:t>‹#›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5" y="6314110"/>
            <a:ext cx="2561401" cy="3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Adelle Sans" panose="02000503000000020004" pitchFamily="50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HelveticaNeueLT Std" panose="020B0604020202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HelveticaNeueLT Std" panose="020B0604020202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HelveticaNeueLT Std" panose="020B0604020202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elveticaNeueLT Std" panose="020B0604020202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elveticaNeueLT Std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057492" y="1396314"/>
            <a:ext cx="7315200" cy="1291528"/>
          </a:xfrm>
        </p:spPr>
        <p:txBody>
          <a:bodyPr>
            <a:normAutofit/>
          </a:bodyPr>
          <a:lstStyle/>
          <a:p>
            <a:pPr algn="ctr"/>
            <a:r>
              <a:rPr lang="sv-SE" sz="4400" dirty="0"/>
              <a:t>Vår LIA-process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9" y="3443285"/>
            <a:ext cx="3354316" cy="22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2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ubrik 6"/>
          <p:cNvSpPr>
            <a:spLocks noGrp="1"/>
          </p:cNvSpPr>
          <p:nvPr/>
        </p:nvSpPr>
        <p:spPr>
          <a:xfrm>
            <a:off x="5577282" y="482907"/>
            <a:ext cx="5221300" cy="75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  <a:t>Utvärdering av LIA</a:t>
            </a:r>
          </a:p>
        </p:txBody>
      </p:sp>
      <p:sp>
        <p:nvSpPr>
          <p:cNvPr id="37" name="Platshållare för text 7"/>
          <p:cNvSpPr>
            <a:spLocks noGrp="1"/>
          </p:cNvSpPr>
          <p:nvPr/>
        </p:nvSpPr>
        <p:spPr>
          <a:xfrm>
            <a:off x="3864222" y="1503444"/>
            <a:ext cx="7633607" cy="4101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Utvärdering av LIA sker genom:</a:t>
            </a:r>
          </a:p>
          <a:p>
            <a:pPr marL="712788" lvl="1" indent="-34925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Enkät riktad till studerande</a:t>
            </a:r>
          </a:p>
          <a:p>
            <a:pPr marL="712788" lvl="1" indent="-34925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Enkät riktad till handledare</a:t>
            </a: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Resultatet av utvärderingarna</a:t>
            </a:r>
          </a:p>
          <a:p>
            <a:pPr marL="712788" lvl="1" indent="-34925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Sammanställs av utbildningsledare</a:t>
            </a:r>
          </a:p>
          <a:p>
            <a:pPr marL="712788" lvl="1" indent="-34925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Presenteras för studerande och för ledningsgrupp</a:t>
            </a:r>
          </a:p>
          <a:p>
            <a:pPr marL="712788" lvl="1" indent="-34925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Viktigt beslutsunderlag för ledningsgruppen gällande utveckling av utbildningen </a:t>
            </a:r>
          </a:p>
          <a:p>
            <a:endParaRPr lang="sv-SE" dirty="0"/>
          </a:p>
        </p:txBody>
      </p:sp>
      <p:pic>
        <p:nvPicPr>
          <p:cNvPr id="38" name="Picture 5" descr="http://www.vinstagardsskolan.stockholm.se/sites/default/files/styles/ssk_gallery_image/public/utvard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13" y="4986706"/>
            <a:ext cx="3432486" cy="16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11"/>
          <p:cNvSpPr>
            <a:spLocks noGrp="1"/>
          </p:cNvSpPr>
          <p:nvPr/>
        </p:nvSpPr>
        <p:spPr>
          <a:xfrm>
            <a:off x="3877451" y="2372736"/>
            <a:ext cx="7723413" cy="2966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Utbildningsanordnaren har god samverkan med LIA-arbetsplatserna.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LIA är en integrerad del av utbildningen.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De personer som anlitas som LIA-handledare har rätt kompetens.</a:t>
            </a:r>
          </a:p>
        </p:txBody>
      </p:sp>
      <p:sp>
        <p:nvSpPr>
          <p:cNvPr id="9" name="Rubrik 10"/>
          <p:cNvSpPr>
            <a:spLocks noGrp="1"/>
          </p:cNvSpPr>
          <p:nvPr/>
        </p:nvSpPr>
        <p:spPr>
          <a:xfrm>
            <a:off x="3606186" y="777849"/>
            <a:ext cx="7315200" cy="882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MYH:s</a:t>
            </a: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 kvalitetskriterium för LIA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30742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4"/>
          <p:cNvSpPr>
            <a:spLocks noGrp="1"/>
          </p:cNvSpPr>
          <p:nvPr/>
        </p:nvSpPr>
        <p:spPr>
          <a:xfrm>
            <a:off x="3655074" y="860201"/>
            <a:ext cx="7315200" cy="660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Beslut om LIA-process</a:t>
            </a:r>
          </a:p>
        </p:txBody>
      </p:sp>
      <p:sp>
        <p:nvSpPr>
          <p:cNvPr id="5" name="Platshållare för text 5"/>
          <p:cNvSpPr>
            <a:spLocks noGrp="1"/>
          </p:cNvSpPr>
          <p:nvPr/>
        </p:nvSpPr>
        <p:spPr>
          <a:xfrm>
            <a:off x="3962596" y="1754904"/>
            <a:ext cx="7462157" cy="34969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Varje år ska LIA-processen klubbas i ledningsgruppen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Kan finnas lokala skillnader och anpassningar efter utbildning och bransch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Utgå från processmomenten och kvalitetskriterierna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3200" dirty="0">
                <a:latin typeface="Garamond" panose="02020404030301010803" pitchFamily="18" charset="0"/>
              </a:rPr>
              <a:t>LIA-processen ska läggas upp på </a:t>
            </a:r>
            <a:br>
              <a:rPr lang="sv-SE" sz="3200" dirty="0">
                <a:latin typeface="Garamond" panose="02020404030301010803" pitchFamily="18" charset="0"/>
              </a:rPr>
            </a:br>
            <a:r>
              <a:rPr lang="sv-SE" sz="3200" dirty="0" err="1">
                <a:latin typeface="Garamond" panose="02020404030301010803" pitchFamily="18" charset="0"/>
              </a:rPr>
              <a:t>lärplattformen</a:t>
            </a:r>
            <a:endParaRPr lang="sv-SE" sz="3200" dirty="0"/>
          </a:p>
        </p:txBody>
      </p:sp>
      <p:pic>
        <p:nvPicPr>
          <p:cNvPr id="6" name="Picture 4" descr="C:\Users\mdag2\AppData\Local\Microsoft\Windows\Temporary Internet Files\Content.IE5\MGMO6OP8\klubba_vit_bakgrun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67" y="4383864"/>
            <a:ext cx="2456092" cy="16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7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/>
        </p:nvSpPr>
        <p:spPr>
          <a:xfrm>
            <a:off x="3970638" y="991666"/>
            <a:ext cx="7315200" cy="7589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Förutsättningar</a:t>
            </a:r>
            <a:b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latshållare för text 2"/>
          <p:cNvSpPr>
            <a:spLocks noGrp="1"/>
          </p:cNvSpPr>
          <p:nvPr/>
        </p:nvSpPr>
        <p:spPr>
          <a:xfrm>
            <a:off x="3970638" y="1412979"/>
            <a:ext cx="7551964" cy="3807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Studerande ska i första hand själv söka LIA-plats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Utbildningsledare ger stöd och hjälp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Förutsättning är att den studerande följer fastställd LIA-process inklusive tidsplan.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Ett pendlingsavstånd på 1 timme bedöms vara rimligt avstånd till LIA-platsen.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Studerande får introduktion gällande hur man skriver personligt brev och CV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latin typeface="Garamond" panose="02020404030301010803" pitchFamily="18" charset="0"/>
              </a:rPr>
              <a:t>Om en studerande tackar nej till en tilldelad, fullgod LIA-plats ska denne skriva under en blankett för ”Nej tack till LIA” och utbildningsledare ska anses ha fullgjort sitt uppdrag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543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>
            <a:spLocks noGrp="1"/>
          </p:cNvSpPr>
          <p:nvPr/>
        </p:nvSpPr>
        <p:spPr>
          <a:xfrm>
            <a:off x="3952274" y="1068762"/>
            <a:ext cx="7315200" cy="799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  <a:t>Processmoment</a:t>
            </a:r>
            <a:br>
              <a:rPr lang="sv-SE" sz="4000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</a:br>
            <a:endParaRPr lang="sv-SE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4045584"/>
              </p:ext>
            </p:extLst>
          </p:nvPr>
        </p:nvGraphicFramePr>
        <p:xfrm>
          <a:off x="3666521" y="1432859"/>
          <a:ext cx="8291594" cy="439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undad rektangulär 5"/>
          <p:cNvSpPr/>
          <p:nvPr/>
        </p:nvSpPr>
        <p:spPr>
          <a:xfrm>
            <a:off x="3545497" y="1915717"/>
            <a:ext cx="2232248" cy="1656184"/>
          </a:xfrm>
          <a:prstGeom prst="wedgeRoundRectCallout">
            <a:avLst>
              <a:gd name="adj1" fmla="val -14211"/>
              <a:gd name="adj2" fmla="val 70002"/>
              <a:gd name="adj3" fmla="val 16667"/>
            </a:avLst>
          </a:prstGeom>
          <a:noFill/>
          <a:ln w="9525" cap="flat" cmpd="sng" algn="ctr">
            <a:solidFill>
              <a:srgbClr val="C6D02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Samarbetsavtal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Kursplan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 om utbildning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Handbok för handledare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Bedömningsunderlag</a:t>
            </a:r>
          </a:p>
        </p:txBody>
      </p:sp>
      <p:sp>
        <p:nvSpPr>
          <p:cNvPr id="9" name="Rundad rektangulär 8"/>
          <p:cNvSpPr/>
          <p:nvPr/>
        </p:nvSpPr>
        <p:spPr>
          <a:xfrm>
            <a:off x="9364619" y="853426"/>
            <a:ext cx="2077159" cy="1368152"/>
          </a:xfrm>
          <a:prstGeom prst="wedgeRoundRectCallout">
            <a:avLst>
              <a:gd name="adj1" fmla="val 10688"/>
              <a:gd name="adj2" fmla="val 72711"/>
              <a:gd name="adj3" fmla="val 16667"/>
            </a:avLst>
          </a:prstGeom>
          <a:noFill/>
          <a:ln w="9525" cap="flat" cmpd="sng" algn="ctr">
            <a:solidFill>
              <a:srgbClr val="EEAF3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Registrering Samarbetsavtal signerat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Arbetsmiljö-instruktion signerat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0" i="0" u="none" strike="noStrike" kern="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933588" y="4590306"/>
            <a:ext cx="576064" cy="360040"/>
          </a:xfrm>
          <a:prstGeom prst="rect">
            <a:avLst/>
          </a:prstGeom>
          <a:solidFill>
            <a:srgbClr val="FCD118"/>
          </a:solidFill>
          <a:ln>
            <a:solidFill>
              <a:srgbClr val="E6B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7933588" y="5101058"/>
            <a:ext cx="576064" cy="3600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7933588" y="5716112"/>
            <a:ext cx="576064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textruta 12"/>
          <p:cNvSpPr txBox="1"/>
          <p:nvPr/>
        </p:nvSpPr>
        <p:spPr>
          <a:xfrm>
            <a:off x="8618952" y="4535610"/>
            <a:ext cx="246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8288" algn="l"/>
              </a:tabLst>
            </a:pPr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	utbildningsledarens &amp; </a:t>
            </a:r>
          </a:p>
          <a:p>
            <a:pPr>
              <a:tabLst>
                <a:tab pos="268288" algn="l"/>
              </a:tabLst>
            </a:pPr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studerandes ansvar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8625302" y="5127189"/>
            <a:ext cx="281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4625" algn="l"/>
              </a:tabLst>
            </a:pPr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utbildningsledarens ansvar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8618952" y="5674325"/>
            <a:ext cx="216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studerandes ansvar</a:t>
            </a:r>
          </a:p>
        </p:txBody>
      </p:sp>
    </p:spTree>
    <p:extLst>
      <p:ext uri="{BB962C8B-B14F-4D97-AF65-F5344CB8AC3E}">
        <p14:creationId xmlns:p14="http://schemas.microsoft.com/office/powerpoint/2010/main" val="32519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33" y="1683267"/>
            <a:ext cx="2251402" cy="3426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26" y="1585634"/>
            <a:ext cx="2199330" cy="365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Rak pil 17"/>
          <p:cNvCxnSpPr/>
          <p:nvPr/>
        </p:nvCxnSpPr>
        <p:spPr>
          <a:xfrm flipV="1">
            <a:off x="4404232" y="5124337"/>
            <a:ext cx="0" cy="430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 flipV="1">
            <a:off x="6100411" y="5369936"/>
            <a:ext cx="2120" cy="369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 flipV="1">
            <a:off x="8026454" y="5369937"/>
            <a:ext cx="12210" cy="553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>
            <a:stCxn id="25" idx="0"/>
          </p:cNvCxnSpPr>
          <p:nvPr/>
        </p:nvCxnSpPr>
        <p:spPr>
          <a:xfrm flipV="1">
            <a:off x="10714199" y="4258417"/>
            <a:ext cx="0" cy="2151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ruta 20"/>
          <p:cNvSpPr txBox="1"/>
          <p:nvPr/>
        </p:nvSpPr>
        <p:spPr>
          <a:xfrm>
            <a:off x="3943261" y="5569050"/>
            <a:ext cx="14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v-SE" sz="2000" dirty="0">
                <a:latin typeface="Garamond" panose="02020404030301010803" pitchFamily="18" charset="0"/>
              </a:rPr>
              <a:t>Arbetsmiljö-instruktion</a:t>
            </a:r>
          </a:p>
        </p:txBody>
      </p:sp>
      <p:sp>
        <p:nvSpPr>
          <p:cNvPr id="23" name="textruta 21"/>
          <p:cNvSpPr txBox="1"/>
          <p:nvPr/>
        </p:nvSpPr>
        <p:spPr>
          <a:xfrm>
            <a:off x="5419086" y="5739512"/>
            <a:ext cx="13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v-SE" sz="2000" dirty="0">
                <a:latin typeface="Garamond" panose="02020404030301010803" pitchFamily="18" charset="0"/>
              </a:rPr>
              <a:t>Nej tack till LIA</a:t>
            </a:r>
          </a:p>
        </p:txBody>
      </p:sp>
      <p:sp>
        <p:nvSpPr>
          <p:cNvPr id="24" name="textruta 22"/>
          <p:cNvSpPr txBox="1"/>
          <p:nvPr/>
        </p:nvSpPr>
        <p:spPr>
          <a:xfrm>
            <a:off x="7169478" y="5938382"/>
            <a:ext cx="2431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v-SE" sz="1900" dirty="0">
                <a:latin typeface="Garamond" panose="02020404030301010803" pitchFamily="18" charset="0"/>
              </a:rPr>
              <a:t>Samarbetsavtal inklusive handlingsplan</a:t>
            </a:r>
          </a:p>
        </p:txBody>
      </p:sp>
      <p:sp>
        <p:nvSpPr>
          <p:cNvPr id="25" name="Platshållare för text 24"/>
          <p:cNvSpPr txBox="1">
            <a:spLocks noGrp="1"/>
          </p:cNvSpPr>
          <p:nvPr/>
        </p:nvSpPr>
        <p:spPr>
          <a:xfrm>
            <a:off x="10016152" y="4473610"/>
            <a:ext cx="1396093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v-SE" sz="2000" dirty="0">
                <a:latin typeface="Garamond" panose="02020404030301010803" pitchFamily="18" charset="0"/>
              </a:rPr>
              <a:t>Handledar-</a:t>
            </a:r>
            <a:br>
              <a:rPr lang="sv-SE" sz="2000" dirty="0">
                <a:latin typeface="Garamond" panose="02020404030301010803" pitchFamily="18" charset="0"/>
              </a:rPr>
            </a:br>
            <a:r>
              <a:rPr lang="sv-SE" sz="2000" dirty="0">
                <a:latin typeface="Garamond" panose="02020404030301010803" pitchFamily="18" charset="0"/>
              </a:rPr>
              <a:t>handbok</a:t>
            </a:r>
          </a:p>
        </p:txBody>
      </p:sp>
      <p:pic>
        <p:nvPicPr>
          <p:cNvPr id="26" name="Bildobjekt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05" y="491172"/>
            <a:ext cx="2255344" cy="341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Bildobjekt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105" y="1830179"/>
            <a:ext cx="2251226" cy="3411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Bildobjekt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651" y="630139"/>
            <a:ext cx="2262929" cy="3533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19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k 1"/>
          <p:cNvSpPr>
            <a:spLocks noGrp="1"/>
          </p:cNvSpPr>
          <p:nvPr/>
        </p:nvSpPr>
        <p:spPr>
          <a:xfrm>
            <a:off x="4276493" y="881318"/>
            <a:ext cx="7315200" cy="1028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  <a:t>Avstämning med handledare</a:t>
            </a:r>
            <a:br>
              <a:rPr lang="sv-SE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</a:br>
            <a:endParaRPr lang="sv-SE" dirty="0"/>
          </a:p>
        </p:txBody>
      </p:sp>
      <p:sp>
        <p:nvSpPr>
          <p:cNvPr id="29" name="Platshållare för text 2"/>
          <p:cNvSpPr>
            <a:spLocks noGrp="1"/>
          </p:cNvSpPr>
          <p:nvPr/>
        </p:nvSpPr>
        <p:spPr>
          <a:xfrm>
            <a:off x="3782417" y="1696537"/>
            <a:ext cx="7592786" cy="3807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Minst ett  avstämningssamtal </a:t>
            </a: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Avstämning om det finns risk att handledaren inte anser att studerande uppfyller betygskriterierna.</a:t>
            </a: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LIA-besök ska ske hos de LIA-handledare som är nya och inte har varit engagerade som LIA-handledare tidigare. Undantag är om det rent avståndsmässigt är svårt att hantera. </a:t>
            </a: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Tidigare LIA-arbetsplatser bör få ett  besök minst var tredje LIA-period</a:t>
            </a:r>
            <a:r>
              <a:rPr lang="sv-SE" dirty="0">
                <a:latin typeface="Garamond" panose="02020404030301010803" pitchFamily="18" charset="0"/>
                <a:ea typeface="ＭＳ Ｐゴシック" pitchFamily="-106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49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6"/>
          <p:cNvSpPr>
            <a:spLocks noGrp="1"/>
          </p:cNvSpPr>
          <p:nvPr/>
        </p:nvSpPr>
        <p:spPr>
          <a:xfrm>
            <a:off x="4114504" y="1026352"/>
            <a:ext cx="7315200" cy="72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300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  <a:t>Avstämning med studerande</a:t>
            </a:r>
            <a:br>
              <a:rPr lang="sv-SE" sz="3300" b="1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</a:rPr>
            </a:br>
            <a:endParaRPr lang="sv-SE" sz="3300" b="1" dirty="0">
              <a:solidFill>
                <a:srgbClr val="434343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5" name="Picture 4" descr="http://certatio.files.wordpress.com/2013/10/loggb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00" y="4212508"/>
            <a:ext cx="2583719" cy="17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/>
          <p:cNvSpPr/>
          <p:nvPr/>
        </p:nvSpPr>
        <p:spPr>
          <a:xfrm>
            <a:off x="3796432" y="1433862"/>
            <a:ext cx="6337887" cy="4045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Minst ett avstämningssamtal med studerande som genomförs vid halva LIA-perioden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Studerande ska regelbundet  lämna in en loggbok. Exempel på innehåll:</a:t>
            </a:r>
          </a:p>
          <a:p>
            <a:pPr marL="712788" lvl="1" indent="-34925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veckans uppgifter</a:t>
            </a:r>
          </a:p>
          <a:p>
            <a:pPr marL="712788" lvl="1" indent="-34925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eventuella problem</a:t>
            </a:r>
          </a:p>
          <a:p>
            <a:pPr marL="712788" lvl="1" indent="-34925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eventuella positiva erfarenheter</a:t>
            </a:r>
          </a:p>
          <a:p>
            <a:pPr marL="712788" lvl="1" indent="-349250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517775" algn="l"/>
              </a:tabLst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reflektion och en självkritisk analys </a:t>
            </a:r>
            <a:b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</a:b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av den egna insatsen</a:t>
            </a:r>
          </a:p>
        </p:txBody>
      </p:sp>
    </p:spTree>
    <p:extLst>
      <p:ext uri="{BB962C8B-B14F-4D97-AF65-F5344CB8AC3E}">
        <p14:creationId xmlns:p14="http://schemas.microsoft.com/office/powerpoint/2010/main" val="14023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text 2"/>
          <p:cNvSpPr>
            <a:spLocks noGrp="1"/>
          </p:cNvSpPr>
          <p:nvPr/>
        </p:nvSpPr>
        <p:spPr>
          <a:xfrm>
            <a:off x="4297837" y="487396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sv-SE" sz="2700" spc="-100" dirty="0">
                <a:solidFill>
                  <a:srgbClr val="434343"/>
                </a:solidFill>
                <a:latin typeface="Arial" pitchFamily="34" charset="0"/>
                <a:ea typeface="ＭＳ Ｐゴシック" pitchFamily="34" charset="-128"/>
                <a:cs typeface="+mj-cs"/>
              </a:rPr>
              <a:t>Betygssättning</a:t>
            </a:r>
          </a:p>
          <a:p>
            <a:endParaRPr lang="sv-SE" dirty="0"/>
          </a:p>
        </p:txBody>
      </p:sp>
      <p:sp>
        <p:nvSpPr>
          <p:cNvPr id="8" name="textruta 11"/>
          <p:cNvSpPr txBox="1"/>
          <p:nvPr/>
        </p:nvSpPr>
        <p:spPr>
          <a:xfrm>
            <a:off x="3845089" y="5025376"/>
            <a:ext cx="321382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Handledare ger ett omdöme via bedömningsunderlag</a:t>
            </a:r>
          </a:p>
          <a:p>
            <a:pPr marL="342900" lvl="1" indent="-342900" algn="ctr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Utifrån betygskriterier</a:t>
            </a:r>
          </a:p>
          <a:p>
            <a:pPr marL="342900" lvl="1" indent="-342900" algn="ctr">
              <a:lnSpc>
                <a:spcPct val="90000"/>
              </a:lnSpc>
              <a:spcBef>
                <a:spcPts val="1200"/>
              </a:spcBef>
              <a:spcAft>
                <a:spcPts val="2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517775" algn="l"/>
              </a:tabLst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Helhetsbedömning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sv-SE" sz="1600" dirty="0">
              <a:latin typeface="Garamond" panose="02020404030301010803" pitchFamily="18" charset="0"/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8687715" y="487396"/>
            <a:ext cx="2845517" cy="1493433"/>
          </a:xfrm>
          <a:prstGeom prst="irregularSeal2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buNone/>
            </a:pPr>
            <a:r>
              <a:rPr lang="sv-SE" sz="1200" dirty="0">
                <a:latin typeface="Garamond" panose="02020404030301010803" pitchFamily="18" charset="0"/>
                <a:ea typeface="ＭＳ Ｐゴシック" pitchFamily="-106" charset="-128"/>
              </a:rPr>
              <a:t>OBS!</a:t>
            </a:r>
          </a:p>
          <a:p>
            <a:pPr algn="ctr">
              <a:spcBef>
                <a:spcPts val="300"/>
              </a:spcBef>
              <a:buNone/>
            </a:pPr>
            <a:r>
              <a:rPr lang="sv-SE" sz="1200" dirty="0">
                <a:latin typeface="Garamond" panose="02020404030301010803" pitchFamily="18" charset="0"/>
                <a:ea typeface="ＭＳ Ｐゴシック" pitchFamily="-106" charset="-128"/>
              </a:rPr>
              <a:t>Slutgiltiga betygssättning görs av UL</a:t>
            </a:r>
            <a:endParaRPr lang="sv-SE" sz="1200" dirty="0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54" y="2151469"/>
            <a:ext cx="847725" cy="628650"/>
          </a:xfrm>
          <a:prstGeom prst="rect">
            <a:avLst/>
          </a:prstGeom>
        </p:spPr>
      </p:pic>
      <p:sp>
        <p:nvSpPr>
          <p:cNvPr id="11" name="textruta 25"/>
          <p:cNvSpPr txBox="1"/>
          <p:nvPr/>
        </p:nvSpPr>
        <p:spPr>
          <a:xfrm>
            <a:off x="8391463" y="5806140"/>
            <a:ext cx="145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Arkiveras</a:t>
            </a:r>
          </a:p>
        </p:txBody>
      </p:sp>
      <p:sp>
        <p:nvSpPr>
          <p:cNvPr id="12" name="textruta 26"/>
          <p:cNvSpPr txBox="1"/>
          <p:nvPr/>
        </p:nvSpPr>
        <p:spPr>
          <a:xfrm>
            <a:off x="10295778" y="5784202"/>
            <a:ext cx="134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Kopia till studerande</a:t>
            </a:r>
          </a:p>
        </p:txBody>
      </p:sp>
      <p:cxnSp>
        <p:nvCxnSpPr>
          <p:cNvPr id="13" name="Rak pil 12"/>
          <p:cNvCxnSpPr/>
          <p:nvPr/>
        </p:nvCxnSpPr>
        <p:spPr>
          <a:xfrm>
            <a:off x="7987150" y="3120210"/>
            <a:ext cx="1125786" cy="343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>
            <a:off x="10402626" y="4640374"/>
            <a:ext cx="484530" cy="1193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H="1">
            <a:off x="9139563" y="4703112"/>
            <a:ext cx="49006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ruta 30"/>
          <p:cNvSpPr txBox="1"/>
          <p:nvPr/>
        </p:nvSpPr>
        <p:spPr>
          <a:xfrm>
            <a:off x="9070315" y="3975885"/>
            <a:ext cx="212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Utbildningsledare sätter betyg</a:t>
            </a:r>
          </a:p>
        </p:txBody>
      </p:sp>
      <p:cxnSp>
        <p:nvCxnSpPr>
          <p:cNvPr id="17" name="Rak pil 16"/>
          <p:cNvCxnSpPr/>
          <p:nvPr/>
        </p:nvCxnSpPr>
        <p:spPr>
          <a:xfrm>
            <a:off x="9070315" y="2539626"/>
            <a:ext cx="472382" cy="258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10402626" y="2592152"/>
            <a:ext cx="325379" cy="297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ktangel 18"/>
          <p:cNvSpPr/>
          <p:nvPr/>
        </p:nvSpPr>
        <p:spPr>
          <a:xfrm>
            <a:off x="10151981" y="3432988"/>
            <a:ext cx="5084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F7964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IG</a:t>
            </a:r>
          </a:p>
        </p:txBody>
      </p:sp>
      <p:sp>
        <p:nvSpPr>
          <p:cNvPr id="20" name="Rektangel 19"/>
          <p:cNvSpPr/>
          <p:nvPr/>
        </p:nvSpPr>
        <p:spPr>
          <a:xfrm>
            <a:off x="9097135" y="3495335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0143899" y="3122857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22" name="Rektangel 21"/>
          <p:cNvSpPr/>
          <p:nvPr/>
        </p:nvSpPr>
        <p:spPr>
          <a:xfrm>
            <a:off x="9667602" y="2837289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23" name="Rektangel 22"/>
          <p:cNvSpPr/>
          <p:nvPr/>
        </p:nvSpPr>
        <p:spPr>
          <a:xfrm>
            <a:off x="9821707" y="3317243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24" name="Rektangel 23"/>
          <p:cNvSpPr/>
          <p:nvPr/>
        </p:nvSpPr>
        <p:spPr>
          <a:xfrm>
            <a:off x="10448699" y="3584591"/>
            <a:ext cx="628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25" name="Rektangel 24"/>
          <p:cNvSpPr/>
          <p:nvPr/>
        </p:nvSpPr>
        <p:spPr>
          <a:xfrm>
            <a:off x="9555500" y="3207639"/>
            <a:ext cx="423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C0504D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26" name="Rektangel 25"/>
          <p:cNvSpPr/>
          <p:nvPr/>
        </p:nvSpPr>
        <p:spPr>
          <a:xfrm>
            <a:off x="10236942" y="3726167"/>
            <a:ext cx="423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C0504D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27" name="Rektangel 26"/>
          <p:cNvSpPr/>
          <p:nvPr/>
        </p:nvSpPr>
        <p:spPr>
          <a:xfrm>
            <a:off x="9429748" y="2874880"/>
            <a:ext cx="423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C0504D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28" name="Rektangel 27"/>
          <p:cNvSpPr/>
          <p:nvPr/>
        </p:nvSpPr>
        <p:spPr>
          <a:xfrm>
            <a:off x="10551291" y="3207638"/>
            <a:ext cx="423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C0504D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29" name="Rektangel 28"/>
          <p:cNvSpPr/>
          <p:nvPr/>
        </p:nvSpPr>
        <p:spPr>
          <a:xfrm>
            <a:off x="9806998" y="3086410"/>
            <a:ext cx="423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C0504D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30" name="Rektangel 29"/>
          <p:cNvSpPr/>
          <p:nvPr/>
        </p:nvSpPr>
        <p:spPr>
          <a:xfrm>
            <a:off x="9228349" y="3208380"/>
            <a:ext cx="6286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VG</a:t>
            </a:r>
          </a:p>
        </p:txBody>
      </p:sp>
      <p:sp>
        <p:nvSpPr>
          <p:cNvPr id="31" name="Rektangel 30"/>
          <p:cNvSpPr/>
          <p:nvPr/>
        </p:nvSpPr>
        <p:spPr>
          <a:xfrm>
            <a:off x="9602809" y="3548075"/>
            <a:ext cx="5084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v-SE" sz="18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F7964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</a:rPr>
              <a:t>IG</a:t>
            </a:r>
          </a:p>
        </p:txBody>
      </p:sp>
      <p:pic>
        <p:nvPicPr>
          <p:cNvPr id="32" name="Bildobjekt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96" y="1828997"/>
            <a:ext cx="1229796" cy="601489"/>
          </a:xfrm>
          <a:prstGeom prst="rect">
            <a:avLst/>
          </a:prstGeom>
        </p:spPr>
      </p:pic>
      <p:pic>
        <p:nvPicPr>
          <p:cNvPr id="33" name="Bildobjekt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49" y="1450344"/>
            <a:ext cx="1747626" cy="2849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Bildobjekt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092" y="2088119"/>
            <a:ext cx="1819650" cy="2814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Bildobjekt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330" y="1558301"/>
            <a:ext cx="1844618" cy="2959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155178"/>
      </p:ext>
    </p:extLst>
  </p:cSld>
  <p:clrMapOvr>
    <a:masterClrMapping/>
  </p:clrMapOvr>
</p:sld>
</file>

<file path=ppt/theme/theme1.xml><?xml version="1.0" encoding="utf-8"?>
<a:theme xmlns:a="http://schemas.openxmlformats.org/drawingml/2006/main" name="1_Ram">
  <a:themeElements>
    <a:clrScheme name="Anpassa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A768F"/>
      </a:accent1>
      <a:accent2>
        <a:srgbClr val="8CD1E9"/>
      </a:accent2>
      <a:accent3>
        <a:srgbClr val="03A783"/>
      </a:accent3>
      <a:accent4>
        <a:srgbClr val="ED9C2B"/>
      </a:accent4>
      <a:accent5>
        <a:srgbClr val="1AB39F"/>
      </a:accent5>
      <a:accent6>
        <a:srgbClr val="D5393D"/>
      </a:accent6>
      <a:hlink>
        <a:srgbClr val="ED9C2B"/>
      </a:hlink>
      <a:folHlink>
        <a:srgbClr val="3A768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m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 Utbildning_PP_mall_2017-m-teckensnitt v3" id="{D2AD36D2-91B9-4789-84DF-05100D67937F}" vid="{E4BD7B84-9C15-4C98-BCEE-FA401825AE94}"/>
    </a:ext>
  </a:extLst>
</a:theme>
</file>

<file path=ppt/theme/theme2.xml><?xml version="1.0" encoding="utf-8"?>
<a:theme xmlns:a="http://schemas.openxmlformats.org/drawingml/2006/main" name="Ram">
  <a:themeElements>
    <a:clrScheme name="Anpassa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A768F"/>
      </a:accent1>
      <a:accent2>
        <a:srgbClr val="8CD1E9"/>
      </a:accent2>
      <a:accent3>
        <a:srgbClr val="03A783"/>
      </a:accent3>
      <a:accent4>
        <a:srgbClr val="ED9C2B"/>
      </a:accent4>
      <a:accent5>
        <a:srgbClr val="1AB39F"/>
      </a:accent5>
      <a:accent6>
        <a:srgbClr val="D5393D"/>
      </a:accent6>
      <a:hlink>
        <a:srgbClr val="ED9C2B"/>
      </a:hlink>
      <a:folHlink>
        <a:srgbClr val="3A768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m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 Utbildning_PP_mall_2017-m-teckensnitt v3" id="{D2AD36D2-91B9-4789-84DF-05100D67937F}" vid="{C298ED6E-E0D1-4F08-A096-0E092E70FD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536893AA3107646AB6985EE668C7F49" ma:contentTypeVersion="3" ma:contentTypeDescription="Skapa ett nytt dokument." ma:contentTypeScope="" ma:versionID="7f0f4bffc21dffce5403e466c68db690">
  <xsd:schema xmlns:xsd="http://www.w3.org/2001/XMLSchema" xmlns:xs="http://www.w3.org/2001/XMLSchema" xmlns:p="http://schemas.microsoft.com/office/2006/metadata/properties" xmlns:ns2="059a1e10-2b6a-497d-9a14-614706e22f6f" targetNamespace="http://schemas.microsoft.com/office/2006/metadata/properties" ma:root="true" ma:fieldsID="1445722658d7b66fc0c3357d30a3e40a" ns2:_="">
    <xsd:import namespace="059a1e10-2b6a-497d-9a14-614706e22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a1e10-2b6a-497d-9a14-614706e22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C9878-2497-4990-A16C-C9517F8EA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D50A60-E857-4EC8-9339-C127816B31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8b42afa-eb7b-4281-922d-8a8374613df1"/>
    <ds:schemaRef ds:uri="http://purl.org/dc/terms/"/>
    <ds:schemaRef ds:uri="http://schemas.openxmlformats.org/package/2006/metadata/core-properties"/>
    <ds:schemaRef ds:uri="f52df5f4-0745-4d94-b3df-2546a65f8fe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D6328D-3A9D-4017-894B-8B2006D2090D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 LIA-process ECU 170912 (5)</Template>
  <TotalTime>0</TotalTime>
  <Words>290</Words>
  <Application>Microsoft Office PowerPoint</Application>
  <PresentationFormat>Bredbild</PresentationFormat>
  <Paragraphs>83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21" baseType="lpstr">
      <vt:lpstr>ＭＳ Ｐゴシック</vt:lpstr>
      <vt:lpstr>Adelle Sans</vt:lpstr>
      <vt:lpstr>Arial</vt:lpstr>
      <vt:lpstr>Courier New</vt:lpstr>
      <vt:lpstr>Garamond</vt:lpstr>
      <vt:lpstr>HelveticaNeueLT Std</vt:lpstr>
      <vt:lpstr>Verdana</vt:lpstr>
      <vt:lpstr>Wingdings</vt:lpstr>
      <vt:lpstr>Wingdings 2</vt:lpstr>
      <vt:lpstr>1_Ram</vt:lpstr>
      <vt:lpstr>Ram</vt:lpstr>
      <vt:lpstr>Vår LIA-process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Vår LIA-process</dc:title>
  <dc:creator>Carina Wehlin</dc:creator>
  <cp:lastModifiedBy>Carina Wehlin</cp:lastModifiedBy>
  <cp:revision>1</cp:revision>
  <dcterms:created xsi:type="dcterms:W3CDTF">2020-08-20T12:05:30Z</dcterms:created>
  <dcterms:modified xsi:type="dcterms:W3CDTF">2020-08-20T12:06:26Z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0x0101009536893AA3107646AB6985EE668C7F49</vt:lpwstr>
  </property>
</Properties>
</file>