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72" r:id="rId12"/>
    <p:sldId id="268" r:id="rId13"/>
    <p:sldId id="258" r:id="rId14"/>
    <p:sldId id="269" r:id="rId15"/>
    <p:sldId id="270" r:id="rId16"/>
    <p:sldId id="266" r:id="rId17"/>
    <p:sldId id="267" r:id="rId1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set" id="{90d15269-dc71-4cb2-8b93-513854bbe41a}">
          <p14:sldIdLst>
            <p14:sldId id="261"/>
            <p14:sldId id="262"/>
            <p14:sldId id="256"/>
            <p14:sldId id="257"/>
            <p14:sldId id="259"/>
            <p14:sldId id="260"/>
            <p14:sldId id="264"/>
          </p14:sldIdLst>
        </p14:section>
        <p14:section name="method" id="{19a884ea-2f38-4041-98ad-6df4e59403d0}">
          <p14:sldIdLst>
            <p14:sldId id="267"/>
            <p14:sldId id="263"/>
            <p14:sldId id="265"/>
            <p14:sldId id="272"/>
            <p14:sldId id="268"/>
            <p14:sldId id="258"/>
            <p14:sldId id="270"/>
            <p14:sldId id="266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r>
              <a:rPr lang="en-US" sz="4800"/>
              <a:t>Appearance-Based Gaze Estimation in the Wild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Li Qilin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Head Pose Estimation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Using Images of Planar Mirror Reflections</a:t>
            </a:r>
            <a:endParaRPr lang="en-US"/>
          </a:p>
          <a:p>
            <a:endParaRPr lang="en-US"/>
          </a:p>
          <a:p>
            <a:r>
              <a:rPr lang="en-US"/>
              <a:t>Camera can't directly point at the object</a:t>
            </a:r>
            <a:endParaRPr lang="en-US"/>
          </a:p>
          <a:p>
            <a:endParaRPr lang="en-US"/>
          </a:p>
          <a:p>
            <a:r>
              <a:rPr lang="en-US"/>
              <a:t>Parameters from Calibration settings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1640" y="1108710"/>
            <a:ext cx="62687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6DOF ( 6 degrees of freedom)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45535" y="1550035"/>
            <a:ext cx="5166360" cy="4838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Normalisation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17370"/>
            <a:ext cx="10515600" cy="27184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8200" y="5762625"/>
            <a:ext cx="7239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the difference between the left and right eyes is irrelevant in the person-independent training scenario.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Normalisation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9495" y="1520190"/>
            <a:ext cx="7138035" cy="48787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11225" y="1520190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camera coordinate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24585" y="4872990"/>
            <a:ext cx="17691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head coodinate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Multimodal CNN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32965"/>
            <a:ext cx="10515600" cy="37363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23960" y="2066925"/>
            <a:ext cx="1150620" cy="3002915"/>
          </a:xfrm>
          <a:prstGeom prst="rect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start my own task?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Previous datasets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Recorded under controlled labotary settings. (LIMITED)</a:t>
            </a:r>
            <a:endParaRPr lang="en-US"/>
          </a:p>
          <a:p>
            <a:endParaRPr lang="en-US"/>
          </a:p>
          <a:p>
            <a:r>
              <a:rPr lang="en-US"/>
              <a:t>limited head positions.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MPIIGaze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/>
              <a:t>15 participants, 213,659 pictures</a:t>
            </a:r>
            <a:endParaRPr lang="en-US"/>
          </a:p>
          <a:p>
            <a:endParaRPr lang="en-US"/>
          </a:p>
          <a:p>
            <a:r>
              <a:rPr lang="en-US"/>
              <a:t>outside of laboratory conditions, i.e during daliy routine</a:t>
            </a:r>
            <a:endParaRPr lang="en-US"/>
          </a:p>
          <a:p>
            <a:endParaRPr lang="en-US"/>
          </a:p>
          <a:p>
            <a:r>
              <a:rPr lang="en-US"/>
              <a:t>wilder range of recording location, time, illumination and eye appearance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(Outside) variations in MPIIGaze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191385"/>
            <a:ext cx="12483465" cy="2839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(Inside) variations in MPIIGaze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4995" y="1475105"/>
            <a:ext cx="8462010" cy="4758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Collcetion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 of laptop application to let volunteers to look at a fixed place, and take pictures of their eyes.</a:t>
            </a:r>
            <a:endParaRPr lang="en-US"/>
          </a:p>
          <a:p>
            <a:endParaRPr lang="en-US"/>
          </a:p>
          <a:p>
            <a:r>
              <a:rPr lang="en-US"/>
              <a:t>Suitable for laptop-captured application</a:t>
            </a:r>
            <a:endParaRPr lang="en-US"/>
          </a:p>
          <a:p>
            <a:endParaRPr lang="en-US"/>
          </a:p>
          <a:p>
            <a:r>
              <a:rPr lang="en-US"/>
              <a:t>more samples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 content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8710" y="1480820"/>
            <a:ext cx="7435215" cy="4948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appearance-based gaze estimation using multimodal CNN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5620" y="1795145"/>
            <a:ext cx="11382375" cy="45929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Calibration settings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3200"/>
              <a:t>Camera.mat: the intrinsic parameter of the laptop camera. </a:t>
            </a:r>
            <a:endParaRPr lang="en-US" sz="3200"/>
          </a:p>
          <a:p>
            <a:endParaRPr lang="en-US" sz="3200"/>
          </a:p>
          <a:p>
            <a:r>
              <a:rPr lang="en-US" sz="3200"/>
              <a:t>monitorPose.mat: the position of image plane in camera coordinate. </a:t>
            </a:r>
            <a:endParaRPr lang="en-US" sz="3200"/>
          </a:p>
          <a:p>
            <a:endParaRPr lang="en-US" sz="3200"/>
          </a:p>
          <a:p>
            <a:r>
              <a:rPr lang="en-US" sz="3200"/>
              <a:t>screenSize.mat: the laptop screen size.</a:t>
            </a: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Presentation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汉仪书宋二KW</vt:lpstr>
      <vt:lpstr>Office Theme</vt:lpstr>
      <vt:lpstr>PowerPoint 演示文稿</vt:lpstr>
      <vt:lpstr>Discovering MPIIGaze dataset</vt:lpstr>
      <vt:lpstr>PowerPoint 演示文稿</vt:lpstr>
      <vt:lpstr>PowerPoint 演示文稿</vt:lpstr>
      <vt:lpstr>(Outside) variations in MPIIGaze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6DOF ( 6 degrees of freedom)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liqilin</dc:creator>
  <cp:lastModifiedBy>liqilin</cp:lastModifiedBy>
  <cp:revision>61</cp:revision>
  <dcterms:created xsi:type="dcterms:W3CDTF">2021-02-18T06:27:49Z</dcterms:created>
  <dcterms:modified xsi:type="dcterms:W3CDTF">2021-02-18T06:27:49Z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