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C5FFF-355F-4B7B-AFB5-58EBF2C0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95C4B-32C1-440B-8096-DCC35F3D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AF232-CA06-4AF3-94FC-696B0F1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E8C88-78CF-4C9F-BB01-BF9EBBAF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2EF6D-DFE7-4D57-866E-835E275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5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7F88F-ADB2-4111-8094-491519F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BD866-A105-413A-9C47-336C3CEB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1C1B3-0903-489F-ADD5-3D90CC56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FCDA2-4D33-41B4-854C-D4701F86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8E0E7-7C6C-4F58-99F1-70F41E3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F5F91-7827-404C-8768-186CD348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C58235-F4FB-4CC5-BE54-7CB09991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FB2B6-262C-4953-B4F4-A69C61A3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ACA8E-7B6B-475E-A6B2-14CA56CC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63DE5-6460-4D7D-9FA5-E5E8C502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20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979B9-E3C3-4ABF-BB38-64A684F8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8B2BD-2508-42BA-B5AF-6515A724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73FE2-80B4-499E-AC88-AC0B5F4E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5FC6A-7AD8-4C99-BF67-0B27FBEC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B61-4293-4112-82AB-5FE97AA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8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8AD28-F711-492B-99BB-8788CA1D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18E84-DA8B-4270-BA58-0C73DE3C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192CC-C667-4A16-8862-64DA05D6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190D9-0C25-4DA7-861B-6AA68BE8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3C24F-2EF6-4C5F-9EB0-3B0CF4D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DCFC-1633-4EE6-8E49-FC0C4410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439AF-E0E1-44C2-A426-099784C82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E90C46-B51D-4EAE-BA7E-154225E1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37283-AC47-453C-8051-3E8A9DFA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0362CC-26D4-4CF8-BAD9-B550899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C74B7-A306-4CAB-B211-7D734CBB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0874-5474-4147-8B3A-E94E8FC9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2277A-1651-4137-B367-B04C0CA7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9CB032-D172-41B3-B1CE-1334BA79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C571DE-9975-43A0-B458-468DD693B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FC482-BB7D-4606-BB8F-5F03D999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B692D-2F88-4381-8166-CC918E6E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95F65D-2735-48AE-B611-6A70ED5E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762A7-9BCD-4E9F-BF79-FE5379A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35E81-58A4-432F-B43A-F20F342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CC62F-74D1-4255-9CFC-6D410A17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B93BA-2015-4893-8678-E8937CF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970BAB-6D1B-44D9-986B-F9B783BD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2F24A4-1D95-4111-A056-704695C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6ADFF-45A0-4151-8FE1-96D5A65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798B64-94C5-468C-BAC3-7D91121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6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146FA-0AC1-48B2-9DDB-02FC9D70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B8400-92F5-4DEA-8BE6-91390FB3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FBA38D-8DC1-4E35-BDFA-D2158A98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7A07A-C0A6-4076-B00B-AD3F2EB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DDA4A-0E73-4AEB-80BB-E31407E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840616-7AAE-466B-BEDD-36DBF48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A871-D3CC-4D41-8665-56CA69F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18A6B-15EC-4561-B46B-CB00D26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0E4B-2550-4486-B14E-B037EB77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B574C-501D-468F-A6B3-0C3DC6F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B600E-364A-45CE-B7A5-EE2FE003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1AB9-EB7D-469F-99A1-50D8B957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E3CA29-FFFD-4AEB-AD0D-219EA2F1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F9460-FA59-435C-8273-6D490E36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1A57-20F4-4595-8E1F-AB0353DD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480C-E056-472F-A6EE-2C02A5AB318A}" type="datetimeFigureOut">
              <a:rPr lang="de-DE" smtClean="0"/>
              <a:t>24.04.2020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AA8C3-5970-4FFA-A454-71A49B90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F4CEF-B513-4A6D-B9E3-84BCF569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CDD182-537C-487C-8E0E-819BE482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Geschäftsvorschlag sowie grafischer Prototyp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EFF7C1-D4C7-472B-9803-4495E5CAD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Team LSSD</a:t>
            </a:r>
          </a:p>
          <a:p>
            <a:r>
              <a:rPr lang="de-DE" sz="1500">
                <a:solidFill>
                  <a:srgbClr val="FFFFFF"/>
                </a:solidFill>
              </a:rPr>
              <a:t>Dennis Bäßler, Maximilian Leibiger, Niklas Schilling und Oliver Saynisch</a:t>
            </a:r>
          </a:p>
        </p:txBody>
      </p:sp>
    </p:spTree>
    <p:extLst>
      <p:ext uri="{BB962C8B-B14F-4D97-AF65-F5344CB8AC3E}">
        <p14:creationId xmlns:p14="http://schemas.microsoft.com/office/powerpoint/2010/main" val="41050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0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7595370" y="4415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AB2B90C-E473-4B70-8538-7EE4FBC6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0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D8C411A-E2A1-49E9-B6AB-29ED6E95F172}"/>
              </a:ext>
            </a:extLst>
          </p:cNvPr>
          <p:cNvSpPr/>
          <p:nvPr/>
        </p:nvSpPr>
        <p:spPr>
          <a:xfrm>
            <a:off x="7591463" y="488462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ABD4D3-413A-464B-86C2-50203A5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0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9BEEA57-4F30-4B35-A96D-8A0E39098116}"/>
              </a:ext>
            </a:extLst>
          </p:cNvPr>
          <p:cNvSpPr/>
          <p:nvPr/>
        </p:nvSpPr>
        <p:spPr>
          <a:xfrm>
            <a:off x="7591463" y="488462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352198E-50BE-403A-8344-2E5160B4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6E846AB-9A72-4DAC-82C5-C09CD35065E5}"/>
              </a:ext>
            </a:extLst>
          </p:cNvPr>
          <p:cNvSpPr/>
          <p:nvPr/>
        </p:nvSpPr>
        <p:spPr>
          <a:xfrm>
            <a:off x="7622725" y="413337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97A373A-5484-498B-B325-7376B0EC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41FA6F-A2F7-4456-9594-1D8BADE170F1}"/>
              </a:ext>
            </a:extLst>
          </p:cNvPr>
          <p:cNvSpPr/>
          <p:nvPr/>
        </p:nvSpPr>
        <p:spPr>
          <a:xfrm>
            <a:off x="7611001" y="413337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BEC3538-1438-427D-9506-F201940C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C2BE5FC-20F7-44C8-A022-AA3198CA419E}"/>
              </a:ext>
            </a:extLst>
          </p:cNvPr>
          <p:cNvSpPr/>
          <p:nvPr/>
        </p:nvSpPr>
        <p:spPr>
          <a:xfrm>
            <a:off x="7607094" y="413337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1A60283-310C-45C0-99DD-6C7351E3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9F8D1DC-A7C3-4471-8224-2487CB3D863A}"/>
              </a:ext>
            </a:extLst>
          </p:cNvPr>
          <p:cNvSpPr/>
          <p:nvPr/>
        </p:nvSpPr>
        <p:spPr>
          <a:xfrm>
            <a:off x="7626632" y="413337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06DB-7996-4377-9D9F-DFD719EE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2CDCAB-EF36-4249-A8A3-D42008CD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93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Geschäftsvorschlag sowie grafischer Prototyp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Geschäftsvorschlag sowie grafischer Prototyp</dc:title>
  <dc:creator>Oliver Saynisch</dc:creator>
  <cp:lastModifiedBy>Oliver Saynisch</cp:lastModifiedBy>
  <cp:revision>1</cp:revision>
  <dcterms:created xsi:type="dcterms:W3CDTF">2020-04-24T12:25:38Z</dcterms:created>
  <dcterms:modified xsi:type="dcterms:W3CDTF">2020-04-24T12:27:52Z</dcterms:modified>
</cp:coreProperties>
</file>