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71" r:id="rId7"/>
    <p:sldId id="269" r:id="rId8"/>
    <p:sldId id="258" r:id="rId9"/>
    <p:sldId id="265" r:id="rId10"/>
    <p:sldId id="259" r:id="rId11"/>
    <p:sldId id="257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Geschäftsvorschlag sowie grafischer Prototyp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2" y="254000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8C411A-E2A1-49E9-B6AB-29ED6E95F172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02D70D-761D-3D4F-B566-00CE4F135FAC}"/>
              </a:ext>
            </a:extLst>
          </p:cNvPr>
          <p:cNvSpPr/>
          <p:nvPr/>
        </p:nvSpPr>
        <p:spPr>
          <a:xfrm rot="5121408">
            <a:off x="7457532" y="716977"/>
            <a:ext cx="173121" cy="24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56EFDC-D9A1-7F45-9DD5-1B4C210C10EA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Konfiguration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8" y="357833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7343269" y="84115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BB78E-9635-3E48-BD0A-1272FFE66CF6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Bestellvorgang und Warenkorb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7596599" y="6484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85F8EC-12F7-8C44-8D61-30B839975C55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Bestellbetätigung 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B5C1AC-2F66-C843-B7F4-3D2E6FB4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67" y="2217797"/>
            <a:ext cx="3244732" cy="2253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413337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7597938" y="818286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0B7A92-01F7-9940-8FDB-0653E59741D0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7607094" y="64846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C0CBD3-FC8A-F04F-A33F-8E7229CC5D67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Kontaktformular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7613569" y="6484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B7CAA3-EAD1-804A-AEA8-63E468708D26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Kontaktformular Bestätigung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EF1D0-3824-DB41-9AA0-0C5DDF92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Projektvorstellung und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AFA6A-C69F-134E-98A6-AF527EDA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von LSSD Premium Cars wollen als junges und dynamisches Unternehmen unseren Marktanteil mit einem neuen Onlineauftritt vergrößern.</a:t>
            </a:r>
          </a:p>
          <a:p>
            <a:pPr marL="0" indent="0">
              <a:buNone/>
            </a:pPr>
            <a:r>
              <a:rPr lang="de-DE" dirty="0"/>
              <a:t>Für die Umsetzung dieser Idee ist es unser Ziel eine benutzerfreundliche und optisch ansprechende Website unseren Kunden zur Verfügung zu stellen.</a:t>
            </a:r>
          </a:p>
          <a:p>
            <a:pPr marL="0" indent="0">
              <a:buNone/>
            </a:pPr>
            <a:r>
              <a:rPr lang="de-DE" dirty="0"/>
              <a:t>Hierbei soll es dem Kunden möglich sein, durch wenige Klicks, seinen individuellen Traumwagen zusammenzustellen und dies ganz bequem von zu Hause aus.</a:t>
            </a:r>
          </a:p>
        </p:txBody>
      </p:sp>
    </p:spTree>
    <p:extLst>
      <p:ext uri="{BB962C8B-B14F-4D97-AF65-F5344CB8AC3E}">
        <p14:creationId xmlns:p14="http://schemas.microsoft.com/office/powerpoint/2010/main" val="247384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F8E24-5A00-0641-99CE-9DF85853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Festlegung der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9CD2-3907-FD4E-A427-4DD0F5F7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Nutzerfreundlichkeit </a:t>
            </a:r>
          </a:p>
          <a:p>
            <a:r>
              <a:rPr lang="de-DE" dirty="0"/>
              <a:t>Übersichtliche Gestaltung</a:t>
            </a:r>
          </a:p>
          <a:p>
            <a:r>
              <a:rPr lang="de-DE" dirty="0"/>
              <a:t>Intuitive Seitenstruktur</a:t>
            </a:r>
          </a:p>
          <a:p>
            <a:r>
              <a:rPr lang="de-DE" dirty="0"/>
              <a:t>Sicherheitsbezogene Entwicklung</a:t>
            </a:r>
          </a:p>
          <a:p>
            <a:r>
              <a:rPr lang="de-DE" dirty="0"/>
              <a:t>Ansprechendes und modernes Corporate Design</a:t>
            </a:r>
          </a:p>
        </p:txBody>
      </p:sp>
    </p:spTree>
    <p:extLst>
      <p:ext uri="{BB962C8B-B14F-4D97-AF65-F5344CB8AC3E}">
        <p14:creationId xmlns:p14="http://schemas.microsoft.com/office/powerpoint/2010/main" val="13935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5A315-78CA-F44E-B152-C3D30066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 Risikoabschätzung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E3ED8-41F5-FA4D-844B-C7C4CA5C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autorisierter Abfluss von Personenbezogenen Daten von Kunden</a:t>
            </a:r>
          </a:p>
          <a:p>
            <a:r>
              <a:rPr lang="de-DE" dirty="0"/>
              <a:t>Umsatzverlust durch Down-Time der Website</a:t>
            </a:r>
          </a:p>
          <a:p>
            <a:r>
              <a:rPr lang="de-DE" dirty="0"/>
              <a:t>Fehlende Akzeptanz der Kunden gegenüber der Website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62555-90C1-654C-8689-80BCB86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Umfang und Aufwand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7A20997-8928-4A05-8C47-B96EBE48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301945"/>
            <a:ext cx="11943040" cy="51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4F752-8A4F-B841-9E81-206744F4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B8EBE-BACB-A040-8999-52BF67D3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Das GANTT-Diagramm ist eine Abschätzung des Arbeitsaufwandes des Projekts und ist im Vorfeld relativ knapp bemessen.</a:t>
            </a:r>
          </a:p>
          <a:p>
            <a:pPr marL="0" indent="0">
              <a:buNone/>
            </a:pPr>
            <a:r>
              <a:rPr lang="de-DE" dirty="0"/>
              <a:t>Dabei ist die Umsetzung des Mock-</a:t>
            </a:r>
            <a:r>
              <a:rPr lang="de-DE" dirty="0" err="1"/>
              <a:t>Ups</a:t>
            </a:r>
            <a:r>
              <a:rPr lang="de-DE" dirty="0"/>
              <a:t> in HTML/CSS sowie die anschließende Anbindung an die Datenbank relativ schwierig abzuschätzen.</a:t>
            </a:r>
          </a:p>
          <a:p>
            <a:pPr marL="0" indent="0">
              <a:buNone/>
            </a:pPr>
            <a:r>
              <a:rPr lang="de-DE" dirty="0"/>
              <a:t>Hierbei können Abweichungen durch Probleme bei der Umsetzung einzelner Funktionen auftreten und somit das gesamte Projekt verzögern.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98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E1E8-D067-C443-85F4-F9C3575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7" y="2300803"/>
            <a:ext cx="10558153" cy="1325563"/>
          </a:xfrm>
        </p:spPr>
        <p:txBody>
          <a:bodyPr/>
          <a:lstStyle/>
          <a:p>
            <a:pPr algn="ctr"/>
            <a:r>
              <a:rPr lang="de-DE" b="1" dirty="0"/>
              <a:t>Prototyp/Mock-</a:t>
            </a:r>
            <a:r>
              <a:rPr lang="de-DE" b="1" dirty="0" err="1"/>
              <a:t>Up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160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47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464741" y="885706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132170-4D38-5B4E-9D9C-6ACCFC457B0E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Startseite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556181" y="876284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B26AE47-6BA8-4E70-9138-1DCC479F2F09}"/>
              </a:ext>
            </a:extLst>
          </p:cNvPr>
          <p:cNvSpPr/>
          <p:nvPr/>
        </p:nvSpPr>
        <p:spPr>
          <a:xfrm rot="10800000">
            <a:off x="5628223" y="1237644"/>
            <a:ext cx="2490833" cy="174663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6C35F-8DEA-4316-B106-CC2D2BB8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78" y="1315624"/>
            <a:ext cx="2219325" cy="923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E8E4C3-CDFF-484C-B655-20470082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90" y="2317529"/>
            <a:ext cx="1428750" cy="4000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1FBF09-73C1-FC43-8BD2-870A6984AC3D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Startseite mit Warenkorb Drop-Down </a:t>
            </a:r>
          </a:p>
        </p:txBody>
      </p:sp>
    </p:spTree>
    <p:extLst>
      <p:ext uri="{BB962C8B-B14F-4D97-AF65-F5344CB8AC3E}">
        <p14:creationId xmlns:p14="http://schemas.microsoft.com/office/powerpoint/2010/main" val="2367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Breitbild</PresentationFormat>
  <Paragraphs>32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Geschäftsvorschlag sowie grafischer Prototyp</vt:lpstr>
      <vt:lpstr>Projektvorstellung und Motivation</vt:lpstr>
      <vt:lpstr>Festlegung der Qualitätskriterien</vt:lpstr>
      <vt:lpstr> Risikoabschätzung</vt:lpstr>
      <vt:lpstr>Umfang und Aufwand</vt:lpstr>
      <vt:lpstr>Realisierbarkeit</vt:lpstr>
      <vt:lpstr>Prototyp/Mock-Up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Dennis Bäßler</cp:lastModifiedBy>
  <cp:revision>16</cp:revision>
  <dcterms:created xsi:type="dcterms:W3CDTF">2020-04-24T12:25:38Z</dcterms:created>
  <dcterms:modified xsi:type="dcterms:W3CDTF">2020-05-08T08:14:50Z</dcterms:modified>
</cp:coreProperties>
</file>