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356A-3538-416E-B02C-D49D771B7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694488-0CB8-4B54-8145-80B770F9F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DA9DF-139F-4637-AA56-FD3A6C18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3EC97D-4488-43C8-9CE8-EFA5225D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A9723-B37F-4360-A781-58D44257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AC2D9-DB0E-4322-B7D2-48F02378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E67081-5F46-4524-B282-53FF26CB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CA94B-A4B2-4216-B490-1FD97583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58DD50-630A-4A3B-B90D-130E09A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194E3-B25D-4420-90D9-97E49792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00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9B9E73-B399-478A-A309-CF89E776E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705551-EBD2-4FB4-B41B-2D59B1D2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BC1753-68CA-4F47-94D0-6185B518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83B72-89AE-4F4E-9C1B-2AA93DAD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FB25-D073-4DA5-9FBF-FF480CCA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7DB19-29F8-47A5-8ABE-0F179B60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151F0-416C-4958-BBF7-26509C3F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86A3D-B001-444E-AE4D-21F02299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C7585-70CA-4141-98B1-24109324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9F03F3-A650-49C4-BF8B-F93F6DA5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58EE3-9D99-469D-B109-C50C3D70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49F7D-48A8-4ACB-9092-E5E44730D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70BDC-34AA-483A-A5B2-D5919D39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E57D8-D705-49E2-95A0-6083269C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ED985-D6E0-4CA8-A90A-66CEA340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3647F-C83E-4725-B378-6CFFAB9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31220-BBC4-485F-B416-CA3E1C7BB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9ACF45-D164-4328-A982-49003F4DA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ABA9E-5174-4D90-839B-9FEB8DD8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6EB9C-33BE-4584-A754-B489155A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3EB1FE-13D1-4F4A-8608-CD30AC77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5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73BAD-BAC5-4DEB-BB91-0A881C85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EF2D08-2571-4D9C-BD0F-D7BF803F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0C9F6B-6513-445B-803C-B5697198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07E444-9FCF-4B3D-B533-FEFE684AF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7A5D0-D38A-4E6E-B119-C1996E5C9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536082-ED4C-41EB-A885-44BF8288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84653C-2681-4DCD-95E0-E478D312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CAE20-18BE-4DDA-B450-9186CEFD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39C1D-8522-4306-AC70-D6869EF6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C3E5C3-18B1-411D-9FB2-11F76BB5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EBFEF-E64D-4395-972B-ADFABD92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2A6-FCC9-4815-948D-77C98966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7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021DD4-5ADA-48EA-A5F8-8A4EE89C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D77989-2427-40F3-96A5-04081ABB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42A384-717D-428E-8513-F765DA67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A9D10-158D-4B61-AEC4-55CE910C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1285F-B5CC-4777-8509-4F911427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BE23A7-9D97-4D7B-B591-22734CDD4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D201A-F62B-40C6-B0ED-73BFA80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79A594-8812-4159-B651-4F5533E0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BA5FF-C5B1-47A8-A263-87F1F166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8510E-1C3E-4125-9F33-864FCB5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32B12E-1B54-44A6-B111-2886DCF77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ABFDA-AE6B-4A1A-A66A-E4942490C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BCF508-C2AE-40BE-9202-E8A6DEFB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F87B8-BB8E-4D3E-AE12-16C43CC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ED5745-203A-45EE-A097-C5AE96B8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3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932778-25EF-4133-9E5C-B4887622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EBB41-2B1B-4E78-9FA1-C7450589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EB2D4-8F37-40D1-93CC-5B8F45E89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E7A8-A7FA-497C-B54C-0C9BB200D4B2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E2EAC-5E49-475B-B2A3-9D53DD545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B84BC-C61F-41C8-9281-8215D8DC9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B196-DC21-41C9-9649-402492A65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7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0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7595370" y="4415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B26AE47-6BA8-4E70-9138-1DCC479F2F09}"/>
              </a:ext>
            </a:extLst>
          </p:cNvPr>
          <p:cNvSpPr/>
          <p:nvPr/>
        </p:nvSpPr>
        <p:spPr>
          <a:xfrm rot="10800000">
            <a:off x="5612233" y="921067"/>
            <a:ext cx="2490833" cy="174663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66C35F-8DEA-4316-B106-CC2D2BB8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79" y="1103923"/>
            <a:ext cx="2219325" cy="9239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E8E4C3-CDFF-484C-B655-20470082D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75" y="2199616"/>
            <a:ext cx="1428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6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Saynisch</dc:creator>
  <cp:lastModifiedBy>Oliver Saynisch</cp:lastModifiedBy>
  <cp:revision>1</cp:revision>
  <dcterms:created xsi:type="dcterms:W3CDTF">2020-05-01T07:39:03Z</dcterms:created>
  <dcterms:modified xsi:type="dcterms:W3CDTF">2020-05-01T07:39:06Z</dcterms:modified>
</cp:coreProperties>
</file>