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5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C5FFF-355F-4B7B-AFB5-58EBF2C0D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A95C4B-32C1-440B-8096-DCC35F3D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AF232-CA06-4AF3-94FC-696B0F1E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E8C88-78CF-4C9F-BB01-BF9EBBAF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72EF6D-DFE7-4D57-866E-835E27517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57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7F88F-ADB2-4111-8094-491519F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8BD866-A105-413A-9C47-336C3CEB9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01C1B3-0903-489F-ADD5-3D90CC56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5FCDA2-4D33-41B4-854C-D4701F8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8E0E7-7C6C-4F58-99F1-70F41E3B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099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7F5F91-7827-404C-8768-186CD348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C58235-F4FB-4CC5-BE54-7CB099910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3FB2B6-262C-4953-B4F4-A69C61A38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4ACA8E-7B6B-475E-A6B2-14CA56CC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963DE5-6460-4D7D-9FA5-E5E8C502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20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979B9-E3C3-4ABF-BB38-64A684F8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A8B2BD-2508-42BA-B5AF-6515A724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73FE2-80B4-499E-AC88-AC0B5F4E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5FC6A-7AD8-4C99-BF67-0B27FBEC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5A9B61-4293-4112-82AB-5FE97AAB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08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8AD28-F711-492B-99BB-8788CA1D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B18E84-DA8B-4270-BA58-0C73DE3C8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192CC-C667-4A16-8862-64DA05D6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190D9-0C25-4DA7-861B-6AA68BE82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23C24F-2EF6-4C5F-9EB0-3B0CF4D4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76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7DCFC-1633-4EE6-8E49-FC0C4410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439AF-E0E1-44C2-A426-099784C82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E90C46-B51D-4EAE-BA7E-154225E17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F37283-AC47-453C-8051-3E8A9DFA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0362CC-26D4-4CF8-BAD9-B550899A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4C74B7-A306-4CAB-B211-7D734CBB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11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10874-5474-4147-8B3A-E94E8FC9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92277A-1651-4137-B367-B04C0CA74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CB032-D172-41B3-B1CE-1334BA79C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6C571DE-9975-43A0-B458-468DD693B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0FC482-BB7D-4606-BB8F-5F03D999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4B692D-2F88-4381-8166-CC918E6E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95F65D-2735-48AE-B611-6A70ED5E5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2762A7-9BCD-4E9F-BF79-FE5379A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49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35E81-58A4-432F-B43A-F20F3429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ECC62F-74D1-4255-9CFC-6D410A17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7B93BA-2015-4893-8678-E8937CF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8970BAB-6D1B-44D9-986B-F9B783BD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26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2F24A4-1D95-4111-A056-704695C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C6ADFF-45A0-4151-8FE1-96D5A65C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798B64-94C5-468C-BAC3-7D91121AE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06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146FA-0AC1-48B2-9DDB-02FC9D70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8B8400-92F5-4DEA-8BE6-91390FB3A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FBA38D-8DC1-4E35-BDFA-D2158A984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47A07A-C0A6-4076-B00B-AD3F2EB8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6DDA4A-0E73-4AEB-80BB-E31407E4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840616-7AAE-466B-BEDD-36DBF48F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50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8A871-D3CC-4D41-8665-56CA69FE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F18A6B-15EC-4561-B46B-CB00D26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960E4B-2550-4486-B14E-B037EB77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0B574C-501D-468F-A6B3-0C3DC6FD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6B600E-364A-45CE-B7A5-EE2FE0031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831AB9-EB7D-469F-99A1-50D8B957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3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E3CA29-FFFD-4AEB-AD0D-219EA2F1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4F9460-FA59-435C-8273-6D490E36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AC1A57-20F4-4595-8E1F-AB0353DD4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C480C-E056-472F-A6EE-2C02A5AB318A}" type="datetimeFigureOut">
              <a:rPr lang="de-DE" smtClean="0"/>
              <a:t>22.05.20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AA8C3-5970-4FFA-A454-71A49B903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F4CEF-B513-4A6D-B9E3-84BCF569B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8953C-CA4F-4DB5-8C09-3E241A49C1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99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CCDD182-537C-487C-8E0E-819BE482C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de-DE" sz="4700" dirty="0">
                <a:solidFill>
                  <a:srgbClr val="FFFFFF"/>
                </a:solidFill>
              </a:rPr>
              <a:t>Mock-</a:t>
            </a:r>
            <a:r>
              <a:rPr lang="de-DE" sz="4700" dirty="0" err="1">
                <a:solidFill>
                  <a:srgbClr val="FFFFFF"/>
                </a:solidFill>
              </a:rPr>
              <a:t>Up</a:t>
            </a:r>
            <a:r>
              <a:rPr lang="de-DE" sz="4700" dirty="0">
                <a:solidFill>
                  <a:srgbClr val="FFFFFF"/>
                </a:solidFill>
              </a:rPr>
              <a:t> und Spezifikation der Schnittstelle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EFF7C1-D4C7-472B-9803-4495E5CADD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de-DE" sz="1500">
                <a:solidFill>
                  <a:srgbClr val="FFFFFF"/>
                </a:solidFill>
              </a:rPr>
              <a:t>Team LSSD</a:t>
            </a:r>
          </a:p>
          <a:p>
            <a:r>
              <a:rPr lang="de-DE" sz="1500">
                <a:solidFill>
                  <a:srgbClr val="FFFFFF"/>
                </a:solidFill>
              </a:rPr>
              <a:t>Dennis Bäßler, Maximilian Leibiger, Niklas Schilling und Oliver Saynisch</a:t>
            </a:r>
          </a:p>
        </p:txBody>
      </p:sp>
    </p:spTree>
    <p:extLst>
      <p:ext uri="{BB962C8B-B14F-4D97-AF65-F5344CB8AC3E}">
        <p14:creationId xmlns:p14="http://schemas.microsoft.com/office/powerpoint/2010/main" val="410502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0" y="508000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11003588" y="945083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132170-4D38-5B4E-9D9C-6ACCFC457B0E}"/>
              </a:ext>
            </a:extLst>
          </p:cNvPr>
          <p:cNvSpPr txBox="1"/>
          <p:nvPr/>
        </p:nvSpPr>
        <p:spPr>
          <a:xfrm>
            <a:off x="415636" y="308758"/>
            <a:ext cx="264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Startseite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AF4D68-163F-2143-9A11-BFD7813648BD}"/>
              </a:ext>
            </a:extLst>
          </p:cNvPr>
          <p:cNvSpPr txBox="1"/>
          <p:nvPr/>
        </p:nvSpPr>
        <p:spPr>
          <a:xfrm>
            <a:off x="255710" y="1134409"/>
            <a:ext cx="66557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Bildergalerie als Produktübersicht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Gauges</a:t>
            </a:r>
            <a:r>
              <a:rPr lang="de-DE" dirty="0"/>
              <a:t> mit aktuellen Daten über das Unternehmen </a:t>
            </a:r>
          </a:p>
          <a:p>
            <a:r>
              <a:rPr lang="de-DE" dirty="0"/>
              <a:t>     (Werkstattauslastung, Erneuerbare Energien, Kundezufriedenheit)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Kundenbewertung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Standortübersicht in Google-</a:t>
            </a:r>
            <a:r>
              <a:rPr lang="de-DE" dirty="0" err="1"/>
              <a:t>Maps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Navbar</a:t>
            </a:r>
            <a:r>
              <a:rPr lang="de-DE" dirty="0"/>
              <a:t>: Zum Erreichen der Unterseiten und eventuelles Zurückgelangen auf die Startseite durch das Klicken auf das Logo oder der </a:t>
            </a:r>
            <a:r>
              <a:rPr lang="de-DE" dirty="0" err="1"/>
              <a:t>Naviagtion</a:t>
            </a:r>
            <a:r>
              <a:rPr lang="de-DE" dirty="0"/>
              <a:t>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Footer</a:t>
            </a:r>
            <a:r>
              <a:rPr lang="de-DE" dirty="0"/>
              <a:t>: Weitere Details und News über das Unternehmen und eventuelle Kontaktmöglichkeiten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9C794E6-C871-4766-AE68-D2F18CE0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59" y="308758"/>
            <a:ext cx="5588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87062FD0-35A2-471E-9ED4-A9F0E362A931}"/>
              </a:ext>
            </a:extLst>
          </p:cNvPr>
          <p:cNvSpPr/>
          <p:nvPr/>
        </p:nvSpPr>
        <p:spPr>
          <a:xfrm>
            <a:off x="11000025" y="75388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Sprechblase: rechteckig 3">
            <a:extLst>
              <a:ext uri="{FF2B5EF4-FFF2-40B4-BE49-F238E27FC236}">
                <a16:creationId xmlns:a16="http://schemas.microsoft.com/office/drawing/2014/main" id="{8B26AE47-6BA8-4E70-9138-1DCC479F2F09}"/>
              </a:ext>
            </a:extLst>
          </p:cNvPr>
          <p:cNvSpPr/>
          <p:nvPr/>
        </p:nvSpPr>
        <p:spPr>
          <a:xfrm rot="10800000">
            <a:off x="9047205" y="1143602"/>
            <a:ext cx="2490833" cy="1746631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66C35F-8DEA-4316-B106-CC2D2BB8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960" y="1320515"/>
            <a:ext cx="2219325" cy="9239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CE8E4C3-CDFF-484C-B655-20470082D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535" y="2357632"/>
            <a:ext cx="1428750" cy="4000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F1FBF09-73C1-FC43-8BD2-870A6984AC3D}"/>
              </a:ext>
            </a:extLst>
          </p:cNvPr>
          <p:cNvSpPr txBox="1"/>
          <p:nvPr/>
        </p:nvSpPr>
        <p:spPr>
          <a:xfrm>
            <a:off x="415636" y="308758"/>
            <a:ext cx="43107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Startseite mit Warenkorb Drop-Down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Popover</a:t>
            </a:r>
            <a:r>
              <a:rPr lang="de-DE" dirty="0"/>
              <a:t> bzw. Drop-Down um aktuellen Warenkorbinhalt mit entsprechender Konfiguration und dem Endpreis zu sehen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Durch Betätigen des Bestell-Buttons kann man direkt zum Warenkorb bzw. zur abschließenden Bestellung kommen</a:t>
            </a: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1" u="sng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84BF8BF-45DE-DA46-9DB1-9A5AEA32DFD2}"/>
              </a:ext>
            </a:extLst>
          </p:cNvPr>
          <p:cNvSpPr/>
          <p:nvPr/>
        </p:nvSpPr>
        <p:spPr>
          <a:xfrm>
            <a:off x="9973536" y="2421353"/>
            <a:ext cx="702382" cy="3244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280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AB2B90C-E473-4B70-8538-7EE4FBC67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308758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702D70D-761D-3D4F-B566-00CE4F135FAC}"/>
              </a:ext>
            </a:extLst>
          </p:cNvPr>
          <p:cNvSpPr/>
          <p:nvPr/>
        </p:nvSpPr>
        <p:spPr>
          <a:xfrm rot="5121408">
            <a:off x="10996379" y="776354"/>
            <a:ext cx="173121" cy="247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C56EFDC-D9A1-7F45-9DD5-1B4C210C10EA}"/>
              </a:ext>
            </a:extLst>
          </p:cNvPr>
          <p:cNvSpPr txBox="1"/>
          <p:nvPr/>
        </p:nvSpPr>
        <p:spPr>
          <a:xfrm>
            <a:off x="415636" y="308758"/>
            <a:ext cx="62010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Konfiguration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Darstellung des aktuell ausgewählten Autos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Hinweis falls ausgewählte Konfiguration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Konfigurationsfelder zur individuellen Gestaltung des Autos (Motor, Fahrwerk, Farbe etc.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Preis- und Konfigurationsübersicht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Performanz Übersicht, die sich ja nach Konfiguration ändert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Button um aktuelle Konfiguration dem Warenkorb hinzuzufügen („In Warenkorb“)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Button um direkt zur Kasse zu gelangen („Bestellen“)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0DDE3E1-F869-D740-8146-2F22653D1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665" y="4704528"/>
            <a:ext cx="608638" cy="209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DABD4D3-413A-464B-86C2-50203A5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700" y="405334"/>
            <a:ext cx="55753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9BEEA57-4F30-4B35-A96D-8A0E39098116}"/>
              </a:ext>
            </a:extLst>
          </p:cNvPr>
          <p:cNvSpPr/>
          <p:nvPr/>
        </p:nvSpPr>
        <p:spPr>
          <a:xfrm>
            <a:off x="11024620" y="893724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DBB78E-9635-3E48-BD0A-1272FFE66CF6}"/>
              </a:ext>
            </a:extLst>
          </p:cNvPr>
          <p:cNvSpPr txBox="1"/>
          <p:nvPr/>
        </p:nvSpPr>
        <p:spPr>
          <a:xfrm>
            <a:off x="415636" y="308758"/>
            <a:ext cx="6201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Bestellvorgang und Warenkorb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Finale Bestellübersicht mit entsprechender Konfiguration, Preisen und Darstellung des ausgewählten Fahrzeugmodells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Bestellformular zu Angabe der Persönlichen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72BF31-8891-394E-B29D-BE58DF809189}"/>
              </a:ext>
            </a:extLst>
          </p:cNvPr>
          <p:cNvSpPr/>
          <p:nvPr/>
        </p:nvSpPr>
        <p:spPr>
          <a:xfrm>
            <a:off x="10604665" y="4803373"/>
            <a:ext cx="593076" cy="1893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6352198E-50BE-403A-8344-2E5160B4E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542" y="320633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76E846AB-9A72-4DAC-82C5-C09CD35065E5}"/>
              </a:ext>
            </a:extLst>
          </p:cNvPr>
          <p:cNvSpPr/>
          <p:nvPr/>
        </p:nvSpPr>
        <p:spPr>
          <a:xfrm>
            <a:off x="10919974" y="701839"/>
            <a:ext cx="278457" cy="224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85F8EC-12F7-8C44-8D61-30B839975C55}"/>
              </a:ext>
            </a:extLst>
          </p:cNvPr>
          <p:cNvSpPr txBox="1"/>
          <p:nvPr/>
        </p:nvSpPr>
        <p:spPr>
          <a:xfrm>
            <a:off x="415636" y="308758"/>
            <a:ext cx="6120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Bestellbestätigung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Bestätigung für das erfolgreiche Absenden der Bestellung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Bestellbestätigung mit Konfiguration, Preis, Rechnungsadresse und Versandart</a:t>
            </a:r>
            <a:r>
              <a:rPr lang="de-DE" b="1" u="sng" dirty="0"/>
              <a:t> </a:t>
            </a:r>
          </a:p>
        </p:txBody>
      </p:sp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8BB5C1AC-2F66-C843-B7F4-3D2E6FB4F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03" y="2302357"/>
            <a:ext cx="3244732" cy="22532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97A373A-5484-498B-B325-7376B0ECB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539" y="493424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E41FA6F-A2F7-4456-9594-1D8BADE170F1}"/>
              </a:ext>
            </a:extLst>
          </p:cNvPr>
          <p:cNvSpPr/>
          <p:nvPr/>
        </p:nvSpPr>
        <p:spPr>
          <a:xfrm>
            <a:off x="10863652" y="88953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20B7A92-01F7-9940-8FDB-0653E59741D0}"/>
              </a:ext>
            </a:extLst>
          </p:cNvPr>
          <p:cNvSpPr txBox="1"/>
          <p:nvPr/>
        </p:nvSpPr>
        <p:spPr>
          <a:xfrm>
            <a:off x="415636" y="308758"/>
            <a:ext cx="6222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Events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Übersicht der aktuellen anstehenden Events und entsprechender Verlosung </a:t>
            </a:r>
            <a:r>
              <a:rPr lang="de-DE" b="1" u="sng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Formular zu Teilnahme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4BEC3538-1438-427D-9506-F201940C7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08758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AC2BE5FC-20F7-44C8-A022-AA3198CA419E}"/>
              </a:ext>
            </a:extLst>
          </p:cNvPr>
          <p:cNvSpPr/>
          <p:nvPr/>
        </p:nvSpPr>
        <p:spPr>
          <a:xfrm>
            <a:off x="11050938" y="695969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6C0CBD3-FC8A-F04F-A33F-8E7229CC5D67}"/>
              </a:ext>
            </a:extLst>
          </p:cNvPr>
          <p:cNvSpPr txBox="1"/>
          <p:nvPr/>
        </p:nvSpPr>
        <p:spPr>
          <a:xfrm>
            <a:off x="415636" y="308758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Kontaktformular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Kontaktformular zur Kontaktaufnahme bezüglich  Termin oder Frage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1A60283-310C-45C0-99DD-6C7351E39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54000"/>
            <a:ext cx="55626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9F8D1DC-A7C3-4471-8224-2487CB3D863A}"/>
              </a:ext>
            </a:extLst>
          </p:cNvPr>
          <p:cNvSpPr/>
          <p:nvPr/>
        </p:nvSpPr>
        <p:spPr>
          <a:xfrm>
            <a:off x="11045538" y="643798"/>
            <a:ext cx="173121" cy="1893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8B7CAA3-EAD1-804A-AEA8-63E468708D26}"/>
              </a:ext>
            </a:extLst>
          </p:cNvPr>
          <p:cNvSpPr txBox="1"/>
          <p:nvPr/>
        </p:nvSpPr>
        <p:spPr>
          <a:xfrm>
            <a:off x="460415" y="254000"/>
            <a:ext cx="629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Kontaktformular Bestätigung</a:t>
            </a:r>
          </a:p>
          <a:p>
            <a:endParaRPr lang="de-DE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Bestätigung das Kontaktanfrage oder Verlosungsteilnahme erfolgreich versendet worden ist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Macintosh PowerPoint</Application>
  <PresentationFormat>Breitbild</PresentationFormat>
  <Paragraphs>43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Mock-Up und Spezifikation der Schnittstelle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Geschäftsvorschlag sowie grafischer Prototyp</dc:title>
  <dc:creator>Oliver Saynisch</dc:creator>
  <cp:lastModifiedBy>Dennis Bäßler</cp:lastModifiedBy>
  <cp:revision>29</cp:revision>
  <dcterms:created xsi:type="dcterms:W3CDTF">2020-04-24T12:25:38Z</dcterms:created>
  <dcterms:modified xsi:type="dcterms:W3CDTF">2020-05-22T09:28:01Z</dcterms:modified>
</cp:coreProperties>
</file>