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25.05.20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rgbClr val="FFFFFF"/>
                </a:solidFill>
              </a:rPr>
              <a:t>Mock-</a:t>
            </a:r>
            <a:r>
              <a:rPr lang="de-DE" sz="4700" dirty="0" err="1">
                <a:solidFill>
                  <a:srgbClr val="FFFFFF"/>
                </a:solidFill>
              </a:rPr>
              <a:t>Up</a:t>
            </a:r>
            <a:r>
              <a:rPr lang="de-DE" sz="4700" dirty="0">
                <a:solidFill>
                  <a:srgbClr val="FFFFFF"/>
                </a:solidFill>
              </a:rPr>
              <a:t> </a:t>
            </a:r>
            <a:br>
              <a:rPr lang="de-DE" sz="4700" dirty="0">
                <a:solidFill>
                  <a:srgbClr val="FFFFFF"/>
                </a:solidFill>
              </a:rPr>
            </a:br>
            <a:r>
              <a:rPr lang="de-DE" sz="4700" dirty="0">
                <a:solidFill>
                  <a:srgbClr val="FFFFFF"/>
                </a:solidFill>
              </a:rPr>
              <a:t>Teilaufgabe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08000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11003588" y="945083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132170-4D38-5B4E-9D9C-6ACCFC457B0E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Startseite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AF4D68-163F-2143-9A11-BFD7813648BD}"/>
              </a:ext>
            </a:extLst>
          </p:cNvPr>
          <p:cNvSpPr txBox="1"/>
          <p:nvPr/>
        </p:nvSpPr>
        <p:spPr>
          <a:xfrm>
            <a:off x="255710" y="1134409"/>
            <a:ext cx="6655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Bildergalerie als Produktübersicht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Gauges</a:t>
            </a:r>
            <a:r>
              <a:rPr lang="de-DE" dirty="0"/>
              <a:t> mit aktuellen Daten über das Unternehmen </a:t>
            </a:r>
          </a:p>
          <a:p>
            <a:r>
              <a:rPr lang="de-DE" dirty="0"/>
              <a:t>     (Werkstattauslastung, Erneuerbare Energien, Kundezufriedenheit)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Kundenbewertung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Standortübersicht in Google-</a:t>
            </a:r>
            <a:r>
              <a:rPr lang="de-DE" dirty="0" err="1"/>
              <a:t>Maps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Navbar</a:t>
            </a:r>
            <a:r>
              <a:rPr lang="de-DE" dirty="0"/>
              <a:t>: Zum Erreichen der Unterseiten und eventuelles Zurückgelangen auf die Startseite durch das Klicken auf das Logo oder der </a:t>
            </a:r>
            <a:r>
              <a:rPr lang="de-DE" dirty="0" err="1"/>
              <a:t>Naviagtion</a:t>
            </a:r>
            <a:r>
              <a:rPr lang="de-DE" dirty="0"/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Footer</a:t>
            </a:r>
            <a:r>
              <a:rPr lang="de-DE" dirty="0"/>
              <a:t>: Weitere Details und News über das Unternehmen und eventuelle Kontaktmöglichkeiten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59" y="308758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11000025" y="75388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9047205" y="1143602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60" y="1320515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535" y="2357632"/>
            <a:ext cx="142875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1FBF09-73C1-FC43-8BD2-870A6984AC3D}"/>
              </a:ext>
            </a:extLst>
          </p:cNvPr>
          <p:cNvSpPr txBox="1"/>
          <p:nvPr/>
        </p:nvSpPr>
        <p:spPr>
          <a:xfrm>
            <a:off x="415636" y="308758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Startseite mit Warenkorb Drop-Down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Popover</a:t>
            </a:r>
            <a:r>
              <a:rPr lang="de-DE" dirty="0"/>
              <a:t> bzw. Drop-Down um aktuellen Warenkorbinhalt mit entsprechender Konfiguration und dem Endpreis zu 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Betätigen des Bestell-Buttons kann man direkt zum Warenkorb bzw. zur abschließenden Bestellung kommen</a:t>
            </a: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4BF8BF-45DE-DA46-9DB1-9A5AEA32DFD2}"/>
              </a:ext>
            </a:extLst>
          </p:cNvPr>
          <p:cNvSpPr/>
          <p:nvPr/>
        </p:nvSpPr>
        <p:spPr>
          <a:xfrm>
            <a:off x="9973536" y="2421353"/>
            <a:ext cx="702382" cy="324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2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08758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702D70D-761D-3D4F-B566-00CE4F135FAC}"/>
              </a:ext>
            </a:extLst>
          </p:cNvPr>
          <p:cNvSpPr/>
          <p:nvPr/>
        </p:nvSpPr>
        <p:spPr>
          <a:xfrm rot="5121408">
            <a:off x="10996379" y="776354"/>
            <a:ext cx="173121" cy="24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56EFDC-D9A1-7F45-9DD5-1B4C210C10EA}"/>
              </a:ext>
            </a:extLst>
          </p:cNvPr>
          <p:cNvSpPr txBox="1"/>
          <p:nvPr/>
        </p:nvSpPr>
        <p:spPr>
          <a:xfrm>
            <a:off x="415636" y="308758"/>
            <a:ext cx="6201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Konfiguration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des aktuell ausgewählten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Hinweis falls ausgewählte Konfiguration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Konfigurationsfelder zur individuellen Gestaltung des Autos (Motor, Fahrwerk, Farbe etc.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Preis- und Konfigurationsübersicht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Performanz Übersicht, die sich ja nach Konfiguration 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Button um aktuelle Konfiguration dem Warenkorb hinzuzufügen („In Warenkorb“)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Button um direkt zur Kasse zu gelangen („Bestellen“)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DDE3E1-F869-D740-8146-2F22653D1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65" y="4704528"/>
            <a:ext cx="608638" cy="209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405334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11024620" y="893724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BB78E-9635-3E48-BD0A-1272FFE66CF6}"/>
              </a:ext>
            </a:extLst>
          </p:cNvPr>
          <p:cNvSpPr txBox="1"/>
          <p:nvPr/>
        </p:nvSpPr>
        <p:spPr>
          <a:xfrm>
            <a:off x="415636" y="308758"/>
            <a:ext cx="6201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Bestellvorgang und Warenkorb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Finale Bestellübersicht mit entsprechender Konfiguration, Preisen und Darstellung des ausgewählten Fahrzeugmodells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Bestellformular zu Angabe der Persönlichen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72BF31-8891-394E-B29D-BE58DF809189}"/>
              </a:ext>
            </a:extLst>
          </p:cNvPr>
          <p:cNvSpPr/>
          <p:nvPr/>
        </p:nvSpPr>
        <p:spPr>
          <a:xfrm>
            <a:off x="10604665" y="4803373"/>
            <a:ext cx="593076" cy="18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42" y="320633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10919974" y="701839"/>
            <a:ext cx="278457" cy="22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85F8EC-12F7-8C44-8D61-30B839975C55}"/>
              </a:ext>
            </a:extLst>
          </p:cNvPr>
          <p:cNvSpPr txBox="1"/>
          <p:nvPr/>
        </p:nvSpPr>
        <p:spPr>
          <a:xfrm>
            <a:off x="415636" y="308758"/>
            <a:ext cx="6120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Bestellbestätigung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Bestätigung für das erfolgreiche Absenden der 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Bestellbestätigung mit Konfiguration, Preis, Rechnungsadresse und Versandart</a:t>
            </a:r>
            <a:r>
              <a:rPr lang="de-DE" b="1" u="sng" dirty="0"/>
              <a:t>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B5C1AC-2F66-C843-B7F4-3D2E6FB4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03" y="2302357"/>
            <a:ext cx="3244732" cy="2253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39" y="493424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10863652" y="88953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0B7A92-01F7-9940-8FDB-0653E59741D0}"/>
              </a:ext>
            </a:extLst>
          </p:cNvPr>
          <p:cNvSpPr txBox="1"/>
          <p:nvPr/>
        </p:nvSpPr>
        <p:spPr>
          <a:xfrm>
            <a:off x="415636" y="308758"/>
            <a:ext cx="6222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Events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Übersicht der aktuellen anstehenden Events und entsprechender Verlosung </a:t>
            </a:r>
            <a:r>
              <a:rPr lang="de-DE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Formular zu Teilnahme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8758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11050938" y="6959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C0CBD3-FC8A-F04F-A33F-8E7229CC5D67}"/>
              </a:ext>
            </a:extLst>
          </p:cNvPr>
          <p:cNvSpPr txBox="1"/>
          <p:nvPr/>
        </p:nvSpPr>
        <p:spPr>
          <a:xfrm>
            <a:off x="415636" y="30875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Kontaktformular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Kontaktformular zur Kontaktaufnahme bezüglich  Termin oder Frage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11045538" y="64379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B7CAA3-EAD1-804A-AEA8-63E468708D26}"/>
              </a:ext>
            </a:extLst>
          </p:cNvPr>
          <p:cNvSpPr txBox="1"/>
          <p:nvPr/>
        </p:nvSpPr>
        <p:spPr>
          <a:xfrm>
            <a:off x="460415" y="254000"/>
            <a:ext cx="629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Kontaktformular Bestätigung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Bestätigung das Kontaktanfrage oder Verlosungsteilnahme erfolgreich versendet worden ist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Mock-Up  Teilaufgabe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Dennis Bäßler</cp:lastModifiedBy>
  <cp:revision>30</cp:revision>
  <dcterms:created xsi:type="dcterms:W3CDTF">2020-04-24T12:25:38Z</dcterms:created>
  <dcterms:modified xsi:type="dcterms:W3CDTF">2020-05-25T11:13:37Z</dcterms:modified>
</cp:coreProperties>
</file>