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65" r:id="rId3"/>
    <p:sldId id="266" r:id="rId4"/>
    <p:sldId id="267" r:id="rId5"/>
    <p:sldId id="268" r:id="rId6"/>
    <p:sldId id="269" r:id="rId7"/>
    <p:sldId id="270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41A31-F64B-4408-8B7D-0E44C9EC2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Balaclava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8A5E27-A594-443C-A3B8-CF6DDCFD8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Sick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Duck</a:t>
            </a:r>
            <a:r>
              <a:rPr lang="es-ES"/>
              <a:t> Industries INC. </a:t>
            </a:r>
          </a:p>
        </p:txBody>
      </p:sp>
    </p:spTree>
    <p:extLst>
      <p:ext uri="{BB962C8B-B14F-4D97-AF65-F5344CB8AC3E}">
        <p14:creationId xmlns:p14="http://schemas.microsoft.com/office/powerpoint/2010/main" val="423540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B363E-EAD8-4212-8B74-608C49A0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/>
              <a:t>Sucursales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14C43B-52FD-4CB4-A7B3-AABED8F28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s-ES" sz="1600" dirty="0"/>
              <a:t>Conocer la localización de los elementos del mapa.</a:t>
            </a:r>
          </a:p>
          <a:p>
            <a:r>
              <a:rPr lang="es-ES" sz="1600" dirty="0"/>
              <a:t>Conocer las rutas de los guardias.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EC9A5C-EC62-4B6D-BB99-AAABAD0EE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458585"/>
            <a:ext cx="6277349" cy="362516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5438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C29587-9310-4DA4-9766-805764CE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Guardias</a:t>
            </a:r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FE5ACD4B-B99C-4B11-8409-49081567D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9418920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0910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18F9A4-436E-4EA3-A8FC-3C1E8D0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Cámaras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76F580-6D41-4ADC-962F-DFBD1B2E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6928337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6855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1C1022-F0CB-41C4-80F6-8AF5092E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Láseres</a:t>
            </a:r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26557FDD-CA5C-47EA-A75E-487459CA2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7428321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6913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098D8E4-C1A7-4FE7-9A17-F994D668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Puertas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67EB0E-E175-42F3-862F-059908627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50" b="-1"/>
          <a:stretch/>
        </p:blipFill>
        <p:spPr>
          <a:xfrm>
            <a:off x="635458" y="654723"/>
            <a:ext cx="5376368" cy="357345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793819-B86A-45FD-8A4B-4D9C80B85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63" r="-2" b="3271"/>
          <a:stretch/>
        </p:blipFill>
        <p:spPr>
          <a:xfrm>
            <a:off x="6175551" y="1195497"/>
            <a:ext cx="5376369" cy="249190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3963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9" name="Group 18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0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684A7EB-6F1B-43E5-874A-946D1E62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Cajas fuertes</a:t>
            </a:r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4CF231B9-1A4E-48B9-920E-B699EFDA2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8" y="1009990"/>
            <a:ext cx="5376368" cy="286291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960EE77-0D79-43FD-A07A-D3AE47C29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95716"/>
            <a:ext cx="5937730" cy="265713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44947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FC78F72-595C-43A0-9FD7-A5589A77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Cajas fuertes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31FE60-0C95-495F-B45E-4EAE2C2E0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983109"/>
            <a:ext cx="5376368" cy="291667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35A7DE1-337D-407D-BF80-205A3F542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551" y="1601391"/>
            <a:ext cx="5376369" cy="168011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1805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28F84-4686-4849-80D1-B0366077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 del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9270E3-0499-4909-BF4B-680597AB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Videojuego para navegador de puzles para dos jugadores </a:t>
            </a:r>
          </a:p>
          <a:p>
            <a:r>
              <a:rPr lang="es-ES" dirty="0"/>
              <a:t>Robar un banco de forma cooperativa</a:t>
            </a:r>
          </a:p>
          <a:p>
            <a:r>
              <a:rPr lang="es-ES" dirty="0"/>
              <a:t>Un jugador tiene acceso a las sucursales del banco</a:t>
            </a:r>
          </a:p>
          <a:p>
            <a:r>
              <a:rPr lang="es-ES" dirty="0"/>
              <a:t>Un jugador consulta un manual y orienta al otro jugador</a:t>
            </a:r>
          </a:p>
        </p:txBody>
      </p:sp>
    </p:spTree>
    <p:extLst>
      <p:ext uri="{BB962C8B-B14F-4D97-AF65-F5344CB8AC3E}">
        <p14:creationId xmlns:p14="http://schemas.microsoft.com/office/powerpoint/2010/main" val="100501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0F220-4C32-4672-951E-47C03ED0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 del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927F94-642F-4807-9988-F73083F98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objetivo es abrir todas las cajas fuertes de la sucursal</a:t>
            </a:r>
          </a:p>
          <a:p>
            <a:r>
              <a:rPr lang="es-ES" dirty="0"/>
              <a:t>Para ello hay que avanzar por el mapa abriendo puertas y esquivando láseres, cámaras de seguridad y personal de vigilancia</a:t>
            </a:r>
          </a:p>
          <a:p>
            <a:r>
              <a:rPr lang="es-ES" dirty="0"/>
              <a:t>El jugador que entra en la sucursal no tiene información sobre los puzles a los que se expone</a:t>
            </a:r>
          </a:p>
          <a:p>
            <a:r>
              <a:rPr lang="es-ES" dirty="0"/>
              <a:t>El jugador que consulta el manual posee toda la información pero no tiene visión sobre el mapa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528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4D9DE-ADF0-47FE-A3DF-AF0D17ED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 de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D98F72-33D8-4AF1-B40F-87C4FBCB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comunicación entre jugadores es esencial</a:t>
            </a:r>
          </a:p>
          <a:p>
            <a:r>
              <a:rPr lang="es-ES" dirty="0"/>
              <a:t>Los jugadores deben resolver los puzles juntos, combinando la información del entorno con la información del manual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876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1CCD2-F09F-4D10-87A5-65F52B92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Niveles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14D735-0018-4ECB-B0F4-1277B9E5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Diversas sucursales pertenecientes a diferentes entidades bancarias ficticias</a:t>
            </a:r>
          </a:p>
          <a:p>
            <a:r>
              <a:rPr lang="es-ES" dirty="0"/>
              <a:t>Mapas en forma de laberinto</a:t>
            </a:r>
          </a:p>
          <a:p>
            <a:r>
              <a:rPr lang="es-ES" dirty="0"/>
              <a:t>Los obstáculos se encuentran repartidos por el mapa, dificultando la llegada hacia la caja fuerte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324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4B213-9961-4D29-87F7-A489BFB8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Arte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2C0EDC-0A9D-49B7-9BB7-59AC82EE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Arte 3D</a:t>
            </a:r>
          </a:p>
          <a:p>
            <a:r>
              <a:rPr lang="es-ES" dirty="0"/>
              <a:t>Estética minimalista </a:t>
            </a:r>
          </a:p>
          <a:p>
            <a:r>
              <a:rPr lang="es-ES" dirty="0"/>
              <a:t>Principalmente se han utilizado grises y colores apagados</a:t>
            </a:r>
          </a:p>
          <a:p>
            <a:r>
              <a:rPr lang="es-ES" dirty="0"/>
              <a:t>Colores más vívidos para resaltar elementos importantes dentro de la escena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859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9AC48-7DA9-4D39-8099-60ECBAA9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  <a:effectLst/>
        </p:spPr>
        <p:txBody>
          <a:bodyPr>
            <a:normAutofit/>
          </a:bodyPr>
          <a:lstStyle/>
          <a:p>
            <a:r>
              <a:rPr lang="es-ES" sz="3200">
                <a:solidFill>
                  <a:schemeClr val="tx1"/>
                </a:solidFill>
              </a:rPr>
              <a:t>Arte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ABF345-E490-4469-936A-A393F23EE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  <a:effectLst/>
        </p:spPr>
        <p:txBody>
          <a:bodyPr>
            <a:normAutofit/>
          </a:bodyPr>
          <a:lstStyle/>
          <a:p>
            <a:r>
              <a:rPr lang="es-ES" sz="1600" dirty="0" err="1"/>
              <a:t>Assets</a:t>
            </a:r>
            <a:r>
              <a:rPr lang="es-ES" sz="1600" dirty="0"/>
              <a:t> propios</a:t>
            </a:r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</p:txBody>
      </p:sp>
      <p:pic>
        <p:nvPicPr>
          <p:cNvPr id="9" name="Imagen 8" descr="Imagen que contiene interior&#10;&#10;Descripción generada con confianza alta">
            <a:extLst>
              <a:ext uri="{FF2B5EF4-FFF2-40B4-BE49-F238E27FC236}">
                <a16:creationId xmlns:a16="http://schemas.microsoft.com/office/drawing/2014/main" id="{4612B087-AAE5-4C47-AAA7-287276137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40" r="4943" b="1"/>
          <a:stretch/>
        </p:blipFill>
        <p:spPr>
          <a:xfrm>
            <a:off x="5599594" y="1274970"/>
            <a:ext cx="2732283" cy="20758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2912633-C7F2-495A-95FF-5D151D0453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11377"/>
          <a:stretch/>
        </p:blipFill>
        <p:spPr>
          <a:xfrm>
            <a:off x="8495603" y="1274969"/>
            <a:ext cx="2731522" cy="2075861"/>
          </a:xfrm>
          <a:prstGeom prst="rect">
            <a:avLst/>
          </a:prstGeom>
        </p:spPr>
      </p:pic>
      <p:pic>
        <p:nvPicPr>
          <p:cNvPr id="11" name="Imagen 10" descr="Imagen que contiene electrónica, ordenador, sentado&#10;&#10;Descripción generada con confianza alta">
            <a:extLst>
              <a:ext uri="{FF2B5EF4-FFF2-40B4-BE49-F238E27FC236}">
                <a16:creationId xmlns:a16="http://schemas.microsoft.com/office/drawing/2014/main" id="{DF2FD60C-1F12-488A-94C6-CAEA3B9FCB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67" r="4" b="18173"/>
          <a:stretch/>
        </p:blipFill>
        <p:spPr>
          <a:xfrm>
            <a:off x="5596728" y="3507171"/>
            <a:ext cx="2732283" cy="2082677"/>
          </a:xfrm>
          <a:prstGeom prst="rect">
            <a:avLst/>
          </a:prstGeom>
        </p:spPr>
      </p:pic>
      <p:pic>
        <p:nvPicPr>
          <p:cNvPr id="7" name="Imagen 6" descr="Imagen que contiene electrónica&#10;&#10;Descripción generada con confianza alta">
            <a:extLst>
              <a:ext uri="{FF2B5EF4-FFF2-40B4-BE49-F238E27FC236}">
                <a16:creationId xmlns:a16="http://schemas.microsoft.com/office/drawing/2014/main" id="{003DEA81-0F52-4CB4-AD48-7C8E780C17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71" b="5"/>
          <a:stretch/>
        </p:blipFill>
        <p:spPr>
          <a:xfrm>
            <a:off x="8495604" y="3507171"/>
            <a:ext cx="2731522" cy="208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5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1792DE-C706-489A-914E-FA40B497B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080386"/>
            <a:ext cx="10572000" cy="1388741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</a:rPr>
              <a:t>Manual</a:t>
            </a:r>
          </a:p>
        </p:txBody>
      </p:sp>
      <p:sp>
        <p:nvSpPr>
          <p:cNvPr id="73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de world wide web consortium">
            <a:extLst>
              <a:ext uri="{FF2B5EF4-FFF2-40B4-BE49-F238E27FC236}">
                <a16:creationId xmlns:a16="http://schemas.microsoft.com/office/drawing/2014/main" id="{A879CFC0-F96D-4554-B38F-3F6E59C9E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568" y="884810"/>
            <a:ext cx="3403672" cy="232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84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4E62D-0749-4295-B299-A0F8D91B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s-ES" dirty="0"/>
              <a:t>Información sobre las entidades bancarias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5D6D5E-7A6A-4206-BDBB-CEC1294F6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s-ES" sz="1600" dirty="0"/>
              <a:t>Sirve para detectar en que sucursal se encuentra el jugador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650195-D217-48F7-8DDB-4AB9D0A2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505665"/>
            <a:ext cx="6277349" cy="353100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98872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238</Words>
  <Application>Microsoft Office PowerPoint</Application>
  <PresentationFormat>Panorámica</PresentationFormat>
  <Paragraphs>39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Citable</vt:lpstr>
      <vt:lpstr>Balaclava</vt:lpstr>
      <vt:lpstr>Concepto del juego</vt:lpstr>
      <vt:lpstr>Concepto del juego</vt:lpstr>
      <vt:lpstr>Concepto de juego</vt:lpstr>
      <vt:lpstr>Niveles</vt:lpstr>
      <vt:lpstr>Arte </vt:lpstr>
      <vt:lpstr>Arte</vt:lpstr>
      <vt:lpstr>Manual</vt:lpstr>
      <vt:lpstr>Información sobre las entidades bancarias</vt:lpstr>
      <vt:lpstr>Sucursales</vt:lpstr>
      <vt:lpstr>Guardias</vt:lpstr>
      <vt:lpstr>Cámaras</vt:lpstr>
      <vt:lpstr>Láseres</vt:lpstr>
      <vt:lpstr>Puertas</vt:lpstr>
      <vt:lpstr>Cajas fuertes</vt:lpstr>
      <vt:lpstr>Cajas fuertes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</dc:title>
  <dc:creator>Alberto Blanco</dc:creator>
  <cp:lastModifiedBy>Eva</cp:lastModifiedBy>
  <cp:revision>3</cp:revision>
  <dcterms:created xsi:type="dcterms:W3CDTF">2019-01-14T15:56:26Z</dcterms:created>
  <dcterms:modified xsi:type="dcterms:W3CDTF">2019-01-14T16:58:20Z</dcterms:modified>
</cp:coreProperties>
</file>