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9610F818-219E-491F-887F-B078103BA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739895"/>
            <a:ext cx="12192000" cy="3118104"/>
          </a:xfrm>
          <a:custGeom>
            <a:avLst/>
            <a:gdLst>
              <a:gd name="connsiteX0" fmla="*/ 0 w 12192000"/>
              <a:gd name="connsiteY0" fmla="*/ 0 h 3118104"/>
              <a:gd name="connsiteX1" fmla="*/ 3676329 w 12192000"/>
              <a:gd name="connsiteY1" fmla="*/ 0 h 3118104"/>
              <a:gd name="connsiteX2" fmla="*/ 5595257 w 12192000"/>
              <a:gd name="connsiteY2" fmla="*/ 0 h 3118104"/>
              <a:gd name="connsiteX3" fmla="*/ 5672349 w 12192000"/>
              <a:gd name="connsiteY3" fmla="*/ 0 h 3118104"/>
              <a:gd name="connsiteX4" fmla="*/ 6053347 w 12192000"/>
              <a:gd name="connsiteY4" fmla="*/ 263783 h 3118104"/>
              <a:gd name="connsiteX5" fmla="*/ 6061813 w 12192000"/>
              <a:gd name="connsiteY5" fmla="*/ 266713 h 3118104"/>
              <a:gd name="connsiteX6" fmla="*/ 6074513 w 12192000"/>
              <a:gd name="connsiteY6" fmla="*/ 271110 h 3118104"/>
              <a:gd name="connsiteX7" fmla="*/ 6087212 w 12192000"/>
              <a:gd name="connsiteY7" fmla="*/ 275506 h 3118104"/>
              <a:gd name="connsiteX8" fmla="*/ 6097797 w 12192000"/>
              <a:gd name="connsiteY8" fmla="*/ 275506 h 3118104"/>
              <a:gd name="connsiteX9" fmla="*/ 6110496 w 12192000"/>
              <a:gd name="connsiteY9" fmla="*/ 275506 h 3118104"/>
              <a:gd name="connsiteX10" fmla="*/ 6121079 w 12192000"/>
              <a:gd name="connsiteY10" fmla="*/ 271110 h 3118104"/>
              <a:gd name="connsiteX11" fmla="*/ 6133779 w 12192000"/>
              <a:gd name="connsiteY11" fmla="*/ 266713 h 3118104"/>
              <a:gd name="connsiteX12" fmla="*/ 6142246 w 12192000"/>
              <a:gd name="connsiteY12" fmla="*/ 263783 h 3118104"/>
              <a:gd name="connsiteX13" fmla="*/ 6523247 w 12192000"/>
              <a:gd name="connsiteY13" fmla="*/ 0 h 3118104"/>
              <a:gd name="connsiteX14" fmla="*/ 6596743 w 12192000"/>
              <a:gd name="connsiteY14" fmla="*/ 0 h 3118104"/>
              <a:gd name="connsiteX15" fmla="*/ 12186115 w 12192000"/>
              <a:gd name="connsiteY15" fmla="*/ 0 h 3118104"/>
              <a:gd name="connsiteX16" fmla="*/ 12192000 w 12192000"/>
              <a:gd name="connsiteY16" fmla="*/ 0 h 3118104"/>
              <a:gd name="connsiteX17" fmla="*/ 12192000 w 12192000"/>
              <a:gd name="connsiteY17" fmla="*/ 3118104 h 3118104"/>
              <a:gd name="connsiteX18" fmla="*/ 7728858 w 12192000"/>
              <a:gd name="connsiteY18" fmla="*/ 3118104 h 3118104"/>
              <a:gd name="connsiteX19" fmla="*/ 6596743 w 12192000"/>
              <a:gd name="connsiteY19" fmla="*/ 3118104 h 3118104"/>
              <a:gd name="connsiteX20" fmla="*/ 5595257 w 12192000"/>
              <a:gd name="connsiteY20" fmla="*/ 3118104 h 3118104"/>
              <a:gd name="connsiteX21" fmla="*/ 2906487 w 12192000"/>
              <a:gd name="connsiteY21" fmla="*/ 3118104 h 3118104"/>
              <a:gd name="connsiteX22" fmla="*/ 0 w 12192000"/>
              <a:gd name="connsiteY22" fmla="*/ 3118104 h 311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3118104">
                <a:moveTo>
                  <a:pt x="0" y="0"/>
                </a:moveTo>
                <a:lnTo>
                  <a:pt x="3676329" y="0"/>
                </a:lnTo>
                <a:lnTo>
                  <a:pt x="5595257" y="0"/>
                </a:lnTo>
                <a:lnTo>
                  <a:pt x="5672349" y="0"/>
                </a:lnTo>
                <a:lnTo>
                  <a:pt x="6053347" y="263783"/>
                </a:lnTo>
                <a:lnTo>
                  <a:pt x="6061813" y="266713"/>
                </a:lnTo>
                <a:lnTo>
                  <a:pt x="6074513" y="271110"/>
                </a:lnTo>
                <a:lnTo>
                  <a:pt x="6087212" y="275506"/>
                </a:lnTo>
                <a:lnTo>
                  <a:pt x="6097797" y="275506"/>
                </a:lnTo>
                <a:lnTo>
                  <a:pt x="6110496" y="275506"/>
                </a:lnTo>
                <a:lnTo>
                  <a:pt x="6121079" y="271110"/>
                </a:lnTo>
                <a:lnTo>
                  <a:pt x="6133779" y="266713"/>
                </a:lnTo>
                <a:lnTo>
                  <a:pt x="6142246" y="263783"/>
                </a:lnTo>
                <a:lnTo>
                  <a:pt x="6523247" y="0"/>
                </a:lnTo>
                <a:lnTo>
                  <a:pt x="6596743" y="0"/>
                </a:lnTo>
                <a:lnTo>
                  <a:pt x="12186115" y="0"/>
                </a:lnTo>
                <a:lnTo>
                  <a:pt x="12192000" y="0"/>
                </a:lnTo>
                <a:lnTo>
                  <a:pt x="12192000" y="3118104"/>
                </a:lnTo>
                <a:lnTo>
                  <a:pt x="7728858" y="3118104"/>
                </a:lnTo>
                <a:lnTo>
                  <a:pt x="6596743" y="3118104"/>
                </a:lnTo>
                <a:lnTo>
                  <a:pt x="5595257" y="3118104"/>
                </a:lnTo>
                <a:lnTo>
                  <a:pt x="2906487" y="3118104"/>
                </a:lnTo>
                <a:lnTo>
                  <a:pt x="0" y="3118104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1792DE-C706-489A-914E-FA40B497B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4080386"/>
            <a:ext cx="10572000" cy="1388741"/>
          </a:xfrm>
        </p:spPr>
        <p:txBody>
          <a:bodyPr>
            <a:normAutofit/>
          </a:bodyPr>
          <a:lstStyle/>
          <a:p>
            <a:pPr algn="ctr"/>
            <a:r>
              <a:rPr lang="es-ES">
                <a:solidFill>
                  <a:srgbClr val="FFFFFF"/>
                </a:solidFill>
              </a:rPr>
              <a:t>Manual</a:t>
            </a:r>
          </a:p>
        </p:txBody>
      </p:sp>
      <p:sp>
        <p:nvSpPr>
          <p:cNvPr id="73" name="Rounded Rectangle 16">
            <a:extLst>
              <a:ext uri="{FF2B5EF4-FFF2-40B4-BE49-F238E27FC236}">
                <a16:creationId xmlns:a16="http://schemas.microsoft.com/office/drawing/2014/main" id="{5A086AAD-1108-41EB-A7C9-5E22CA942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0472" y="643464"/>
            <a:ext cx="7757804" cy="2817491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n de world wide web consortium">
            <a:extLst>
              <a:ext uri="{FF2B5EF4-FFF2-40B4-BE49-F238E27FC236}">
                <a16:creationId xmlns:a16="http://schemas.microsoft.com/office/drawing/2014/main" id="{A879CFC0-F96D-4554-B38F-3F6E59C9E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568" y="884810"/>
            <a:ext cx="3403672" cy="232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843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4E62D-0749-4295-B299-A0F8D91B7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es-ES" dirty="0"/>
              <a:t>Información sobre las entidades bancarias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5D6D5E-7A6A-4206-BDBB-CEC1294F6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s-ES" sz="1600" dirty="0"/>
              <a:t>Sirve para detectar en que sucursal se encuentra el jugador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650195-D217-48F7-8DDB-4AB9D0A2C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2505665"/>
            <a:ext cx="6277349" cy="353100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9887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B363E-EAD8-4212-8B74-608C49A0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ES" dirty="0"/>
              <a:t>Sucursales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14C43B-52FD-4CB4-A7B3-AABED8F28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s-ES" sz="1600" dirty="0"/>
              <a:t>Conocer la localización de los elementos del mapa.</a:t>
            </a:r>
          </a:p>
          <a:p>
            <a:r>
              <a:rPr lang="es-ES" sz="1600" dirty="0"/>
              <a:t>Conocer las rutas de los guardias.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EC9A5C-EC62-4B6D-BB99-AAABAD0EE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2458585"/>
            <a:ext cx="6277349" cy="362516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25438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C29587-9310-4DA4-9766-805764CE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Guardias</a:t>
            </a:r>
          </a:p>
        </p:txBody>
      </p:sp>
      <p:pic>
        <p:nvPicPr>
          <p:cNvPr id="7" name="Imagen 3">
            <a:extLst>
              <a:ext uri="{FF2B5EF4-FFF2-40B4-BE49-F238E27FC236}">
                <a16:creationId xmlns:a16="http://schemas.microsoft.com/office/drawing/2014/main" id="{FE5ACD4B-B99C-4B11-8409-49081567D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640080"/>
            <a:ext cx="9418920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0910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18F9A4-436E-4EA3-A8FC-3C1E8D0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Cámaras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276F580-6D41-4ADC-962F-DFBD1B2EF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640080"/>
            <a:ext cx="6928337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6855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1C1022-F0CB-41C4-80F6-8AF5092E2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Láseres</a:t>
            </a:r>
          </a:p>
        </p:txBody>
      </p:sp>
      <p:pic>
        <p:nvPicPr>
          <p:cNvPr id="7" name="Imagen 3">
            <a:extLst>
              <a:ext uri="{FF2B5EF4-FFF2-40B4-BE49-F238E27FC236}">
                <a16:creationId xmlns:a16="http://schemas.microsoft.com/office/drawing/2014/main" id="{26557FDD-CA5C-47EA-A75E-487459CA2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640080"/>
            <a:ext cx="7428321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6913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098D8E4-C1A7-4FE7-9A17-F994D668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Puertas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67EB0E-E175-42F3-862F-059908627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250" b="-1"/>
          <a:stretch/>
        </p:blipFill>
        <p:spPr>
          <a:xfrm>
            <a:off x="635458" y="654723"/>
            <a:ext cx="5376368" cy="357345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1793819-B86A-45FD-8A4B-4D9C80B851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63" r="-2" b="3271"/>
          <a:stretch/>
        </p:blipFill>
        <p:spPr>
          <a:xfrm>
            <a:off x="6175551" y="1195497"/>
            <a:ext cx="5376369" cy="249190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3963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9" name="Group 18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0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684A7EB-6F1B-43E5-874A-946D1E62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Cajas fuertes</a:t>
            </a:r>
          </a:p>
        </p:txBody>
      </p:sp>
      <p:pic>
        <p:nvPicPr>
          <p:cNvPr id="7" name="Imagen 3">
            <a:extLst>
              <a:ext uri="{FF2B5EF4-FFF2-40B4-BE49-F238E27FC236}">
                <a16:creationId xmlns:a16="http://schemas.microsoft.com/office/drawing/2014/main" id="{4CF231B9-1A4E-48B9-920E-B699EFDA2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8" y="1009990"/>
            <a:ext cx="5376368" cy="286291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960EE77-0D79-43FD-A07A-D3AE47C29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95716"/>
            <a:ext cx="5937730" cy="265713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44947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FC78F72-595C-43A0-9FD7-A5589A77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Cajas fuertes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D31FE60-0C95-495F-B45E-4EAE2C2E0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8" y="983109"/>
            <a:ext cx="5376368" cy="291667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35A7DE1-337D-407D-BF80-205A3F542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551" y="1601391"/>
            <a:ext cx="5376369" cy="168011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18059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41</Words>
  <Application>Microsoft Office PowerPoint</Application>
  <PresentationFormat>Panorámica</PresentationFormat>
  <Paragraphs>12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2</vt:lpstr>
      <vt:lpstr>Citable</vt:lpstr>
      <vt:lpstr>Manual</vt:lpstr>
      <vt:lpstr>Información sobre las entidades bancarias</vt:lpstr>
      <vt:lpstr>Sucursales</vt:lpstr>
      <vt:lpstr>Guardias</vt:lpstr>
      <vt:lpstr>Cámaras</vt:lpstr>
      <vt:lpstr>Láseres</vt:lpstr>
      <vt:lpstr>Puertas</vt:lpstr>
      <vt:lpstr>Cajas fuertes</vt:lpstr>
      <vt:lpstr>Cajas fuertes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</dc:title>
  <dc:creator>Alberto Blanco</dc:creator>
  <cp:lastModifiedBy>Alberto Blanco</cp:lastModifiedBy>
  <cp:revision>2</cp:revision>
  <dcterms:created xsi:type="dcterms:W3CDTF">2019-01-14T15:56:26Z</dcterms:created>
  <dcterms:modified xsi:type="dcterms:W3CDTF">2019-01-14T16:15:08Z</dcterms:modified>
</cp:coreProperties>
</file>