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83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7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3FC3-B568-49F8-A8FE-0D41D798754B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D87C-4BCC-4D0B-8927-45F232C910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6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3FC3-B568-49F8-A8FE-0D41D798754B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D87C-4BCC-4D0B-8927-45F232C910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686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3FC3-B568-49F8-A8FE-0D41D798754B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D87C-4BCC-4D0B-8927-45F232C910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634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3FC3-B568-49F8-A8FE-0D41D798754B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D87C-4BCC-4D0B-8927-45F232C910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541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3FC3-B568-49F8-A8FE-0D41D798754B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D87C-4BCC-4D0B-8927-45F232C910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860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3FC3-B568-49F8-A8FE-0D41D798754B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D87C-4BCC-4D0B-8927-45F232C910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73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3FC3-B568-49F8-A8FE-0D41D798754B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D87C-4BCC-4D0B-8927-45F232C910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41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3FC3-B568-49F8-A8FE-0D41D798754B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D87C-4BCC-4D0B-8927-45F232C910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81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3FC3-B568-49F8-A8FE-0D41D798754B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D87C-4BCC-4D0B-8927-45F232C910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14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3FC3-B568-49F8-A8FE-0D41D798754B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D87C-4BCC-4D0B-8927-45F232C910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8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3FC3-B568-49F8-A8FE-0D41D798754B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D87C-4BCC-4D0B-8927-45F232C910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63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3FC3-B568-49F8-A8FE-0D41D798754B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D87C-4BCC-4D0B-8927-45F232C910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7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3FC3-B568-49F8-A8FE-0D41D798754B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D87C-4BCC-4D0B-8927-45F232C910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20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8E13FC3-B568-49F8-A8FE-0D41D798754B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8ED87C-4BCC-4D0B-8927-45F232C910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51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8E13FC3-B568-49F8-A8FE-0D41D798754B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8ED87C-4BCC-4D0B-8927-45F232C910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491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4817533"/>
            <a:ext cx="4828799" cy="779529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Sick My Duck Inc.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85E4FF-318B-4199-BB49-A6A459DE1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80"/>
            <a:ext cx="7205472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1A52B65-0888-4618-AAA6-67D1561AE813}"/>
              </a:ext>
            </a:extLst>
          </p:cNvPr>
          <p:cNvSpPr txBox="1"/>
          <p:nvPr/>
        </p:nvSpPr>
        <p:spPr>
          <a:xfrm>
            <a:off x="4152901" y="6457950"/>
            <a:ext cx="816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Alberto Blanco – Jesús Téllez – José María </a:t>
            </a:r>
            <a:r>
              <a:rPr lang="es-ES" sz="1400" dirty="0" err="1"/>
              <a:t>Segade</a:t>
            </a:r>
            <a:r>
              <a:rPr lang="es-ES" sz="1400" dirty="0"/>
              <a:t> – Sergio Sánchez-Urán – Eva María Pérez </a:t>
            </a:r>
          </a:p>
        </p:txBody>
      </p:sp>
    </p:spTree>
    <p:extLst>
      <p:ext uri="{BB962C8B-B14F-4D97-AF65-F5344CB8AC3E}">
        <p14:creationId xmlns:p14="http://schemas.microsoft.com/office/powerpoint/2010/main" val="2295634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0629853-6204-497A-8103-9A86E445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Tropas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810B583-A325-49D8-B1D3-BB8A635BB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74" y="640080"/>
            <a:ext cx="3602736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3F2BB65-B890-4BD4-B91C-FBEC0A6A6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51" y="1903812"/>
            <a:ext cx="5376369" cy="10752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530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550F73B-B124-4CB5-AC1D-88AAAB1F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Tropas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CEDF88B-C429-4CDB-8B75-A3F83D16F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74" y="640080"/>
            <a:ext cx="3602736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C0EF84-660A-489C-A478-91ADEEFA7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51" y="1903812"/>
            <a:ext cx="5376369" cy="10752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1216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79BD891-B2F0-4C38-9ED9-4DF6A6F7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Objetos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E7AACDB-A623-4459-9D54-51D353AF3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74" y="640080"/>
            <a:ext cx="3602736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8068D4E-41BE-4F0B-8210-2A11C35F5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51" y="2922987"/>
            <a:ext cx="5376369" cy="10752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9137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7F491B2-3A18-4A40-9EB0-BE39C628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Objetos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F20BF83-A7C8-4856-A4C2-352CEEC48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74" y="640080"/>
            <a:ext cx="3602736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5721175-1FD5-4A0F-84B2-79892B1EA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51" y="2645701"/>
            <a:ext cx="5376369" cy="134409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4256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3990597-73DA-42DD-BBB1-86F21F5B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Enemigos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5D9B572-B1F8-4A7B-A285-0B4A09F7D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74" y="640080"/>
            <a:ext cx="3602736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E37C7F7-A1A6-4CD2-8B0F-1C78034A0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51" y="1769401"/>
            <a:ext cx="5376369" cy="134409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9926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331" y="4525094"/>
            <a:ext cx="12203151" cy="2344057"/>
            <a:chOff x="0" y="4525094"/>
            <a:chExt cx="12203151" cy="2344057"/>
          </a:xfrm>
        </p:grpSpPr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CB5F53F-9694-43E6-A75C-74524135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Fondos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Marcador de contenido 4">
            <a:extLst>
              <a:ext uri="{FF2B5EF4-FFF2-40B4-BE49-F238E27FC236}">
                <a16:creationId xmlns:a16="http://schemas.microsoft.com/office/drawing/2014/main" id="{B7AFCE7B-7E38-4A14-99B5-4BF25A56D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8" y="1128481"/>
            <a:ext cx="2606041" cy="260604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CE553AF-6285-4DF2-851E-25F742148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89" y="1128481"/>
            <a:ext cx="2606041" cy="260604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94D52A5-6B84-45A1-A05E-7DDBEA203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30" y="1128296"/>
            <a:ext cx="2608382" cy="260838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F958F79-CBE0-44A5-BCFE-99FB603646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712" y="1129467"/>
            <a:ext cx="2606040" cy="260604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6253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331" y="4525094"/>
            <a:ext cx="12203151" cy="2344057"/>
            <a:chOff x="0" y="4525094"/>
            <a:chExt cx="12203151" cy="2344057"/>
          </a:xfrm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BFA4842-06C4-41D0-B461-380737FC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Fondos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AC7B75-DCAA-4A04-BC34-DF967082B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8" y="1128481"/>
            <a:ext cx="2606041" cy="260604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A96FA96-4801-46CF-B2D0-8812ABCB1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89" y="1128481"/>
            <a:ext cx="2606041" cy="260604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44838EA-8CEF-4A33-BA52-E41CF211C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30" y="1128296"/>
            <a:ext cx="2608382" cy="260838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A4EE305-7731-4B22-A814-0A5D947CF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712" y="1129467"/>
            <a:ext cx="2606040" cy="260604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67130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B3F3CE-A1D6-4712-8A93-83BA3445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Resultado</a:t>
            </a:r>
          </a:p>
        </p:txBody>
      </p:sp>
      <p:pic>
        <p:nvPicPr>
          <p:cNvPr id="15" name="Imagen 3">
            <a:extLst>
              <a:ext uri="{FF2B5EF4-FFF2-40B4-BE49-F238E27FC236}">
                <a16:creationId xmlns:a16="http://schemas.microsoft.com/office/drawing/2014/main" id="{052BEF85-42DC-4C96-B807-5F9DD2382A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r="888" b="-1"/>
          <a:stretch/>
        </p:blipFill>
        <p:spPr>
          <a:xfrm>
            <a:off x="5280472" y="1579520"/>
            <a:ext cx="6268062" cy="352578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6717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s-ES" dirty="0"/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64922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4817533"/>
            <a:ext cx="10572000" cy="779529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¿Qué es GateCrasher?</a:t>
            </a:r>
            <a:endParaRPr lang="es-ES" sz="4000" dirty="0">
              <a:solidFill>
                <a:srgbClr val="FFFF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85E4FF-318B-4199-BB49-A6A459DE1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80"/>
            <a:ext cx="7205472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1766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9E368-1614-4100-B11C-469C71A2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8EB9F-2EE1-48A4-B1AD-2C7897179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Entre el cielo y el infierno solo hay un paso. Cuándo la cola del infierno es más larga que la del INEM, muchas de las almas perdidas intentan cambiar su destino y entrar al cielo. Solo tú puedes detenerlos. Utiliza todas las tropas del poderoso San Pedro para impedir que crucen las puertas o se desatará el caos en los terrenos de Dios. Aunque, cuidado, con un intento no será suficiente.</a:t>
            </a:r>
          </a:p>
        </p:txBody>
      </p:sp>
    </p:spTree>
    <p:extLst>
      <p:ext uri="{BB962C8B-B14F-4D97-AF65-F5344CB8AC3E}">
        <p14:creationId xmlns:p14="http://schemas.microsoft.com/office/powerpoint/2010/main" val="250299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9" name="Picture 2" descr="Resultado de imagen de hollow knight">
            <a:extLst>
              <a:ext uri="{FF2B5EF4-FFF2-40B4-BE49-F238E27FC236}">
                <a16:creationId xmlns:a16="http://schemas.microsoft.com/office/drawing/2014/main" id="{51173BEF-7715-4E54-A7F3-E658921C73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8" b="8524"/>
          <a:stretch/>
        </p:blipFill>
        <p:spPr bwMode="auto">
          <a:xfrm>
            <a:off x="-1" y="-1"/>
            <a:ext cx="12192001" cy="488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FE0585-7B8C-434B-A375-CEECA6C5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Evolución de la idea</a:t>
            </a:r>
          </a:p>
        </p:txBody>
      </p:sp>
    </p:spTree>
    <p:extLst>
      <p:ext uri="{BB962C8B-B14F-4D97-AF65-F5344CB8AC3E}">
        <p14:creationId xmlns:p14="http://schemas.microsoft.com/office/powerpoint/2010/main" val="108711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3" name="Picture 2" descr="Resultado de imagen de plants vs zombies">
            <a:extLst>
              <a:ext uri="{FF2B5EF4-FFF2-40B4-BE49-F238E27FC236}">
                <a16:creationId xmlns:a16="http://schemas.microsoft.com/office/drawing/2014/main" id="{7DCCC90A-D354-430C-8CB1-7C555E6A08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3" b="13821"/>
          <a:stretch/>
        </p:blipFill>
        <p:spPr bwMode="auto">
          <a:xfrm>
            <a:off x="-1" y="-1"/>
            <a:ext cx="12192001" cy="488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FE0585-7B8C-434B-A375-CEECA6C5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Evolución de la idea</a:t>
            </a:r>
          </a:p>
        </p:txBody>
      </p:sp>
    </p:spTree>
    <p:extLst>
      <p:ext uri="{BB962C8B-B14F-4D97-AF65-F5344CB8AC3E}">
        <p14:creationId xmlns:p14="http://schemas.microsoft.com/office/powerpoint/2010/main" val="281035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Imagen 3">
            <a:extLst>
              <a:ext uri="{FF2B5EF4-FFF2-40B4-BE49-F238E27FC236}">
                <a16:creationId xmlns:a16="http://schemas.microsoft.com/office/drawing/2014/main" id="{0C3B335F-BC50-4C73-B6E6-71C63F3A1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64" b="16292"/>
          <a:stretch/>
        </p:blipFill>
        <p:spPr>
          <a:xfrm>
            <a:off x="0" y="-91949"/>
            <a:ext cx="12192001" cy="4883281"/>
          </a:xfrm>
          <a:prstGeom prst="rect">
            <a:avLst/>
          </a:prstGeom>
        </p:spPr>
      </p:pic>
      <p:sp>
        <p:nvSpPr>
          <p:cNvPr id="19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0E750F-D33A-4039-A7BF-AC9A99FF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Evolución de la idea</a:t>
            </a:r>
          </a:p>
        </p:txBody>
      </p:sp>
    </p:spTree>
    <p:extLst>
      <p:ext uri="{BB962C8B-B14F-4D97-AF65-F5344CB8AC3E}">
        <p14:creationId xmlns:p14="http://schemas.microsoft.com/office/powerpoint/2010/main" val="23200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6">
            <a:extLst>
              <a:ext uri="{FF2B5EF4-FFF2-40B4-BE49-F238E27FC236}">
                <a16:creationId xmlns:a16="http://schemas.microsoft.com/office/drawing/2014/main" id="{70FFA424-278D-4545-90BA-07151469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8A16E07-7292-4DE6-8B21-19F075649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7" name="Picture 4" descr="Resultado de imagen de castlevania">
            <a:extLst>
              <a:ext uri="{FF2B5EF4-FFF2-40B4-BE49-F238E27FC236}">
                <a16:creationId xmlns:a16="http://schemas.microsoft.com/office/drawing/2014/main" id="{80C43351-7D4B-44A4-B4D9-0D29F5C5DC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3" r="10237" b="-2"/>
          <a:stretch/>
        </p:blipFill>
        <p:spPr bwMode="auto">
          <a:xfrm>
            <a:off x="20" y="1"/>
            <a:ext cx="4651917" cy="338327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de hollow knight">
            <a:extLst>
              <a:ext uri="{FF2B5EF4-FFF2-40B4-BE49-F238E27FC236}">
                <a16:creationId xmlns:a16="http://schemas.microsoft.com/office/drawing/2014/main" id="{D25CA353-0160-45D4-BC7F-593832A5D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9" r="-1" b="-1"/>
          <a:stretch/>
        </p:blipFill>
        <p:spPr bwMode="auto">
          <a:xfrm>
            <a:off x="-14975" y="3474720"/>
            <a:ext cx="467163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n de metroid">
            <a:extLst>
              <a:ext uri="{FF2B5EF4-FFF2-40B4-BE49-F238E27FC236}">
                <a16:creationId xmlns:a16="http://schemas.microsoft.com/office/drawing/2014/main" id="{7F08EDB3-E9E8-4DCD-BB15-2E281DB16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2" r="8047"/>
          <a:stretch/>
        </p:blipFill>
        <p:spPr bwMode="auto">
          <a:xfrm>
            <a:off x="4743377" y="10"/>
            <a:ext cx="7448623" cy="6857989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Freeform 6">
            <a:extLst>
              <a:ext uri="{FF2B5EF4-FFF2-40B4-BE49-F238E27FC236}">
                <a16:creationId xmlns:a16="http://schemas.microsoft.com/office/drawing/2014/main" id="{4D967310-0245-4F74-B96F-8A07C8BE0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65122" y="3439295"/>
            <a:ext cx="5067300" cy="2517244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3CE903F-CAA6-4C90-905E-89CEAA8C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882" y="3733273"/>
            <a:ext cx="4465878" cy="1247550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</a:rPr>
              <a:t>Influencias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59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6">
            <a:extLst>
              <a:ext uri="{FF2B5EF4-FFF2-40B4-BE49-F238E27FC236}">
                <a16:creationId xmlns:a16="http://schemas.microsoft.com/office/drawing/2014/main" id="{70FFA424-278D-4545-90BA-07151469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8A16E07-7292-4DE6-8B21-19F075649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3" name="Picture 10" descr="Resultado de imagen de plants vs zombies">
            <a:extLst>
              <a:ext uri="{FF2B5EF4-FFF2-40B4-BE49-F238E27FC236}">
                <a16:creationId xmlns:a16="http://schemas.microsoft.com/office/drawing/2014/main" id="{B2B5A664-1064-4F7A-9254-B1FABF5A9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6" r="2" b="14697"/>
          <a:stretch/>
        </p:blipFill>
        <p:spPr bwMode="auto">
          <a:xfrm>
            <a:off x="20" y="1"/>
            <a:ext cx="4651917" cy="338327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de the binding of isaac">
            <a:extLst>
              <a:ext uri="{FF2B5EF4-FFF2-40B4-BE49-F238E27FC236}">
                <a16:creationId xmlns:a16="http://schemas.microsoft.com/office/drawing/2014/main" id="{7DC420F0-6590-4914-816F-E739D1268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1" r="7365"/>
          <a:stretch/>
        </p:blipFill>
        <p:spPr bwMode="auto">
          <a:xfrm>
            <a:off x="-14975" y="3474720"/>
            <a:ext cx="467163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de clash royale">
            <a:extLst>
              <a:ext uri="{FF2B5EF4-FFF2-40B4-BE49-F238E27FC236}">
                <a16:creationId xmlns:a16="http://schemas.microsoft.com/office/drawing/2014/main" id="{4B8F3DF0-D1BD-4969-BC75-1F2B82561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1" r="-1" b="24278"/>
          <a:stretch/>
        </p:blipFill>
        <p:spPr bwMode="auto">
          <a:xfrm>
            <a:off x="4743377" y="10"/>
            <a:ext cx="7448623" cy="6857989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 6">
            <a:extLst>
              <a:ext uri="{FF2B5EF4-FFF2-40B4-BE49-F238E27FC236}">
                <a16:creationId xmlns:a16="http://schemas.microsoft.com/office/drawing/2014/main" id="{4D967310-0245-4F74-B96F-8A07C8BE0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65122" y="3439295"/>
            <a:ext cx="5067300" cy="2517244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55F172-ED44-4617-BB18-DC330C29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882" y="3733273"/>
            <a:ext cx="4465878" cy="1247550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</a:rPr>
              <a:t>Influencias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01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6C0D671-4966-4CE9-BCFA-8F150688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Tropas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6787A2-E38E-4537-BDA3-33B693BEB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74" y="640080"/>
            <a:ext cx="3602736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2C3C30-5C43-48CB-BD79-BAFFA4C04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51" y="1903812"/>
            <a:ext cx="5376369" cy="10752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3942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132</Words>
  <Application>Microsoft Office PowerPoint</Application>
  <PresentationFormat>Panorámica</PresentationFormat>
  <Paragraphs>20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2</vt:lpstr>
      <vt:lpstr>Citable</vt:lpstr>
      <vt:lpstr>Sick My Duck Inc.</vt:lpstr>
      <vt:lpstr>¿Qué es GateCrasher?</vt:lpstr>
      <vt:lpstr>Historia</vt:lpstr>
      <vt:lpstr>Evolución de la idea</vt:lpstr>
      <vt:lpstr>Evolución de la idea</vt:lpstr>
      <vt:lpstr>Evolución de la idea</vt:lpstr>
      <vt:lpstr>Influencias</vt:lpstr>
      <vt:lpstr>Influencias</vt:lpstr>
      <vt:lpstr>Tropas</vt:lpstr>
      <vt:lpstr>Tropas</vt:lpstr>
      <vt:lpstr>Tropas</vt:lpstr>
      <vt:lpstr>Objetos</vt:lpstr>
      <vt:lpstr>Objetos</vt:lpstr>
      <vt:lpstr>Enemigos</vt:lpstr>
      <vt:lpstr>Fondos</vt:lpstr>
      <vt:lpstr>Fondos</vt:lpstr>
      <vt:lpstr>Resultado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Sick My Duck Inc.</dc:title>
  <dc:creator>Alberto Blanco</dc:creator>
  <cp:lastModifiedBy>Alberto Blanco</cp:lastModifiedBy>
  <cp:revision>4</cp:revision>
  <dcterms:created xsi:type="dcterms:W3CDTF">2018-12-09T17:51:19Z</dcterms:created>
  <dcterms:modified xsi:type="dcterms:W3CDTF">2018-12-09T18:10:46Z</dcterms:modified>
</cp:coreProperties>
</file>