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7AFAD-D2C0-44FA-A2F8-B7C0D474B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E3BB20-3B3D-413C-8EF9-A265B818E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FC732-57CD-4330-910D-763C4A97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6325F-D527-4BD3-A848-38DBEADF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D2D62-AEFC-483B-8FB9-BD551C7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1C8B1-8E57-48BA-A043-3C334CC4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500CB-CE07-4359-BB48-D9EEE729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93DB4-F7CE-4501-BECE-8E253951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D6477-B2E1-4ACB-B73B-3C106204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3E9CB-26AD-4010-B9B1-6C520CA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1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3B1A1-0C9E-4711-9905-46B334D0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EBE36-25BD-4DFC-8896-A02D1767D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22433-B17E-40FE-B28C-2486D17F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E7E3E-CF7D-44DC-AB5A-D955D026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3C3A1-B0C6-48C0-B906-2D1EF88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0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B2D76-0DFE-4A6B-8AAF-39F5EA9A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D2955-5732-42FE-B55D-72948ABC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3FE61-B3AD-4463-B4A7-0501E32D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6E1CE-AC0A-47CE-B4FF-94B74C44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A8A57-42DA-459C-9DF3-A5FB772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66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DB4A1-7416-4810-91F6-EFB5565F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7712A-8379-44A2-A360-5FF61665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0CDD5-9D53-4039-983C-3D3BDED5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A3AEC-C303-46B3-951F-B5FA3801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BB26D-6781-41D6-B36B-8EFF745D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9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5B1CA-2BF5-4E75-81F4-8486E96C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3679D-C8E8-4621-9CDA-85DB3CCF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A0DE4C-C856-4C12-B5B8-527A998C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2CCB7-5AB1-4AFB-AC28-6640BFA0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C0D6D-0827-4EB6-83DC-1BB34F49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B5347-E6AA-4D18-94F5-2B537C23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3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237B1-8D27-43FF-9EF8-FC634602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8EE379-321B-45C6-AB81-94E8227D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A0F5C3-6FBE-4045-A902-93BC106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2AF9-1F2E-4F01-BBC5-8FBF6404F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81AF87-3B8B-499D-B46E-25AAB7341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1018D2-94F6-48BF-9629-0433C66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74ABC-E283-488C-8055-7B0470C5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1404E4-0CF9-42A9-A441-0091F078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8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600D0-6EE1-4220-A1F6-7DFF08B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4AF644-91DF-41B1-9223-3D77B09D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E3EC7-4524-4C10-A65A-BB22AEA1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CC487-7908-47C1-A9F7-E43E05BE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F2E492-F117-441C-85D7-93DE8A7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503923-AC05-4BC2-9FE0-B7E7C7DB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D3823-35FA-494F-BC79-471B652A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2C1E-CB9A-41B7-8683-C10DA568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E2143-F07E-40A2-BEE8-8E9694D4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D016E-654E-4289-BA0D-E670589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D262A-B429-420F-9CFE-29E61655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7ACFEB-27F1-4249-82EE-03339C91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664EA8-B73D-4A1C-B024-F80EFD7A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2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DF24B-ABBF-409C-A0B1-CDC39959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F62D3B-7320-4430-9D12-AEBC2CF0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88B81F-C32D-449A-A743-DBC2F08B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F0DF39-9026-4C6F-86B5-F993C1DE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45130-482E-4D61-97BB-295B8992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7343F2-A263-45D6-BA33-F6441931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4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A057AC-502B-4C59-9B7C-38FD4A1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619DBD-AAE9-4EB9-A941-732CBFD0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A975AD-BC31-49BD-B7B0-BC8A25A59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5873-6723-4061-B035-57376F3C3208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589F4-8BB4-49BD-92EC-221434C77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F8941-9606-491F-A2E0-866426C1A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DFC0-F926-4B6E-8556-7006E3BA3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73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F3D506D-89FA-4A2F-8861-1E62B97D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65" y="1187978"/>
            <a:ext cx="3312618" cy="4002392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A7D80F-B2CE-4BC4-97A3-F773F1E2B742}"/>
              </a:ext>
            </a:extLst>
          </p:cNvPr>
          <p:cNvCxnSpPr/>
          <p:nvPr/>
        </p:nvCxnSpPr>
        <p:spPr>
          <a:xfrm>
            <a:off x="3993776" y="2850776"/>
            <a:ext cx="1775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49F8B27-0B38-47DA-A176-8156CB1C4E63}"/>
              </a:ext>
            </a:extLst>
          </p:cNvPr>
          <p:cNvCxnSpPr>
            <a:cxnSpLocks/>
          </p:cNvCxnSpPr>
          <p:nvPr/>
        </p:nvCxnSpPr>
        <p:spPr>
          <a:xfrm flipV="1">
            <a:off x="3993776" y="1034540"/>
            <a:ext cx="0" cy="181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38CB0B3-3D50-4340-A1E2-19AED61CD65D}"/>
              </a:ext>
            </a:extLst>
          </p:cNvPr>
          <p:cNvSpPr txBox="1"/>
          <p:nvPr/>
        </p:nvSpPr>
        <p:spPr>
          <a:xfrm>
            <a:off x="5791108" y="26661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628E84-4FF1-465C-BB60-B62A3B8D9FBE}"/>
              </a:ext>
            </a:extLst>
          </p:cNvPr>
          <p:cNvSpPr txBox="1"/>
          <p:nvPr/>
        </p:nvSpPr>
        <p:spPr>
          <a:xfrm>
            <a:off x="3841330" y="6652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F27404-2B89-4F59-996D-AAC99AF54028}"/>
              </a:ext>
            </a:extLst>
          </p:cNvPr>
          <p:cNvCxnSpPr/>
          <p:nvPr/>
        </p:nvCxnSpPr>
        <p:spPr>
          <a:xfrm flipV="1">
            <a:off x="3993776" y="1862172"/>
            <a:ext cx="1666160" cy="98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7170C544-6AB2-46D0-A59E-745E2D38E2BB}"/>
              </a:ext>
            </a:extLst>
          </p:cNvPr>
          <p:cNvSpPr/>
          <p:nvPr/>
        </p:nvSpPr>
        <p:spPr>
          <a:xfrm>
            <a:off x="2404778" y="1260620"/>
            <a:ext cx="3180313" cy="3180313"/>
          </a:xfrm>
          <a:prstGeom prst="arc">
            <a:avLst>
              <a:gd name="adj1" fmla="val 19749449"/>
              <a:gd name="adj2" fmla="val 0"/>
            </a:avLst>
          </a:prstGeom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B25588-9F22-48D2-9CEF-8F2B54350215}"/>
              </a:ext>
            </a:extLst>
          </p:cNvPr>
          <p:cNvSpPr txBox="1"/>
          <p:nvPr/>
        </p:nvSpPr>
        <p:spPr>
          <a:xfrm>
            <a:off x="5768788" y="2171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Azimuth</a:t>
            </a:r>
            <a:r>
              <a:rPr lang="de-DE" dirty="0"/>
              <a:t>-Angle</a:t>
            </a:r>
          </a:p>
        </p:txBody>
      </p:sp>
    </p:spTree>
    <p:extLst>
      <p:ext uri="{BB962C8B-B14F-4D97-AF65-F5344CB8AC3E}">
        <p14:creationId xmlns:p14="http://schemas.microsoft.com/office/powerpoint/2010/main" val="344148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Lehning</dc:creator>
  <cp:lastModifiedBy>Michael Lehning</cp:lastModifiedBy>
  <cp:revision>1</cp:revision>
  <dcterms:created xsi:type="dcterms:W3CDTF">2019-09-25T10:24:15Z</dcterms:created>
  <dcterms:modified xsi:type="dcterms:W3CDTF">2019-09-25T10:30:18Z</dcterms:modified>
</cp:coreProperties>
</file>