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79270" y="3094355"/>
            <a:ext cx="1554480" cy="5124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710940" y="3094355"/>
            <a:ext cx="1554480" cy="5124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642610" y="3094355"/>
            <a:ext cx="1554480" cy="5124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529320" y="3094355"/>
            <a:ext cx="1554480" cy="5124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17550" y="3166745"/>
            <a:ext cx="1520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Month</a:t>
            </a:r>
            <a:endParaRPr lang="en-US" sz="2000"/>
          </a:p>
        </p:txBody>
      </p:sp>
      <p:sp>
        <p:nvSpPr>
          <p:cNvPr id="13" name="Rectangles 12"/>
          <p:cNvSpPr/>
          <p:nvPr/>
        </p:nvSpPr>
        <p:spPr>
          <a:xfrm>
            <a:off x="1779270" y="3985260"/>
            <a:ext cx="297180" cy="5124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2198370" y="3985260"/>
            <a:ext cx="297180" cy="5124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617470" y="3985260"/>
            <a:ext cx="297180" cy="5124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3036570" y="3985260"/>
            <a:ext cx="297180" cy="5124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744980" y="4958080"/>
            <a:ext cx="76200" cy="5124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947545" y="4958080"/>
            <a:ext cx="76200" cy="5124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2150110" y="4958080"/>
            <a:ext cx="76200" cy="5124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2555240" y="4958080"/>
            <a:ext cx="76200" cy="5124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352675" y="4958080"/>
            <a:ext cx="76200" cy="5124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2757805" y="4958080"/>
            <a:ext cx="76200" cy="5124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2960370" y="4958080"/>
            <a:ext cx="76200" cy="5124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17550" y="4981575"/>
            <a:ext cx="728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Daily</a:t>
            </a:r>
            <a:endParaRPr lang="en-US" sz="2000"/>
          </a:p>
        </p:txBody>
      </p:sp>
      <p:sp>
        <p:nvSpPr>
          <p:cNvPr id="27" name="Right Brace 26"/>
          <p:cNvSpPr/>
          <p:nvPr/>
        </p:nvSpPr>
        <p:spPr>
          <a:xfrm rot="16200000">
            <a:off x="2493010" y="3189605"/>
            <a:ext cx="99060" cy="1380490"/>
          </a:xfrm>
          <a:prstGeom prst="rightBrace">
            <a:avLst>
              <a:gd name="adj1" fmla="val 51724"/>
              <a:gd name="adj2" fmla="val 49816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 rot="16200000">
            <a:off x="2341880" y="4238625"/>
            <a:ext cx="99060" cy="1231265"/>
          </a:xfrm>
          <a:prstGeom prst="rightBrace">
            <a:avLst>
              <a:gd name="adj1" fmla="val 51724"/>
              <a:gd name="adj2" fmla="val 49816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717550" y="4029710"/>
            <a:ext cx="845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Week</a:t>
            </a:r>
            <a:endParaRPr lang="en-US" sz="2000"/>
          </a:p>
        </p:txBody>
      </p:sp>
      <p:sp>
        <p:nvSpPr>
          <p:cNvPr id="31" name="Text Box 30"/>
          <p:cNvSpPr txBox="1"/>
          <p:nvPr/>
        </p:nvSpPr>
        <p:spPr>
          <a:xfrm>
            <a:off x="717550" y="2235200"/>
            <a:ext cx="1520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Year</a:t>
            </a:r>
            <a:endParaRPr lang="en-US" sz="2000"/>
          </a:p>
        </p:txBody>
      </p:sp>
      <p:sp>
        <p:nvSpPr>
          <p:cNvPr id="30" name="Rectangles 29"/>
          <p:cNvSpPr/>
          <p:nvPr/>
        </p:nvSpPr>
        <p:spPr>
          <a:xfrm>
            <a:off x="1779270" y="2178685"/>
            <a:ext cx="8304530" cy="51244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1779270" y="1230630"/>
            <a:ext cx="8305165" cy="5124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781050" y="1133475"/>
            <a:ext cx="1520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Other</a:t>
            </a:r>
            <a:endParaRPr lang="en-US" sz="2000"/>
          </a:p>
          <a:p>
            <a:r>
              <a:rPr lang="en-US" sz="2000"/>
              <a:t>Year</a:t>
            </a:r>
            <a:endParaRPr lang="en-US" sz="2000"/>
          </a:p>
        </p:txBody>
      </p:sp>
      <p:sp>
        <p:nvSpPr>
          <p:cNvPr id="34" name="Text Box 33"/>
          <p:cNvSpPr txBox="1"/>
          <p:nvPr/>
        </p:nvSpPr>
        <p:spPr>
          <a:xfrm>
            <a:off x="7678420" y="3126740"/>
            <a:ext cx="735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...</a:t>
            </a:r>
            <a:endParaRPr lang="en-US" altLang="zh-CN" sz="2800"/>
          </a:p>
        </p:txBody>
      </p:sp>
      <p:cxnSp>
        <p:nvCxnSpPr>
          <p:cNvPr id="35" name="Curved Connector 34"/>
          <p:cNvCxnSpPr/>
          <p:nvPr/>
        </p:nvCxnSpPr>
        <p:spPr>
          <a:xfrm flipV="1">
            <a:off x="10086975" y="1480820"/>
            <a:ext cx="3175" cy="915670"/>
          </a:xfrm>
          <a:prstGeom prst="curvedConnector3">
            <a:avLst>
              <a:gd name="adj1" fmla="val 7500000"/>
            </a:avLst>
          </a:prstGeom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10406380" y="1708785"/>
            <a:ext cx="145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annual sf</a:t>
            </a:r>
            <a:endParaRPr lang="en-US"/>
          </a:p>
        </p:txBody>
      </p:sp>
      <p:cxnSp>
        <p:nvCxnSpPr>
          <p:cNvPr id="37" name="Curved Connector 36"/>
          <p:cNvCxnSpPr/>
          <p:nvPr/>
        </p:nvCxnSpPr>
        <p:spPr>
          <a:xfrm flipV="1">
            <a:off x="3382645" y="3387090"/>
            <a:ext cx="3175" cy="915670"/>
          </a:xfrm>
          <a:prstGeom prst="curvedConnector3">
            <a:avLst>
              <a:gd name="adj1" fmla="val 750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3832225" y="3830320"/>
            <a:ext cx="145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dow sf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3832225" y="4670425"/>
            <a:ext cx="145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diurnal sf</a:t>
            </a:r>
            <a:endParaRPr lang="en-US"/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3365500" y="4396740"/>
            <a:ext cx="3175" cy="915670"/>
          </a:xfrm>
          <a:prstGeom prst="curvedConnector3">
            <a:avLst>
              <a:gd name="adj1" fmla="val 7500000"/>
            </a:avLst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10290175" y="3003550"/>
            <a:ext cx="1450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original emissions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Presentation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u1474799</dc:creator>
  <cp:lastModifiedBy>u1474799</cp:lastModifiedBy>
  <cp:revision>1</cp:revision>
  <dcterms:created xsi:type="dcterms:W3CDTF">2024-06-04T20:57:01Z</dcterms:created>
  <dcterms:modified xsi:type="dcterms:W3CDTF">2024-06-04T20:57:01Z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2356802190594271B37F276C2481B8A5_11</vt:lpwstr>
  </property>
  <property fmtid="{D5CDD505-2E9C-101B-9397-08002B2CF9AE}" pid="3" name="KSOProductBuildVer">
    <vt:lpwstr>1033-12.2.0.16909</vt:lpwstr>
  </property>
</Properties>
</file>