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80" r:id="rId3"/>
  </p:sldMasterIdLst>
  <p:notesMasterIdLst>
    <p:notesMasterId r:id="rId7"/>
  </p:notesMasterIdLst>
  <p:sldIdLst>
    <p:sldId id="256"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10"/>
    <p:restoredTop sz="94595"/>
  </p:normalViewPr>
  <p:slideViewPr>
    <p:cSldViewPr snapToGrid="0" snapToObjects="1">
      <p:cViewPr varScale="1">
        <p:scale>
          <a:sx n="97" d="100"/>
          <a:sy n="97" d="100"/>
        </p:scale>
        <p:origin x="6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2C213-AAA7-794A-B720-E68E13381CEC}" type="datetimeFigureOut">
              <a:rPr lang="en-US" smtClean="0"/>
              <a:t>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66023-6719-DF45-8906-E2D08C094B4A}" type="slidenum">
              <a:rPr lang="en-US" smtClean="0"/>
              <a:t>‹#›</a:t>
            </a:fld>
            <a:endParaRPr lang="en-US"/>
          </a:p>
        </p:txBody>
      </p:sp>
    </p:spTree>
    <p:extLst>
      <p:ext uri="{BB962C8B-B14F-4D97-AF65-F5344CB8AC3E}">
        <p14:creationId xmlns:p14="http://schemas.microsoft.com/office/powerpoint/2010/main" val="91285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B2B5A4-6648-441F-856A-BA6582CFC3AD}" type="slidenum">
              <a:rPr lang="es-ES" smtClean="0">
                <a:solidFill>
                  <a:prstClr val="black"/>
                </a:solidFill>
              </a:rPr>
              <a:pPr>
                <a:defRPr/>
              </a:pPr>
              <a:t>2</a:t>
            </a:fld>
            <a:endParaRPr lang="es-ES" dirty="0">
              <a:solidFill>
                <a:prstClr val="black"/>
              </a:solidFill>
            </a:endParaRPr>
          </a:p>
        </p:txBody>
      </p:sp>
    </p:spTree>
    <p:extLst>
      <p:ext uri="{BB962C8B-B14F-4D97-AF65-F5344CB8AC3E}">
        <p14:creationId xmlns:p14="http://schemas.microsoft.com/office/powerpoint/2010/main" val="117784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4A9CB-5D3C-F742-BCDD-6BA3819E0F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845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1626F4-7B40-8A44-BF96-1DAD577C352A}" type="datetimeFigureOut">
              <a:rPr lang="en-US" smtClean="0"/>
              <a:t>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99730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26F4-7B40-8A44-BF96-1DAD577C352A}" type="datetimeFigureOut">
              <a:rPr lang="en-US" smtClean="0"/>
              <a:t>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107790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26F4-7B40-8A44-BF96-1DAD577C352A}" type="datetimeFigureOut">
              <a:rPr lang="en-US" smtClean="0"/>
              <a:t>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179793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12192000" cy="1862138"/>
          </a:xfrm>
          <a:prstGeom prst="rect">
            <a:avLst/>
          </a:prstGeom>
        </p:spPr>
      </p:pic>
      <p:sp>
        <p:nvSpPr>
          <p:cNvPr id="2" name="Title 1"/>
          <p:cNvSpPr>
            <a:spLocks noGrp="1"/>
          </p:cNvSpPr>
          <p:nvPr>
            <p:ph type="ctrTitle"/>
          </p:nvPr>
        </p:nvSpPr>
        <p:spPr>
          <a:xfrm>
            <a:off x="1219200" y="1803405"/>
            <a:ext cx="97536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219200" y="3632201"/>
            <a:ext cx="97536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23846"/>
            <a:ext cx="3063239" cy="365125"/>
          </a:xfrm>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5" name="Footer Placeholder 4"/>
          <p:cNvSpPr>
            <a:spLocks noGrp="1"/>
          </p:cNvSpPr>
          <p:nvPr>
            <p:ph type="ftr" sz="quarter" idx="11"/>
          </p:nvPr>
        </p:nvSpPr>
        <p:spPr>
          <a:xfrm>
            <a:off x="1219200" y="4323847"/>
            <a:ext cx="6507480"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8077200" y="1430868"/>
            <a:ext cx="2895600" cy="365125"/>
          </a:xfrm>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12192000" cy="1862138"/>
          </a:xfrm>
          <a:prstGeom prst="rect">
            <a:avLst/>
          </a:prstGeom>
        </p:spPr>
      </p:pic>
      <p:sp>
        <p:nvSpPr>
          <p:cNvPr id="2" name="Title 1"/>
          <p:cNvSpPr>
            <a:spLocks noGrp="1"/>
          </p:cNvSpPr>
          <p:nvPr>
            <p:ph type="title"/>
          </p:nvPr>
        </p:nvSpPr>
        <p:spPr>
          <a:xfrm>
            <a:off x="792480" y="753535"/>
            <a:ext cx="1060704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792481" y="3641726"/>
            <a:ext cx="1060704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16235" y="381002"/>
            <a:ext cx="2910840" cy="365125"/>
          </a:xfrm>
        </p:spPr>
        <p:txBody>
          <a:bodyPr/>
          <a:lstStyle>
            <a:lvl1pPr algn="r">
              <a:defRPr/>
            </a:lvl1p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5" name="Footer Placeholder 4"/>
          <p:cNvSpPr>
            <a:spLocks noGrp="1"/>
          </p:cNvSpPr>
          <p:nvPr>
            <p:ph type="ftr" sz="quarter" idx="11"/>
          </p:nvPr>
        </p:nvSpPr>
        <p:spPr>
          <a:xfrm>
            <a:off x="792480" y="381002"/>
            <a:ext cx="644087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509955" y="381002"/>
            <a:ext cx="889564" cy="365125"/>
          </a:xfrm>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92481" y="2194560"/>
            <a:ext cx="5214105"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9466" y="2194560"/>
            <a:ext cx="5210053"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50392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5039" y="2183802"/>
            <a:ext cx="4911545"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92480" y="3132668"/>
            <a:ext cx="5214105"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92025" y="2183802"/>
            <a:ext cx="4907495"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465" y="3132668"/>
            <a:ext cx="5210055"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5181600" y="746760"/>
            <a:ext cx="621792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 y="3124200"/>
            <a:ext cx="41148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26F4-7B40-8A44-BF96-1DAD577C352A}" type="datetimeFigureOut">
              <a:rPr lang="en-US" smtClean="0"/>
              <a:t>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603892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 y="1524000"/>
            <a:ext cx="5434307"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03365" y="751242"/>
            <a:ext cx="4898979"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92480" y="3124200"/>
            <a:ext cx="5434307"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73" y="4697362"/>
            <a:ext cx="10608643"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92473" y="977035"/>
            <a:ext cx="10600347"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92480" y="5516716"/>
            <a:ext cx="1060704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12192000" cy="1862138"/>
          </a:xfrm>
          <a:prstGeom prst="rect">
            <a:avLst/>
          </a:prstGeom>
        </p:spPr>
      </p:pic>
      <p:sp>
        <p:nvSpPr>
          <p:cNvPr id="2" name="Title 1"/>
          <p:cNvSpPr>
            <a:spLocks noGrp="1"/>
          </p:cNvSpPr>
          <p:nvPr>
            <p:ph type="title"/>
          </p:nvPr>
        </p:nvSpPr>
        <p:spPr>
          <a:xfrm>
            <a:off x="792480" y="753534"/>
            <a:ext cx="1060704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4400" y="3649134"/>
            <a:ext cx="103632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16235" y="381002"/>
            <a:ext cx="2910840" cy="365125"/>
          </a:xfrm>
        </p:spPr>
        <p:txBody>
          <a:bodyPr/>
          <a:lstStyle>
            <a:lvl1pPr algn="r">
              <a:defRPr/>
            </a:lvl1p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6" name="Footer Placeholder 5"/>
          <p:cNvSpPr>
            <a:spLocks noGrp="1"/>
          </p:cNvSpPr>
          <p:nvPr>
            <p:ph type="ftr" sz="quarter" idx="11"/>
          </p:nvPr>
        </p:nvSpPr>
        <p:spPr>
          <a:xfrm>
            <a:off x="792480" y="381002"/>
            <a:ext cx="6440875" cy="365125"/>
          </a:xfrm>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509955" y="381002"/>
            <a:ext cx="889565" cy="365125"/>
          </a:xfrm>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12192000" cy="1862138"/>
          </a:xfrm>
          <a:prstGeom prst="rect">
            <a:avLst/>
          </a:prstGeom>
        </p:spPr>
      </p:pic>
      <p:sp>
        <p:nvSpPr>
          <p:cNvPr id="2" name="Title 1"/>
          <p:cNvSpPr>
            <a:spLocks noGrp="1"/>
          </p:cNvSpPr>
          <p:nvPr>
            <p:ph type="title"/>
          </p:nvPr>
        </p:nvSpPr>
        <p:spPr>
          <a:xfrm>
            <a:off x="1024468" y="753534"/>
            <a:ext cx="10151533"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509768"/>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4400" y="4174598"/>
            <a:ext cx="10371669"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16235" y="381002"/>
            <a:ext cx="2910840" cy="365125"/>
          </a:xfrm>
        </p:spPr>
        <p:txBody>
          <a:bodyPr/>
          <a:lstStyle>
            <a:lvl1pPr algn="r">
              <a:defRPr/>
            </a:lvl1p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6" name="Footer Placeholder 5"/>
          <p:cNvSpPr>
            <a:spLocks noGrp="1"/>
          </p:cNvSpPr>
          <p:nvPr>
            <p:ph type="ftr" sz="quarter" idx="11"/>
          </p:nvPr>
        </p:nvSpPr>
        <p:spPr>
          <a:xfrm>
            <a:off x="792480" y="379439"/>
            <a:ext cx="6440875" cy="365125"/>
          </a:xfrm>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509955" y="381002"/>
            <a:ext cx="889565" cy="365125"/>
          </a:xfrm>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
        <p:nvSpPr>
          <p:cNvPr id="13" name="TextBox 12"/>
          <p:cNvSpPr txBox="1"/>
          <p:nvPr/>
        </p:nvSpPr>
        <p:spPr>
          <a:xfrm>
            <a:off x="308611" y="80772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white"/>
                </a:solidFill>
                <a:effectLst/>
              </a:rPr>
              <a:t>“</a:t>
            </a:r>
          </a:p>
        </p:txBody>
      </p:sp>
      <p:sp>
        <p:nvSpPr>
          <p:cNvPr id="14" name="TextBox 13"/>
          <p:cNvSpPr txBox="1"/>
          <p:nvPr/>
        </p:nvSpPr>
        <p:spPr>
          <a:xfrm>
            <a:off x="10862311" y="302133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12192000" cy="1862138"/>
          </a:xfrm>
          <a:prstGeom prst="rect">
            <a:avLst/>
          </a:prstGeom>
        </p:spPr>
      </p:pic>
      <p:sp>
        <p:nvSpPr>
          <p:cNvPr id="2" name="Title 1"/>
          <p:cNvSpPr>
            <a:spLocks noGrp="1"/>
          </p:cNvSpPr>
          <p:nvPr>
            <p:ph type="title"/>
          </p:nvPr>
        </p:nvSpPr>
        <p:spPr>
          <a:xfrm>
            <a:off x="914400" y="1124703"/>
            <a:ext cx="1036637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4389" y="3648317"/>
            <a:ext cx="10364811"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16235" y="378885"/>
            <a:ext cx="2910840" cy="365125"/>
          </a:xfrm>
        </p:spPr>
        <p:txBody>
          <a:bodyPr/>
          <a:lstStyle>
            <a:lvl1pPr algn="r">
              <a:defRPr/>
            </a:lvl1p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6" name="Footer Placeholder 5"/>
          <p:cNvSpPr>
            <a:spLocks noGrp="1"/>
          </p:cNvSpPr>
          <p:nvPr>
            <p:ph type="ftr" sz="quarter" idx="11"/>
          </p:nvPr>
        </p:nvSpPr>
        <p:spPr>
          <a:xfrm>
            <a:off x="792480" y="378885"/>
            <a:ext cx="6440875" cy="365125"/>
          </a:xfrm>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509955" y="381002"/>
            <a:ext cx="889565" cy="365125"/>
          </a:xfrm>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2" y="762001"/>
            <a:ext cx="850391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792481" y="2202080"/>
            <a:ext cx="341376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792480" y="2904565"/>
            <a:ext cx="341376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02983" y="2201333"/>
            <a:ext cx="341376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01041" y="2904068"/>
            <a:ext cx="341376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85759" y="2192866"/>
            <a:ext cx="341376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85760" y="2904565"/>
            <a:ext cx="341376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white">
                    <a:tint val="75000"/>
                  </a:prstClr>
                </a:solidFill>
              </a:rPr>
              <a:pPr/>
              <a:t>1/1/18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3" y="762000"/>
            <a:ext cx="8509312"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92480" y="4113341"/>
            <a:ext cx="341376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92480" y="2331720"/>
            <a:ext cx="341376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792480" y="4796104"/>
            <a:ext cx="341376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89164" y="4113341"/>
            <a:ext cx="341376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89163" y="2331720"/>
            <a:ext cx="341376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387811" y="4796103"/>
            <a:ext cx="341376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91153" y="4113341"/>
            <a:ext cx="341376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91152" y="2331722"/>
            <a:ext cx="341376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991029" y="4796101"/>
            <a:ext cx="341376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white">
                    <a:tint val="75000"/>
                  </a:prstClr>
                </a:solidFill>
              </a:rPr>
              <a:pPr/>
              <a:t>1/1/18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92480" y="2194560"/>
            <a:ext cx="1060704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12192000" cy="1862138"/>
          </a:xfrm>
          <a:prstGeom prst="rect">
            <a:avLst/>
          </a:prstGeom>
        </p:spPr>
      </p:pic>
      <p:sp>
        <p:nvSpPr>
          <p:cNvPr id="2" name="Vertical Title 1"/>
          <p:cNvSpPr>
            <a:spLocks noGrp="1"/>
          </p:cNvSpPr>
          <p:nvPr>
            <p:ph type="title" orient="vert"/>
          </p:nvPr>
        </p:nvSpPr>
        <p:spPr>
          <a:xfrm>
            <a:off x="9342120" y="747184"/>
            <a:ext cx="205740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92481" y="746126"/>
            <a:ext cx="8370713"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16235" y="381002"/>
            <a:ext cx="2910840" cy="365125"/>
          </a:xfrm>
        </p:spPr>
        <p:txBody>
          <a:bodyPr/>
          <a:lstStyle>
            <a:lvl1pPr algn="r">
              <a:defRPr/>
            </a:lvl1pPr>
          </a:lstStyle>
          <a:p>
            <a:fld id="{81519016-4934-5148-BEA2-2DF97C695A8F}" type="datetimeFigureOut">
              <a:rPr lang="en-US" smtClean="0">
                <a:solidFill>
                  <a:prstClr val="white">
                    <a:tint val="75000"/>
                  </a:prstClr>
                </a:solidFill>
              </a:rPr>
              <a:pPr/>
              <a:t>1/1/18</a:t>
            </a:fld>
            <a:endParaRPr lang="en-US" dirty="0">
              <a:solidFill>
                <a:prstClr val="white">
                  <a:tint val="75000"/>
                </a:prstClr>
              </a:solidFill>
            </a:endParaRPr>
          </a:p>
        </p:txBody>
      </p:sp>
      <p:sp>
        <p:nvSpPr>
          <p:cNvPr id="5" name="Footer Placeholder 4"/>
          <p:cNvSpPr>
            <a:spLocks noGrp="1"/>
          </p:cNvSpPr>
          <p:nvPr>
            <p:ph type="ftr" sz="quarter" idx="11"/>
          </p:nvPr>
        </p:nvSpPr>
        <p:spPr>
          <a:xfrm>
            <a:off x="792480" y="381002"/>
            <a:ext cx="644087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509955" y="381002"/>
            <a:ext cx="889565" cy="365125"/>
          </a:xfrm>
        </p:spPr>
        <p:txBody>
          <a:bodyPr/>
          <a:lstStyle/>
          <a:p>
            <a:fld id="{F147437E-5840-A94A-8C5D-8FD9E40BF666}"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Rectangle 13"/>
          <p:cNvSpPr/>
          <p:nvPr userDrawn="1"/>
        </p:nvSpPr>
        <p:spPr>
          <a:xfrm>
            <a:off x="0" y="1"/>
            <a:ext cx="12192000" cy="75903"/>
          </a:xfrm>
          <a:prstGeom prst="rect">
            <a:avLst/>
          </a:prstGeom>
          <a:gradFill>
            <a:gsLst>
              <a:gs pos="14000">
                <a:srgbClr val="5A93A3"/>
              </a:gs>
              <a:gs pos="9000">
                <a:schemeClr val="accent6"/>
              </a:gs>
              <a:gs pos="0">
                <a:schemeClr val="accent6">
                  <a:lumMod val="50000"/>
                </a:schemeClr>
              </a:gs>
              <a:gs pos="3000">
                <a:schemeClr val="accent6">
                  <a:lumMod val="75000"/>
                </a:schemeClr>
              </a:gs>
              <a:gs pos="100000">
                <a:srgbClr val="064586"/>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4" tIns="38097" rIns="76194" bIns="38097" anchor="ctr"/>
          <a:lstStyle/>
          <a:p>
            <a:pPr algn="ctr" defTabSz="457182"/>
            <a:endParaRPr lang="en-US" sz="1800" dirty="0">
              <a:solidFill>
                <a:prstClr val="white"/>
              </a:solidFill>
              <a:latin typeface="Optima"/>
            </a:endParaRPr>
          </a:p>
        </p:txBody>
      </p:sp>
      <p:sp>
        <p:nvSpPr>
          <p:cNvPr id="8" name="Title 1"/>
          <p:cNvSpPr>
            <a:spLocks noGrp="1"/>
          </p:cNvSpPr>
          <p:nvPr>
            <p:ph type="title" hasCustomPrompt="1"/>
          </p:nvPr>
        </p:nvSpPr>
        <p:spPr>
          <a:xfrm>
            <a:off x="2286000" y="111269"/>
            <a:ext cx="9821333" cy="533400"/>
          </a:xfrm>
        </p:spPr>
        <p:txBody>
          <a:bodyPr/>
          <a:lstStyle>
            <a:lvl1pPr algn="ctr">
              <a:defRPr sz="2300" b="1" cap="none">
                <a:latin typeface="Optima"/>
                <a:cs typeface="Arial" panose="020B0604020202020204" pitchFamily="34" charset="0"/>
              </a:defRPr>
            </a:lvl1pPr>
          </a:lstStyle>
          <a:p>
            <a:r>
              <a:rPr lang="en-US" dirty="0"/>
              <a:t>Click To Edit Master Title Style</a:t>
            </a:r>
          </a:p>
        </p:txBody>
      </p:sp>
      <p:sp>
        <p:nvSpPr>
          <p:cNvPr id="9" name="Content Placeholder 2"/>
          <p:cNvSpPr>
            <a:spLocks noGrp="1"/>
          </p:cNvSpPr>
          <p:nvPr>
            <p:ph idx="1"/>
          </p:nvPr>
        </p:nvSpPr>
        <p:spPr>
          <a:xfrm>
            <a:off x="2241357" y="785813"/>
            <a:ext cx="9696643" cy="5429250"/>
          </a:xfrm>
        </p:spPr>
        <p:txBody>
          <a:bodyPr/>
          <a:lstStyle>
            <a:lvl1pPr>
              <a:defRPr sz="2000">
                <a:latin typeface="Optima"/>
                <a:cs typeface="Arial" panose="020B0604020202020204" pitchFamily="34" charset="0"/>
              </a:defRPr>
            </a:lvl1pPr>
            <a:lvl2pPr>
              <a:defRPr sz="1800">
                <a:latin typeface="Optima"/>
                <a:cs typeface="Arial" panose="020B0604020202020204" pitchFamily="34" charset="0"/>
              </a:defRPr>
            </a:lvl2pPr>
            <a:lvl3pPr>
              <a:defRPr sz="1700">
                <a:latin typeface="Optima"/>
                <a:cs typeface="Arial" panose="020B0604020202020204" pitchFamily="34" charset="0"/>
              </a:defRPr>
            </a:lvl3pPr>
            <a:lvl4pPr>
              <a:defRPr sz="1300">
                <a:latin typeface="Optima"/>
                <a:cs typeface="Arial" panose="020B0604020202020204" pitchFamily="34" charset="0"/>
              </a:defRPr>
            </a:lvl4pPr>
            <a:lvl5pPr>
              <a:defRPr sz="1300">
                <a:latin typeface="Optim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3"/>
          <p:cNvSpPr>
            <a:spLocks noGrp="1"/>
          </p:cNvSpPr>
          <p:nvPr>
            <p:ph type="sldNum" sz="quarter" idx="10"/>
          </p:nvPr>
        </p:nvSpPr>
        <p:spPr>
          <a:xfrm>
            <a:off x="11768667" y="6572251"/>
            <a:ext cx="423333" cy="266403"/>
          </a:xfrm>
        </p:spPr>
        <p:txBody>
          <a:bodyPr lIns="87075" tIns="43537" rIns="87075" bIns="43537"/>
          <a:lstStyle>
            <a:lvl1pPr algn="ctr">
              <a:defRPr sz="900" b="1">
                <a:solidFill>
                  <a:schemeClr val="bg1"/>
                </a:solidFill>
                <a:latin typeface="Optima"/>
              </a:defRPr>
            </a:lvl1pPr>
          </a:lstStyle>
          <a:p>
            <a:pPr>
              <a:defRPr/>
            </a:pPr>
            <a:fld id="{877A2BE0-4B69-4364-915D-8878D33FA761}" type="slidenum">
              <a:rPr lang="en-US" smtClean="0">
                <a:solidFill>
                  <a:prstClr val="black"/>
                </a:solidFill>
              </a:rPr>
              <a:pPr>
                <a:defRPr/>
              </a:pPr>
              <a:t>‹#›</a:t>
            </a:fld>
            <a:endParaRPr lang="en-US" dirty="0">
              <a:solidFill>
                <a:prstClr val="black"/>
              </a:solidFill>
            </a:endParaRPr>
          </a:p>
        </p:txBody>
      </p:sp>
      <p:sp>
        <p:nvSpPr>
          <p:cNvPr id="21" name="Rectangle 11"/>
          <p:cNvSpPr/>
          <p:nvPr userDrawn="1"/>
        </p:nvSpPr>
        <p:spPr>
          <a:xfrm>
            <a:off x="-4182" y="1659425"/>
            <a:ext cx="2146900" cy="245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anchor="ctr"/>
          <a:lstStyle/>
          <a:p>
            <a:pPr algn="ctr" defTabSz="457182">
              <a:defRPr/>
            </a:pPr>
            <a:r>
              <a:rPr lang="en-US" sz="1200" dirty="0">
                <a:solidFill>
                  <a:prstClr val="white"/>
                </a:solidFill>
                <a:latin typeface="Optima"/>
              </a:rPr>
              <a:t>Agility + Rigor</a:t>
            </a:r>
          </a:p>
        </p:txBody>
      </p:sp>
      <p:sp>
        <p:nvSpPr>
          <p:cNvPr id="22" name="Rectangle 21"/>
          <p:cNvSpPr/>
          <p:nvPr userDrawn="1"/>
        </p:nvSpPr>
        <p:spPr>
          <a:xfrm flipV="1">
            <a:off x="16840" y="6371333"/>
            <a:ext cx="12175161" cy="486666"/>
          </a:xfrm>
          <a:prstGeom prst="rect">
            <a:avLst/>
          </a:prstGeom>
          <a:gradFill>
            <a:gsLst>
              <a:gs pos="14000">
                <a:srgbClr val="29665D"/>
              </a:gs>
              <a:gs pos="9000">
                <a:srgbClr val="AFF7B9"/>
              </a:gs>
              <a:gs pos="0">
                <a:srgbClr val="FACB33"/>
              </a:gs>
              <a:gs pos="3000">
                <a:srgbClr val="FEFAB6"/>
              </a:gs>
              <a:gs pos="100000">
                <a:srgbClr val="064586"/>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4" tIns="38097" rIns="76194" bIns="38097" anchor="ctr"/>
          <a:lstStyle/>
          <a:p>
            <a:pPr algn="ctr" defTabSz="457182"/>
            <a:endParaRPr lang="en-US" sz="1800" dirty="0">
              <a:solidFill>
                <a:prstClr val="white"/>
              </a:solidFill>
              <a:latin typeface="Optima"/>
            </a:endParaRPr>
          </a:p>
        </p:txBody>
      </p:sp>
      <p:sp>
        <p:nvSpPr>
          <p:cNvPr id="23" name="Rectangle 16"/>
          <p:cNvSpPr/>
          <p:nvPr userDrawn="1"/>
        </p:nvSpPr>
        <p:spPr>
          <a:xfrm flipV="1">
            <a:off x="-4182" y="1928813"/>
            <a:ext cx="2146900" cy="4442520"/>
          </a:xfrm>
          <a:prstGeom prst="rect">
            <a:avLst/>
          </a:prstGeom>
          <a:gradFill>
            <a:gsLst>
              <a:gs pos="14000">
                <a:srgbClr val="29665D"/>
              </a:gs>
              <a:gs pos="9000">
                <a:srgbClr val="AFF7B9"/>
              </a:gs>
              <a:gs pos="0">
                <a:srgbClr val="FACB33"/>
              </a:gs>
              <a:gs pos="3000">
                <a:srgbClr val="FEFAB6"/>
              </a:gs>
              <a:gs pos="100000">
                <a:srgbClr val="0E141C"/>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4" tIns="38097" rIns="76194" bIns="38097" anchor="ctr"/>
          <a:lstStyle/>
          <a:p>
            <a:pPr algn="ctr" defTabSz="457182"/>
            <a:endParaRPr lang="en-US" sz="1800" dirty="0">
              <a:solidFill>
                <a:prstClr val="white"/>
              </a:solidFill>
              <a:latin typeface="Optima"/>
            </a:endParaRPr>
          </a:p>
        </p:txBody>
      </p:sp>
      <p:pic>
        <p:nvPicPr>
          <p:cNvPr id="25" name="Picture 24"/>
          <p:cNvPicPr>
            <a:picLocks noChangeAspect="1"/>
          </p:cNvPicPr>
          <p:nvPr userDrawn="1"/>
        </p:nvPicPr>
        <p:blipFill>
          <a:blip r:embed="rId2"/>
          <a:stretch>
            <a:fillRect/>
          </a:stretch>
        </p:blipFill>
        <p:spPr>
          <a:xfrm>
            <a:off x="-104502" y="-95693"/>
            <a:ext cx="2345860" cy="1868236"/>
          </a:xfrm>
          <a:prstGeom prst="rect">
            <a:avLst/>
          </a:prstGeom>
          <a:ln>
            <a:noFill/>
          </a:ln>
          <a:effectLst>
            <a:softEdge rad="112500"/>
          </a:effectLst>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626F4-7B40-8A44-BF96-1DAD577C352A}" type="datetimeFigureOut">
              <a:rPr lang="en-US" smtClean="0"/>
              <a:t>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6077501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286000" y="111269"/>
            <a:ext cx="9821333" cy="533400"/>
          </a:xfrm>
        </p:spPr>
        <p:txBody>
          <a:bodyPr/>
          <a:lstStyle>
            <a:lvl1pPr algn="ctr">
              <a:defRPr sz="2300" b="1" cap="none">
                <a:latin typeface="Optima"/>
                <a:cs typeface="Arial" panose="020B0604020202020204" pitchFamily="34" charset="0"/>
              </a:defRPr>
            </a:lvl1pPr>
          </a:lstStyle>
          <a:p>
            <a:r>
              <a:rPr lang="en-US" dirty="0"/>
              <a:t>Click To Edit Master Title Style</a:t>
            </a:r>
          </a:p>
        </p:txBody>
      </p:sp>
      <p:sp>
        <p:nvSpPr>
          <p:cNvPr id="9" name="Content Placeholder 2"/>
          <p:cNvSpPr>
            <a:spLocks noGrp="1"/>
          </p:cNvSpPr>
          <p:nvPr>
            <p:ph idx="1"/>
          </p:nvPr>
        </p:nvSpPr>
        <p:spPr>
          <a:xfrm>
            <a:off x="2241358" y="785813"/>
            <a:ext cx="4672959" cy="5429250"/>
          </a:xfrm>
        </p:spPr>
        <p:txBody>
          <a:bodyPr/>
          <a:lstStyle>
            <a:lvl1pPr marL="194461" indent="-194461">
              <a:defRPr sz="1700">
                <a:latin typeface="Optima"/>
                <a:cs typeface="Arial" panose="020B0604020202020204" pitchFamily="34" charset="0"/>
              </a:defRPr>
            </a:lvl1pPr>
            <a:lvl2pPr marL="522532" indent="-187847">
              <a:defRPr sz="1500">
                <a:latin typeface="Optima"/>
                <a:cs typeface="Arial" panose="020B0604020202020204" pitchFamily="34" charset="0"/>
              </a:defRPr>
            </a:lvl2pPr>
            <a:lvl3pPr marL="761970" indent="-182555">
              <a:defRPr sz="1300">
                <a:latin typeface="Optima"/>
                <a:cs typeface="Arial" panose="020B0604020202020204" pitchFamily="34" charset="0"/>
              </a:defRPr>
            </a:lvl3pPr>
            <a:lvl4pPr marL="1001408" indent="-182555">
              <a:defRPr sz="1200">
                <a:latin typeface="Optima"/>
                <a:cs typeface="Arial" panose="020B0604020202020204" pitchFamily="34" charset="0"/>
              </a:defRPr>
            </a:lvl4pPr>
            <a:lvl5pPr marL="1239524" indent="-182555">
              <a:defRPr sz="1200">
                <a:latin typeface="Optim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7098209" y="785813"/>
            <a:ext cx="4668553" cy="5429250"/>
          </a:xfrm>
        </p:spPr>
        <p:txBody>
          <a:bodyPr/>
          <a:lstStyle>
            <a:lvl1pPr marL="342622" indent="-342622" algn="l" defTabSz="456388" rtl="0" eaLnBrk="0" fontAlgn="base" hangingPunct="0">
              <a:spcBef>
                <a:spcPct val="20000"/>
              </a:spcBef>
              <a:spcAft>
                <a:spcPct val="0"/>
              </a:spcAft>
              <a:buFont typeface="Arial" pitchFamily="34" charset="0"/>
              <a:defRPr lang="en-US" sz="1700" kern="1200" dirty="0" smtClean="0">
                <a:solidFill>
                  <a:schemeClr val="tx1"/>
                </a:solidFill>
                <a:latin typeface="Optima"/>
                <a:ea typeface="+mn-ea"/>
                <a:cs typeface="Arial" panose="020B0604020202020204" pitchFamily="34" charset="0"/>
              </a:defRPr>
            </a:lvl1pPr>
            <a:lvl2pPr marL="620424" indent="-285739" algn="l" defTabSz="456388" rtl="0" eaLnBrk="0" fontAlgn="base" hangingPunct="0">
              <a:spcBef>
                <a:spcPct val="20000"/>
              </a:spcBef>
              <a:spcAft>
                <a:spcPct val="0"/>
              </a:spcAft>
              <a:buFont typeface="Arial" pitchFamily="34" charset="0"/>
              <a:defRPr lang="en-US" sz="1500" kern="1200" dirty="0" smtClean="0">
                <a:solidFill>
                  <a:schemeClr val="tx1"/>
                </a:solidFill>
                <a:latin typeface="Optima"/>
                <a:ea typeface="+mn-ea"/>
                <a:cs typeface="Arial" panose="020B0604020202020204" pitchFamily="34" charset="0"/>
              </a:defRPr>
            </a:lvl2pPr>
            <a:lvl3pPr marL="865153" indent="-285739" algn="l" defTabSz="456388" rtl="0" eaLnBrk="0" fontAlgn="base" hangingPunct="0">
              <a:spcBef>
                <a:spcPct val="20000"/>
              </a:spcBef>
              <a:spcAft>
                <a:spcPct val="0"/>
              </a:spcAft>
              <a:buFont typeface="Arial" pitchFamily="34" charset="0"/>
              <a:defRPr lang="en-US" sz="1300" kern="1200" dirty="0" smtClean="0">
                <a:solidFill>
                  <a:schemeClr val="tx1"/>
                </a:solidFill>
                <a:latin typeface="Optima"/>
                <a:ea typeface="+mn-ea"/>
                <a:cs typeface="Arial" panose="020B0604020202020204" pitchFamily="34" charset="0"/>
              </a:defRPr>
            </a:lvl3pPr>
            <a:lvl4pPr marL="1104592" indent="-285739" algn="l" defTabSz="456388" rtl="0" eaLnBrk="0" fontAlgn="base" hangingPunct="0">
              <a:spcBef>
                <a:spcPct val="20000"/>
              </a:spcBef>
              <a:spcAft>
                <a:spcPct val="0"/>
              </a:spcAft>
              <a:buFont typeface="Arial" pitchFamily="34" charset="0"/>
              <a:defRPr lang="en-US" sz="1200" kern="1200" dirty="0" smtClean="0">
                <a:solidFill>
                  <a:schemeClr val="tx1"/>
                </a:solidFill>
                <a:latin typeface="Optima"/>
                <a:ea typeface="+mn-ea"/>
                <a:cs typeface="Arial" panose="020B0604020202020204" pitchFamily="34" charset="0"/>
              </a:defRPr>
            </a:lvl4pPr>
            <a:lvl5pPr marL="1342707" indent="-285739" algn="l" defTabSz="456388" rtl="0" eaLnBrk="0" fontAlgn="base" hangingPunct="0">
              <a:spcBef>
                <a:spcPct val="20000"/>
              </a:spcBef>
              <a:spcAft>
                <a:spcPct val="0"/>
              </a:spcAft>
              <a:buFont typeface="Arial" pitchFamily="34" charset="0"/>
              <a:defRPr lang="en-US" sz="1200" kern="1200" dirty="0">
                <a:solidFill>
                  <a:schemeClr val="tx1"/>
                </a:solidFill>
                <a:latin typeface="Optima"/>
                <a:ea typeface="+mn-ea"/>
                <a:cs typeface="Arial" panose="020B0604020202020204" pitchFamily="34" charset="0"/>
              </a:defRPr>
            </a:lvl5pPr>
          </a:lstStyle>
          <a:p>
            <a:pPr marL="194461" lvl="0" indent="-194461" algn="l" defTabSz="456388" rtl="0" eaLnBrk="0" fontAlgn="base" hangingPunct="0">
              <a:spcBef>
                <a:spcPct val="20000"/>
              </a:spcBef>
              <a:spcAft>
                <a:spcPct val="0"/>
              </a:spcAft>
              <a:buFont typeface="Arial" pitchFamily="34" charset="0"/>
              <a:buChar char="•"/>
            </a:pPr>
            <a:r>
              <a:rPr lang="en-US" dirty="0"/>
              <a:t>Click to edit Master text styles</a:t>
            </a:r>
          </a:p>
          <a:p>
            <a:pPr marL="522532" lvl="1" indent="-187847" algn="l" defTabSz="456388" rtl="0" eaLnBrk="0" fontAlgn="base" hangingPunct="0">
              <a:spcBef>
                <a:spcPct val="20000"/>
              </a:spcBef>
              <a:spcAft>
                <a:spcPct val="0"/>
              </a:spcAft>
              <a:buFont typeface="Arial" pitchFamily="34" charset="0"/>
              <a:buChar char="–"/>
            </a:pPr>
            <a:r>
              <a:rPr lang="en-US" dirty="0"/>
              <a:t>Second level</a:t>
            </a:r>
          </a:p>
          <a:p>
            <a:pPr marL="761970" lvl="2" indent="-182555" algn="l" defTabSz="456388" rtl="0" eaLnBrk="0" fontAlgn="base" hangingPunct="0">
              <a:spcBef>
                <a:spcPct val="20000"/>
              </a:spcBef>
              <a:spcAft>
                <a:spcPct val="0"/>
              </a:spcAft>
              <a:buFont typeface="Arial" pitchFamily="34" charset="0"/>
              <a:buChar char="•"/>
            </a:pPr>
            <a:r>
              <a:rPr lang="en-US" dirty="0"/>
              <a:t>Third level</a:t>
            </a:r>
          </a:p>
          <a:p>
            <a:pPr marL="1001408" lvl="3" indent="-182555" algn="l" defTabSz="456388" rtl="0" eaLnBrk="0" fontAlgn="base" hangingPunct="0">
              <a:spcBef>
                <a:spcPct val="20000"/>
              </a:spcBef>
              <a:spcAft>
                <a:spcPct val="0"/>
              </a:spcAft>
              <a:buFont typeface="Arial" pitchFamily="34" charset="0"/>
              <a:buChar char="–"/>
            </a:pPr>
            <a:r>
              <a:rPr lang="en-US" dirty="0"/>
              <a:t>Fourth level</a:t>
            </a:r>
          </a:p>
          <a:p>
            <a:pPr marL="1239524" lvl="4" indent="-182555" algn="l" defTabSz="456388" rtl="0" eaLnBrk="0" fontAlgn="base" hangingPunct="0">
              <a:spcBef>
                <a:spcPct val="20000"/>
              </a:spcBef>
              <a:spcAft>
                <a:spcPct val="0"/>
              </a:spcAft>
              <a:buFont typeface="Arial" pitchFamily="34" charset="0"/>
              <a:buChar char="»"/>
            </a:pPr>
            <a:r>
              <a:rPr lang="en-US" dirty="0"/>
              <a:t>Fifth level</a:t>
            </a:r>
          </a:p>
        </p:txBody>
      </p:sp>
      <p:sp>
        <p:nvSpPr>
          <p:cNvPr id="13" name="Rectangle 11"/>
          <p:cNvSpPr/>
          <p:nvPr userDrawn="1"/>
        </p:nvSpPr>
        <p:spPr>
          <a:xfrm>
            <a:off x="-4182" y="1659425"/>
            <a:ext cx="2146900" cy="245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anchor="ctr"/>
          <a:lstStyle/>
          <a:p>
            <a:pPr algn="ctr" defTabSz="457182">
              <a:defRPr/>
            </a:pPr>
            <a:r>
              <a:rPr lang="en-US" sz="1200" dirty="0">
                <a:solidFill>
                  <a:prstClr val="white"/>
                </a:solidFill>
                <a:latin typeface="Optima"/>
              </a:rPr>
              <a:t>Agility + Rigor</a:t>
            </a:r>
          </a:p>
        </p:txBody>
      </p:sp>
      <p:sp>
        <p:nvSpPr>
          <p:cNvPr id="14" name="Rectangle 13"/>
          <p:cNvSpPr/>
          <p:nvPr userDrawn="1"/>
        </p:nvSpPr>
        <p:spPr>
          <a:xfrm flipV="1">
            <a:off x="16840" y="6371333"/>
            <a:ext cx="12175161" cy="486666"/>
          </a:xfrm>
          <a:prstGeom prst="rect">
            <a:avLst/>
          </a:prstGeom>
          <a:gradFill>
            <a:gsLst>
              <a:gs pos="14000">
                <a:srgbClr val="29665D"/>
              </a:gs>
              <a:gs pos="9000">
                <a:srgbClr val="AFF7B9"/>
              </a:gs>
              <a:gs pos="0">
                <a:srgbClr val="FACB33"/>
              </a:gs>
              <a:gs pos="3000">
                <a:srgbClr val="FEFAB6"/>
              </a:gs>
              <a:gs pos="100000">
                <a:srgbClr val="064586"/>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4" tIns="38097" rIns="76194" bIns="38097" anchor="ctr"/>
          <a:lstStyle/>
          <a:p>
            <a:pPr algn="ctr" defTabSz="457182"/>
            <a:endParaRPr lang="en-US" sz="1800" dirty="0">
              <a:solidFill>
                <a:prstClr val="white"/>
              </a:solidFill>
              <a:latin typeface="Optima"/>
            </a:endParaRPr>
          </a:p>
        </p:txBody>
      </p:sp>
      <p:sp>
        <p:nvSpPr>
          <p:cNvPr id="17" name="Rectangle 13"/>
          <p:cNvSpPr/>
          <p:nvPr userDrawn="1"/>
        </p:nvSpPr>
        <p:spPr>
          <a:xfrm>
            <a:off x="0" y="1"/>
            <a:ext cx="12192000" cy="75903"/>
          </a:xfrm>
          <a:prstGeom prst="rect">
            <a:avLst/>
          </a:prstGeom>
          <a:gradFill>
            <a:gsLst>
              <a:gs pos="14000">
                <a:srgbClr val="5A93A3"/>
              </a:gs>
              <a:gs pos="9000">
                <a:schemeClr val="accent6"/>
              </a:gs>
              <a:gs pos="0">
                <a:schemeClr val="accent6">
                  <a:lumMod val="50000"/>
                </a:schemeClr>
              </a:gs>
              <a:gs pos="3000">
                <a:schemeClr val="accent6">
                  <a:lumMod val="75000"/>
                </a:schemeClr>
              </a:gs>
              <a:gs pos="100000">
                <a:srgbClr val="064586"/>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4" tIns="38097" rIns="76194" bIns="38097" anchor="ctr"/>
          <a:lstStyle/>
          <a:p>
            <a:pPr algn="ctr" defTabSz="457182"/>
            <a:endParaRPr lang="en-US" sz="1800" dirty="0">
              <a:solidFill>
                <a:prstClr val="white"/>
              </a:solidFill>
              <a:latin typeface="Optima"/>
            </a:endParaRPr>
          </a:p>
        </p:txBody>
      </p:sp>
      <p:sp>
        <p:nvSpPr>
          <p:cNvPr id="18" name="Rectangle 16"/>
          <p:cNvSpPr/>
          <p:nvPr userDrawn="1"/>
        </p:nvSpPr>
        <p:spPr>
          <a:xfrm flipV="1">
            <a:off x="-4182" y="1928813"/>
            <a:ext cx="2146900" cy="4442520"/>
          </a:xfrm>
          <a:prstGeom prst="rect">
            <a:avLst/>
          </a:prstGeom>
          <a:gradFill>
            <a:gsLst>
              <a:gs pos="14000">
                <a:srgbClr val="29665D"/>
              </a:gs>
              <a:gs pos="9000">
                <a:srgbClr val="AFF7B9"/>
              </a:gs>
              <a:gs pos="0">
                <a:srgbClr val="FACB33"/>
              </a:gs>
              <a:gs pos="3000">
                <a:srgbClr val="FEFAB6"/>
              </a:gs>
              <a:gs pos="100000">
                <a:srgbClr val="0E141C"/>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4" tIns="38097" rIns="76194" bIns="38097" anchor="ctr"/>
          <a:lstStyle/>
          <a:p>
            <a:pPr algn="ctr" defTabSz="457182"/>
            <a:endParaRPr lang="en-US" sz="1800" dirty="0">
              <a:solidFill>
                <a:prstClr val="white"/>
              </a:solidFill>
              <a:latin typeface="Optima"/>
            </a:endParaRPr>
          </a:p>
        </p:txBody>
      </p:sp>
      <p:sp>
        <p:nvSpPr>
          <p:cNvPr id="19" name="Slide Number Placeholder 3"/>
          <p:cNvSpPr>
            <a:spLocks noGrp="1"/>
          </p:cNvSpPr>
          <p:nvPr>
            <p:ph type="sldNum" sz="quarter" idx="10"/>
          </p:nvPr>
        </p:nvSpPr>
        <p:spPr>
          <a:xfrm>
            <a:off x="11768667" y="6572251"/>
            <a:ext cx="423333" cy="266403"/>
          </a:xfrm>
        </p:spPr>
        <p:txBody>
          <a:bodyPr lIns="87075" tIns="43537" rIns="87075" bIns="43537"/>
          <a:lstStyle>
            <a:lvl1pPr algn="ctr">
              <a:defRPr sz="900" b="1">
                <a:solidFill>
                  <a:schemeClr val="bg1"/>
                </a:solidFill>
                <a:latin typeface="Optima"/>
              </a:defRPr>
            </a:lvl1pPr>
          </a:lstStyle>
          <a:p>
            <a:pPr>
              <a:defRPr/>
            </a:pPr>
            <a:fld id="{877A2BE0-4B69-4364-915D-8878D33FA761}" type="slidenum">
              <a:rPr lang="en-US" smtClean="0">
                <a:solidFill>
                  <a:prstClr val="black"/>
                </a:solidFill>
              </a:rPr>
              <a:pPr>
                <a:defRPr/>
              </a:pPr>
              <a:t>‹#›</a:t>
            </a:fld>
            <a:endParaRPr lang="en-US" dirty="0">
              <a:solidFill>
                <a:prstClr val="black"/>
              </a:solidFill>
            </a:endParaRP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4" y="6371333"/>
            <a:ext cx="2149052" cy="400170"/>
          </a:xfrm>
          <a:prstGeom prst="rect">
            <a:avLst/>
          </a:prstGeom>
        </p:spPr>
      </p:pic>
      <p:pic>
        <p:nvPicPr>
          <p:cNvPr id="28" name="Picture 27"/>
          <p:cNvPicPr>
            <a:picLocks noChangeAspect="1"/>
          </p:cNvPicPr>
          <p:nvPr userDrawn="1"/>
        </p:nvPicPr>
        <p:blipFill>
          <a:blip r:embed="rId3"/>
          <a:stretch>
            <a:fillRect/>
          </a:stretch>
        </p:blipFill>
        <p:spPr>
          <a:xfrm>
            <a:off x="-231493" y="-218661"/>
            <a:ext cx="2530747" cy="1991204"/>
          </a:xfrm>
          <a:prstGeom prst="rect">
            <a:avLst/>
          </a:prstGeom>
          <a:ln>
            <a:noFill/>
          </a:ln>
          <a:effectLst>
            <a:softEdge rad="112500"/>
          </a:effectLst>
        </p:spPr>
      </p:pic>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25" indent="0" algn="ctr">
              <a:buNone/>
              <a:defRPr>
                <a:solidFill>
                  <a:schemeClr val="tx1">
                    <a:tint val="75000"/>
                  </a:schemeClr>
                </a:solidFill>
              </a:defRPr>
            </a:lvl2pPr>
            <a:lvl3pPr marL="914248" indent="0" algn="ctr">
              <a:buNone/>
              <a:defRPr>
                <a:solidFill>
                  <a:schemeClr val="tx1">
                    <a:tint val="75000"/>
                  </a:schemeClr>
                </a:solidFill>
              </a:defRPr>
            </a:lvl3pPr>
            <a:lvl4pPr marL="1371374" indent="0" algn="ctr">
              <a:buNone/>
              <a:defRPr>
                <a:solidFill>
                  <a:schemeClr val="tx1">
                    <a:tint val="75000"/>
                  </a:schemeClr>
                </a:solidFill>
              </a:defRPr>
            </a:lvl4pPr>
            <a:lvl5pPr marL="1828498" indent="0" algn="ctr">
              <a:buNone/>
              <a:defRPr>
                <a:solidFill>
                  <a:schemeClr val="tx1">
                    <a:tint val="75000"/>
                  </a:schemeClr>
                </a:solidFill>
              </a:defRPr>
            </a:lvl5pPr>
            <a:lvl6pPr marL="2285623"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8"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9643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2141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6"/>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25" indent="0">
              <a:buNone/>
              <a:defRPr sz="1800">
                <a:solidFill>
                  <a:schemeClr val="tx1">
                    <a:tint val="75000"/>
                  </a:schemeClr>
                </a:solidFill>
              </a:defRPr>
            </a:lvl2pPr>
            <a:lvl3pPr marL="914248" indent="0">
              <a:buNone/>
              <a:defRPr sz="1600">
                <a:solidFill>
                  <a:schemeClr val="tx1">
                    <a:tint val="75000"/>
                  </a:schemeClr>
                </a:solidFill>
              </a:defRPr>
            </a:lvl3pPr>
            <a:lvl4pPr marL="1371374" indent="0">
              <a:buNone/>
              <a:defRPr sz="1400">
                <a:solidFill>
                  <a:schemeClr val="tx1">
                    <a:tint val="75000"/>
                  </a:schemeClr>
                </a:solidFill>
              </a:defRPr>
            </a:lvl4pPr>
            <a:lvl5pPr marL="1828498" indent="0">
              <a:buNone/>
              <a:defRPr sz="1400">
                <a:solidFill>
                  <a:schemeClr val="tx1">
                    <a:tint val="75000"/>
                  </a:schemeClr>
                </a:solidFill>
              </a:defRPr>
            </a:lvl5pPr>
            <a:lvl6pPr marL="2285623" indent="0">
              <a:buNone/>
              <a:defRPr sz="1400">
                <a:solidFill>
                  <a:schemeClr val="tx1">
                    <a:tint val="75000"/>
                  </a:schemeClr>
                </a:solidFill>
              </a:defRPr>
            </a:lvl6pPr>
            <a:lvl7pPr marL="2742747" indent="0">
              <a:buNone/>
              <a:defRPr sz="1400">
                <a:solidFill>
                  <a:schemeClr val="tx1">
                    <a:tint val="75000"/>
                  </a:schemeClr>
                </a:solidFill>
              </a:defRPr>
            </a:lvl7pPr>
            <a:lvl8pPr marL="3199872" indent="0">
              <a:buNone/>
              <a:defRPr sz="1400">
                <a:solidFill>
                  <a:schemeClr val="tx1">
                    <a:tint val="75000"/>
                  </a:schemeClr>
                </a:solidFill>
              </a:defRPr>
            </a:lvl8pPr>
            <a:lvl9pPr marL="3656998"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048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1288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25" indent="0">
              <a:buNone/>
              <a:defRPr sz="2000" b="1"/>
            </a:lvl2pPr>
            <a:lvl3pPr marL="914248" indent="0">
              <a:buNone/>
              <a:defRPr sz="1800" b="1"/>
            </a:lvl3pPr>
            <a:lvl4pPr marL="1371374" indent="0">
              <a:buNone/>
              <a:defRPr sz="1600" b="1"/>
            </a:lvl4pPr>
            <a:lvl5pPr marL="1828498" indent="0">
              <a:buNone/>
              <a:defRPr sz="1600" b="1"/>
            </a:lvl5pPr>
            <a:lvl6pPr marL="2285623" indent="0">
              <a:buNone/>
              <a:defRPr sz="1600" b="1"/>
            </a:lvl6pPr>
            <a:lvl7pPr marL="2742747" indent="0">
              <a:buNone/>
              <a:defRPr sz="1600" b="1"/>
            </a:lvl7pPr>
            <a:lvl8pPr marL="3199872" indent="0">
              <a:buNone/>
              <a:defRPr sz="1600" b="1"/>
            </a:lvl8pPr>
            <a:lvl9pPr marL="3656998" indent="0">
              <a:buNone/>
              <a:defRPr sz="1600" b="1"/>
            </a:lvl9pPr>
          </a:lstStyle>
          <a:p>
            <a:pPr lvl="0"/>
            <a:r>
              <a:rPr lang="en-AU"/>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93378" y="1535113"/>
            <a:ext cx="5389033" cy="639763"/>
          </a:xfrm>
        </p:spPr>
        <p:txBody>
          <a:bodyPr anchor="b"/>
          <a:lstStyle>
            <a:lvl1pPr marL="0" indent="0">
              <a:buNone/>
              <a:defRPr sz="2400" b="1"/>
            </a:lvl1pPr>
            <a:lvl2pPr marL="457125" indent="0">
              <a:buNone/>
              <a:defRPr sz="2000" b="1"/>
            </a:lvl2pPr>
            <a:lvl3pPr marL="914248" indent="0">
              <a:buNone/>
              <a:defRPr sz="1800" b="1"/>
            </a:lvl3pPr>
            <a:lvl4pPr marL="1371374" indent="0">
              <a:buNone/>
              <a:defRPr sz="1600" b="1"/>
            </a:lvl4pPr>
            <a:lvl5pPr marL="1828498" indent="0">
              <a:buNone/>
              <a:defRPr sz="1600" b="1"/>
            </a:lvl5pPr>
            <a:lvl6pPr marL="2285623" indent="0">
              <a:buNone/>
              <a:defRPr sz="1600" b="1"/>
            </a:lvl6pPr>
            <a:lvl7pPr marL="2742747" indent="0">
              <a:buNone/>
              <a:defRPr sz="1600" b="1"/>
            </a:lvl7pPr>
            <a:lvl8pPr marL="3199872" indent="0">
              <a:buNone/>
              <a:defRPr sz="1600" b="1"/>
            </a:lvl8pPr>
            <a:lvl9pPr marL="3656998"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4551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112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3040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1" y="273049"/>
            <a:ext cx="4011084" cy="1162051"/>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609621" y="1435104"/>
            <a:ext cx="4011084" cy="4691063"/>
          </a:xfrm>
        </p:spPr>
        <p:txBody>
          <a:bodyPr/>
          <a:lstStyle>
            <a:lvl1pPr marL="0" indent="0">
              <a:buNone/>
              <a:defRPr sz="1400"/>
            </a:lvl1pPr>
            <a:lvl2pPr marL="457125" indent="0">
              <a:buNone/>
              <a:defRPr sz="1200"/>
            </a:lvl2pPr>
            <a:lvl3pPr marL="914248" indent="0">
              <a:buNone/>
              <a:defRPr sz="1000"/>
            </a:lvl3pPr>
            <a:lvl4pPr marL="1371374" indent="0">
              <a:buNone/>
              <a:defRPr sz="900"/>
            </a:lvl4pPr>
            <a:lvl5pPr marL="1828498" indent="0">
              <a:buNone/>
              <a:defRPr sz="900"/>
            </a:lvl5pPr>
            <a:lvl6pPr marL="2285623" indent="0">
              <a:buNone/>
              <a:defRPr sz="900"/>
            </a:lvl6pPr>
            <a:lvl7pPr marL="2742747" indent="0">
              <a:buNone/>
              <a:defRPr sz="900"/>
            </a:lvl7pPr>
            <a:lvl8pPr marL="3199872" indent="0">
              <a:buNone/>
              <a:defRPr sz="900"/>
            </a:lvl8pPr>
            <a:lvl9pPr marL="3656998"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8258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6"/>
            <a:ext cx="7315200" cy="566740"/>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25" indent="0">
              <a:buNone/>
              <a:defRPr sz="2800"/>
            </a:lvl2pPr>
            <a:lvl3pPr marL="914248" indent="0">
              <a:buNone/>
              <a:defRPr sz="2400"/>
            </a:lvl3pPr>
            <a:lvl4pPr marL="1371374" indent="0">
              <a:buNone/>
              <a:defRPr sz="2000"/>
            </a:lvl4pPr>
            <a:lvl5pPr marL="1828498" indent="0">
              <a:buNone/>
              <a:defRPr sz="2000"/>
            </a:lvl5pPr>
            <a:lvl6pPr marL="2285623" indent="0">
              <a:buNone/>
              <a:defRPr sz="2000"/>
            </a:lvl6pPr>
            <a:lvl7pPr marL="2742747" indent="0">
              <a:buNone/>
              <a:defRPr sz="2000"/>
            </a:lvl7pPr>
            <a:lvl8pPr marL="3199872" indent="0">
              <a:buNone/>
              <a:defRPr sz="2000"/>
            </a:lvl8pPr>
            <a:lvl9pPr marL="3656998" indent="0">
              <a:buNone/>
              <a:defRPr sz="2000"/>
            </a:lvl9pPr>
          </a:lstStyle>
          <a:p>
            <a:endParaRPr lang="en-US"/>
          </a:p>
        </p:txBody>
      </p:sp>
      <p:sp>
        <p:nvSpPr>
          <p:cNvPr id="4" name="Text Placeholder 3"/>
          <p:cNvSpPr>
            <a:spLocks noGrp="1"/>
          </p:cNvSpPr>
          <p:nvPr>
            <p:ph type="body" sz="half" idx="2"/>
          </p:nvPr>
        </p:nvSpPr>
        <p:spPr>
          <a:xfrm>
            <a:off x="2389717" y="5367347"/>
            <a:ext cx="7315200" cy="804863"/>
          </a:xfrm>
        </p:spPr>
        <p:txBody>
          <a:bodyPr/>
          <a:lstStyle>
            <a:lvl1pPr marL="0" indent="0">
              <a:buNone/>
              <a:defRPr sz="1400"/>
            </a:lvl1pPr>
            <a:lvl2pPr marL="457125" indent="0">
              <a:buNone/>
              <a:defRPr sz="1200"/>
            </a:lvl2pPr>
            <a:lvl3pPr marL="914248" indent="0">
              <a:buNone/>
              <a:defRPr sz="1000"/>
            </a:lvl3pPr>
            <a:lvl4pPr marL="1371374" indent="0">
              <a:buNone/>
              <a:defRPr sz="900"/>
            </a:lvl4pPr>
            <a:lvl5pPr marL="1828498" indent="0">
              <a:buNone/>
              <a:defRPr sz="900"/>
            </a:lvl5pPr>
            <a:lvl6pPr marL="2285623" indent="0">
              <a:buNone/>
              <a:defRPr sz="900"/>
            </a:lvl6pPr>
            <a:lvl7pPr marL="2742747" indent="0">
              <a:buNone/>
              <a:defRPr sz="900"/>
            </a:lvl7pPr>
            <a:lvl8pPr marL="3199872" indent="0">
              <a:buNone/>
              <a:defRPr sz="900"/>
            </a:lvl8pPr>
            <a:lvl9pPr marL="3656998"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63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1626F4-7B40-8A44-BF96-1DAD577C352A}" type="datetimeFigureOut">
              <a:rPr lang="en-US" smtClean="0"/>
              <a:t>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10248820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5169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609600" y="274646"/>
            <a:ext cx="80264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F28EE05-B62B-FF4C-835A-8990F9B37D82}" type="datetimeFigureOut">
              <a:rPr lang="en-US" smtClean="0">
                <a:solidFill>
                  <a:prstClr val="black">
                    <a:tint val="75000"/>
                  </a:prstClr>
                </a:solidFill>
              </a:rPr>
              <a:pPr/>
              <a:t>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3B3708E-035C-3D4D-8BED-0FBE94E107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8242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0" name="Rectangle 19"/>
          <p:cNvSpPr/>
          <p:nvPr userDrawn="1"/>
        </p:nvSpPr>
        <p:spPr>
          <a:xfrm>
            <a:off x="2150874" y="6357947"/>
            <a:ext cx="10041140" cy="5000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95" tIns="38099" rIns="76195" bIns="38099" anchor="ctr"/>
          <a:lstStyle/>
          <a:p>
            <a:pPr algn="ctr" defTabSz="457107">
              <a:defRPr/>
            </a:pPr>
            <a:endParaRPr lang="en-US" sz="1800" dirty="0">
              <a:solidFill>
                <a:prstClr val="white"/>
              </a:solidFill>
              <a:latin typeface="Optima"/>
            </a:endParaRPr>
          </a:p>
        </p:txBody>
      </p:sp>
      <p:sp>
        <p:nvSpPr>
          <p:cNvPr id="21" name="Rectangle 20"/>
          <p:cNvSpPr/>
          <p:nvPr userDrawn="1"/>
        </p:nvSpPr>
        <p:spPr>
          <a:xfrm>
            <a:off x="2142717" y="6357947"/>
            <a:ext cx="10049283" cy="500063"/>
          </a:xfrm>
          <a:prstGeom prst="rect">
            <a:avLst/>
          </a:prstGeom>
          <a:gradFill>
            <a:gsLst>
              <a:gs pos="0">
                <a:schemeClr val="accent5">
                  <a:lumMod val="60000"/>
                  <a:lumOff val="40000"/>
                </a:schemeClr>
              </a:gs>
              <a:gs pos="100000">
                <a:srgbClr val="000090"/>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endParaRPr lang="en-US" sz="1800" dirty="0">
              <a:solidFill>
                <a:prstClr val="white"/>
              </a:solidFill>
              <a:latin typeface="Optima"/>
            </a:endParaRPr>
          </a:p>
        </p:txBody>
      </p:sp>
      <p:sp>
        <p:nvSpPr>
          <p:cNvPr id="22" name="Rectangle 13"/>
          <p:cNvSpPr/>
          <p:nvPr userDrawn="1"/>
        </p:nvSpPr>
        <p:spPr>
          <a:xfrm>
            <a:off x="0" y="4"/>
            <a:ext cx="12192000" cy="75904"/>
          </a:xfrm>
          <a:prstGeom prst="rect">
            <a:avLst/>
          </a:prstGeom>
          <a:gradFill>
            <a:gsLst>
              <a:gs pos="0">
                <a:schemeClr val="accent5">
                  <a:lumMod val="60000"/>
                  <a:lumOff val="40000"/>
                </a:schemeClr>
              </a:gs>
              <a:gs pos="100000">
                <a:srgbClr val="000090"/>
              </a:gs>
            </a:gsLst>
          </a:gradFill>
          <a:ln>
            <a:solidFill>
              <a:srgbClr val="4F81BD"/>
            </a:solidFill>
          </a:ln>
          <a:effectLst>
            <a:outerShdw blurRad="40005" dist="22987" dir="5400000" algn="tl" rotWithShape="0">
              <a:srgbClr val="000090">
                <a:alpha val="35000"/>
              </a:srgbClr>
            </a:outerShdw>
          </a:effectLst>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endParaRPr lang="en-US" sz="1800" dirty="0">
              <a:solidFill>
                <a:prstClr val="white"/>
              </a:solidFill>
              <a:latin typeface="Optima"/>
            </a:endParaRPr>
          </a:p>
        </p:txBody>
      </p:sp>
      <p:sp>
        <p:nvSpPr>
          <p:cNvPr id="23" name="Rectangle 16"/>
          <p:cNvSpPr/>
          <p:nvPr userDrawn="1"/>
        </p:nvSpPr>
        <p:spPr>
          <a:xfrm>
            <a:off x="-4182" y="1928813"/>
            <a:ext cx="2146900" cy="4442520"/>
          </a:xfrm>
          <a:prstGeom prst="rect">
            <a:avLst/>
          </a:prstGeom>
          <a:gradFill>
            <a:gsLst>
              <a:gs pos="0">
                <a:schemeClr val="accent5">
                  <a:lumMod val="60000"/>
                  <a:lumOff val="40000"/>
                </a:schemeClr>
              </a:gs>
              <a:gs pos="100000">
                <a:srgbClr val="000090"/>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defRPr/>
            </a:pPr>
            <a:endParaRPr lang="en-US" sz="1800" dirty="0">
              <a:solidFill>
                <a:prstClr val="white"/>
              </a:solidFill>
              <a:latin typeface="Optima"/>
            </a:endParaRPr>
          </a:p>
        </p:txBody>
      </p:sp>
      <p:sp>
        <p:nvSpPr>
          <p:cNvPr id="24" name="Title 1"/>
          <p:cNvSpPr>
            <a:spLocks noGrp="1"/>
          </p:cNvSpPr>
          <p:nvPr>
            <p:ph type="title"/>
          </p:nvPr>
        </p:nvSpPr>
        <p:spPr>
          <a:xfrm>
            <a:off x="2286000" y="111269"/>
            <a:ext cx="9821333" cy="533400"/>
          </a:xfrm>
        </p:spPr>
        <p:txBody>
          <a:bodyPr/>
          <a:lstStyle>
            <a:lvl1pPr algn="ctr">
              <a:defRPr sz="2300" b="1">
                <a:latin typeface="Optima"/>
                <a:cs typeface="Arial" panose="020B0604020202020204" pitchFamily="34" charset="0"/>
              </a:defRPr>
            </a:lvl1pPr>
          </a:lstStyle>
          <a:p>
            <a:r>
              <a:rPr lang="en-US" dirty="0"/>
              <a:t>Click to edit Master title style</a:t>
            </a:r>
          </a:p>
        </p:txBody>
      </p:sp>
      <p:sp>
        <p:nvSpPr>
          <p:cNvPr id="25" name="Content Placeholder 2"/>
          <p:cNvSpPr>
            <a:spLocks noGrp="1"/>
          </p:cNvSpPr>
          <p:nvPr>
            <p:ph idx="1"/>
          </p:nvPr>
        </p:nvSpPr>
        <p:spPr>
          <a:xfrm>
            <a:off x="2241357" y="785813"/>
            <a:ext cx="9696643" cy="5429251"/>
          </a:xfrm>
        </p:spPr>
        <p:txBody>
          <a:bodyPr/>
          <a:lstStyle>
            <a:lvl1pPr>
              <a:defRPr sz="2000">
                <a:latin typeface="Optima"/>
                <a:cs typeface="Arial" panose="020B0604020202020204" pitchFamily="34" charset="0"/>
              </a:defRPr>
            </a:lvl1pPr>
            <a:lvl2pPr>
              <a:defRPr sz="1800">
                <a:latin typeface="Optima"/>
                <a:cs typeface="Arial" panose="020B0604020202020204" pitchFamily="34" charset="0"/>
              </a:defRPr>
            </a:lvl2pPr>
            <a:lvl3pPr>
              <a:defRPr sz="1700">
                <a:latin typeface="Optima"/>
                <a:cs typeface="Arial" panose="020B0604020202020204" pitchFamily="34" charset="0"/>
              </a:defRPr>
            </a:lvl3pPr>
            <a:lvl4pPr>
              <a:defRPr sz="1300">
                <a:latin typeface="Optima"/>
                <a:cs typeface="Arial" panose="020B0604020202020204" pitchFamily="34" charset="0"/>
              </a:defRPr>
            </a:lvl4pPr>
            <a:lvl5pPr>
              <a:defRPr sz="1300">
                <a:latin typeface="Optim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3"/>
          <p:cNvSpPr>
            <a:spLocks noGrp="1"/>
          </p:cNvSpPr>
          <p:nvPr>
            <p:ph type="sldNum" sz="quarter" idx="10"/>
          </p:nvPr>
        </p:nvSpPr>
        <p:spPr>
          <a:xfrm>
            <a:off x="11768667" y="6572257"/>
            <a:ext cx="423333" cy="266404"/>
          </a:xfrm>
        </p:spPr>
        <p:txBody>
          <a:bodyPr lIns="87075" tIns="43537" rIns="87075" bIns="43537"/>
          <a:lstStyle>
            <a:lvl1pPr algn="ctr">
              <a:defRPr sz="900" b="1">
                <a:solidFill>
                  <a:schemeClr val="bg1"/>
                </a:solidFill>
                <a:latin typeface="Optima"/>
              </a:defRPr>
            </a:lvl1pPr>
          </a:lstStyle>
          <a:p>
            <a:pPr>
              <a:defRPr/>
            </a:pPr>
            <a:fld id="{877A2BE0-4B69-4364-915D-8878D33FA761}" type="slidenum">
              <a:rPr lang="en-US" smtClean="0">
                <a:solidFill>
                  <a:prstClr val="white"/>
                </a:solidFill>
              </a:rPr>
              <a:pPr>
                <a:defRPr/>
              </a:pPr>
              <a:t>‹#›</a:t>
            </a:fld>
            <a:endParaRPr lang="en-US" dirty="0">
              <a:solidFill>
                <a:prstClr val="white"/>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a:off x="19051" y="111275"/>
            <a:ext cx="2142717" cy="1607039"/>
          </a:xfrm>
          <a:prstGeom prst="rect">
            <a:avLst/>
          </a:prstGeom>
        </p:spPr>
      </p:pic>
      <p:sp>
        <p:nvSpPr>
          <p:cNvPr id="14" name="Rectangle 11"/>
          <p:cNvSpPr/>
          <p:nvPr userDrawn="1"/>
        </p:nvSpPr>
        <p:spPr>
          <a:xfrm>
            <a:off x="-4182" y="1688170"/>
            <a:ext cx="2146900" cy="245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95" tIns="38099" rIns="76195" bIns="38099" anchor="ctr"/>
          <a:lstStyle/>
          <a:p>
            <a:pPr algn="ctr" defTabSz="457107">
              <a:defRPr/>
            </a:pPr>
            <a:r>
              <a:rPr lang="en-US" sz="1200">
                <a:solidFill>
                  <a:prstClr val="black"/>
                </a:solidFill>
                <a:latin typeface="Optima"/>
              </a:rPr>
              <a:t>Agile Organization</a:t>
            </a:r>
            <a:endParaRPr lang="en-US" sz="1200" dirty="0">
              <a:solidFill>
                <a:prstClr val="black"/>
              </a:solidFill>
              <a:latin typeface="Optima"/>
            </a:endParaRPr>
          </a:p>
        </p:txBody>
      </p:sp>
      <p:pic>
        <p:nvPicPr>
          <p:cNvPr id="15" name="Picture 14"/>
          <p:cNvPicPr>
            <a:picLocks noChangeAspect="1"/>
          </p:cNvPicPr>
          <p:nvPr userDrawn="1"/>
        </p:nvPicPr>
        <p:blipFill>
          <a:blip r:embed="rId3"/>
          <a:stretch>
            <a:fillRect/>
          </a:stretch>
        </p:blipFill>
        <p:spPr>
          <a:xfrm>
            <a:off x="-14343" y="6411389"/>
            <a:ext cx="2142717" cy="429467"/>
          </a:xfrm>
          <a:prstGeom prst="rect">
            <a:avLst/>
          </a:prstGeom>
        </p:spPr>
      </p:pic>
    </p:spTree>
    <p:extLst>
      <p:ext uri="{BB962C8B-B14F-4D97-AF65-F5344CB8AC3E}">
        <p14:creationId xmlns:p14="http://schemas.microsoft.com/office/powerpoint/2010/main" val="14287373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0" name="Rectangle 19"/>
          <p:cNvSpPr/>
          <p:nvPr userDrawn="1"/>
        </p:nvSpPr>
        <p:spPr>
          <a:xfrm>
            <a:off x="2150874" y="6357947"/>
            <a:ext cx="10041140" cy="5000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95" tIns="38099" rIns="76195" bIns="38099" anchor="ctr"/>
          <a:lstStyle/>
          <a:p>
            <a:pPr algn="ctr" defTabSz="457107">
              <a:defRPr/>
            </a:pPr>
            <a:endParaRPr lang="en-US" sz="1800" dirty="0">
              <a:solidFill>
                <a:prstClr val="white"/>
              </a:solidFill>
              <a:latin typeface="Optima"/>
            </a:endParaRPr>
          </a:p>
        </p:txBody>
      </p:sp>
      <p:sp>
        <p:nvSpPr>
          <p:cNvPr id="21" name="Rectangle 20"/>
          <p:cNvSpPr/>
          <p:nvPr userDrawn="1"/>
        </p:nvSpPr>
        <p:spPr>
          <a:xfrm>
            <a:off x="2142717" y="6357947"/>
            <a:ext cx="10049283" cy="500063"/>
          </a:xfrm>
          <a:prstGeom prst="rect">
            <a:avLst/>
          </a:prstGeom>
          <a:gradFill>
            <a:gsLst>
              <a:gs pos="0">
                <a:schemeClr val="accent5">
                  <a:lumMod val="60000"/>
                  <a:lumOff val="40000"/>
                </a:schemeClr>
              </a:gs>
              <a:gs pos="100000">
                <a:srgbClr val="000090"/>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endParaRPr lang="en-US" sz="1800" dirty="0">
              <a:solidFill>
                <a:prstClr val="white"/>
              </a:solidFill>
              <a:latin typeface="Optima"/>
            </a:endParaRPr>
          </a:p>
        </p:txBody>
      </p:sp>
      <p:sp>
        <p:nvSpPr>
          <p:cNvPr id="22" name="Rectangle 13"/>
          <p:cNvSpPr/>
          <p:nvPr userDrawn="1"/>
        </p:nvSpPr>
        <p:spPr>
          <a:xfrm>
            <a:off x="0" y="4"/>
            <a:ext cx="12192000" cy="75904"/>
          </a:xfrm>
          <a:prstGeom prst="rect">
            <a:avLst/>
          </a:prstGeom>
          <a:gradFill>
            <a:gsLst>
              <a:gs pos="0">
                <a:schemeClr val="accent5">
                  <a:lumMod val="60000"/>
                  <a:lumOff val="40000"/>
                </a:schemeClr>
              </a:gs>
              <a:gs pos="100000">
                <a:srgbClr val="000090"/>
              </a:gs>
            </a:gsLst>
          </a:gradFill>
          <a:ln>
            <a:solidFill>
              <a:srgbClr val="4F81BD"/>
            </a:solidFill>
          </a:ln>
          <a:effectLst>
            <a:outerShdw blurRad="40005" dist="22987" dir="5400000" algn="tl" rotWithShape="0">
              <a:srgbClr val="000090">
                <a:alpha val="35000"/>
              </a:srgbClr>
            </a:outerShdw>
          </a:effectLst>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endParaRPr lang="en-US" sz="1800" dirty="0">
              <a:solidFill>
                <a:prstClr val="white"/>
              </a:solidFill>
              <a:latin typeface="Optima"/>
            </a:endParaRPr>
          </a:p>
        </p:txBody>
      </p:sp>
      <p:sp>
        <p:nvSpPr>
          <p:cNvPr id="23" name="Rectangle 16"/>
          <p:cNvSpPr/>
          <p:nvPr userDrawn="1"/>
        </p:nvSpPr>
        <p:spPr>
          <a:xfrm>
            <a:off x="-4182" y="1928813"/>
            <a:ext cx="2146900" cy="4442520"/>
          </a:xfrm>
          <a:prstGeom prst="rect">
            <a:avLst/>
          </a:prstGeom>
          <a:gradFill>
            <a:gsLst>
              <a:gs pos="0">
                <a:schemeClr val="accent5">
                  <a:lumMod val="60000"/>
                  <a:lumOff val="40000"/>
                </a:schemeClr>
              </a:gs>
              <a:gs pos="100000">
                <a:srgbClr val="000090"/>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defRPr/>
            </a:pPr>
            <a:endParaRPr lang="en-US" sz="1800" dirty="0">
              <a:solidFill>
                <a:prstClr val="white"/>
              </a:solidFill>
              <a:latin typeface="Optima"/>
            </a:endParaRPr>
          </a:p>
        </p:txBody>
      </p:sp>
      <p:sp>
        <p:nvSpPr>
          <p:cNvPr id="26" name="Slide Number Placeholder 3"/>
          <p:cNvSpPr>
            <a:spLocks noGrp="1"/>
          </p:cNvSpPr>
          <p:nvPr>
            <p:ph type="sldNum" sz="quarter" idx="10"/>
          </p:nvPr>
        </p:nvSpPr>
        <p:spPr>
          <a:xfrm>
            <a:off x="11768667" y="6572257"/>
            <a:ext cx="423333" cy="266404"/>
          </a:xfrm>
        </p:spPr>
        <p:txBody>
          <a:bodyPr lIns="87075" tIns="43537" rIns="87075" bIns="43537"/>
          <a:lstStyle>
            <a:lvl1pPr algn="ctr">
              <a:defRPr sz="900" b="1">
                <a:solidFill>
                  <a:schemeClr val="bg1"/>
                </a:solidFill>
                <a:latin typeface="Optima"/>
              </a:defRPr>
            </a:lvl1pPr>
          </a:lstStyle>
          <a:p>
            <a:pPr>
              <a:defRPr/>
            </a:pPr>
            <a:fld id="{877A2BE0-4B69-4364-915D-8878D33FA761}" type="slidenum">
              <a:rPr lang="en-US" smtClean="0">
                <a:solidFill>
                  <a:prstClr val="white"/>
                </a:solidFill>
              </a:rPr>
              <a:pPr>
                <a:defRPr/>
              </a:pPr>
              <a:t>‹#›</a:t>
            </a:fld>
            <a:endParaRPr lang="en-US" dirty="0">
              <a:solidFill>
                <a:prstClr val="white"/>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a:off x="19051" y="111275"/>
            <a:ext cx="2142717" cy="1607039"/>
          </a:xfrm>
          <a:prstGeom prst="rect">
            <a:avLst/>
          </a:prstGeom>
        </p:spPr>
      </p:pic>
      <p:sp>
        <p:nvSpPr>
          <p:cNvPr id="11" name="Rectangle 11"/>
          <p:cNvSpPr/>
          <p:nvPr userDrawn="1"/>
        </p:nvSpPr>
        <p:spPr>
          <a:xfrm>
            <a:off x="-4182" y="1688170"/>
            <a:ext cx="2146900" cy="245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95" tIns="38099" rIns="76195" bIns="38099" anchor="ctr"/>
          <a:lstStyle/>
          <a:p>
            <a:pPr algn="ctr" defTabSz="457107">
              <a:defRPr/>
            </a:pPr>
            <a:r>
              <a:rPr lang="en-US" sz="1200">
                <a:solidFill>
                  <a:prstClr val="black"/>
                </a:solidFill>
                <a:latin typeface="Optima"/>
              </a:rPr>
              <a:t>Agile Organization</a:t>
            </a:r>
            <a:endParaRPr lang="en-US" sz="1200" dirty="0">
              <a:solidFill>
                <a:prstClr val="black"/>
              </a:solidFill>
              <a:latin typeface="Optima"/>
            </a:endParaRPr>
          </a:p>
        </p:txBody>
      </p:sp>
      <p:pic>
        <p:nvPicPr>
          <p:cNvPr id="13" name="Picture 12"/>
          <p:cNvPicPr>
            <a:picLocks noChangeAspect="1"/>
          </p:cNvPicPr>
          <p:nvPr userDrawn="1"/>
        </p:nvPicPr>
        <p:blipFill>
          <a:blip r:embed="rId3"/>
          <a:stretch>
            <a:fillRect/>
          </a:stretch>
        </p:blipFill>
        <p:spPr>
          <a:xfrm>
            <a:off x="-14343" y="6411389"/>
            <a:ext cx="2142717" cy="429467"/>
          </a:xfrm>
          <a:prstGeom prst="rect">
            <a:avLst/>
          </a:prstGeom>
        </p:spPr>
      </p:pic>
    </p:spTree>
    <p:extLst>
      <p:ext uri="{BB962C8B-B14F-4D97-AF65-F5344CB8AC3E}">
        <p14:creationId xmlns:p14="http://schemas.microsoft.com/office/powerpoint/2010/main" val="39310022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a:off x="23226" y="111275"/>
            <a:ext cx="2138543" cy="1607039"/>
          </a:xfrm>
          <a:prstGeom prst="rect">
            <a:avLst/>
          </a:prstGeom>
        </p:spPr>
      </p:pic>
      <p:sp>
        <p:nvSpPr>
          <p:cNvPr id="21" name="Rectangle 20"/>
          <p:cNvSpPr/>
          <p:nvPr userDrawn="1"/>
        </p:nvSpPr>
        <p:spPr>
          <a:xfrm>
            <a:off x="2170438" y="6357947"/>
            <a:ext cx="10021577" cy="5000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95" tIns="38099" rIns="76195" bIns="38099" anchor="ctr"/>
          <a:lstStyle/>
          <a:p>
            <a:pPr algn="ctr" defTabSz="457107">
              <a:defRPr/>
            </a:pPr>
            <a:endParaRPr lang="en-US" sz="1800" dirty="0">
              <a:solidFill>
                <a:prstClr val="white"/>
              </a:solidFill>
              <a:latin typeface="Optima"/>
            </a:endParaRPr>
          </a:p>
        </p:txBody>
      </p:sp>
      <p:sp>
        <p:nvSpPr>
          <p:cNvPr id="23" name="Rectangle 22"/>
          <p:cNvSpPr/>
          <p:nvPr userDrawn="1"/>
        </p:nvSpPr>
        <p:spPr>
          <a:xfrm>
            <a:off x="2162296" y="6357947"/>
            <a:ext cx="10029704" cy="500063"/>
          </a:xfrm>
          <a:prstGeom prst="rect">
            <a:avLst/>
          </a:prstGeom>
          <a:gradFill>
            <a:gsLst>
              <a:gs pos="0">
                <a:schemeClr val="accent5">
                  <a:lumMod val="60000"/>
                  <a:lumOff val="40000"/>
                </a:schemeClr>
              </a:gs>
              <a:gs pos="100000">
                <a:srgbClr val="000090"/>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endParaRPr lang="en-US" sz="1800" dirty="0">
              <a:solidFill>
                <a:prstClr val="white"/>
              </a:solidFill>
              <a:latin typeface="Optima"/>
            </a:endParaRPr>
          </a:p>
        </p:txBody>
      </p:sp>
      <p:sp>
        <p:nvSpPr>
          <p:cNvPr id="24" name="Title 1"/>
          <p:cNvSpPr>
            <a:spLocks noGrp="1"/>
          </p:cNvSpPr>
          <p:nvPr>
            <p:ph type="title"/>
          </p:nvPr>
        </p:nvSpPr>
        <p:spPr>
          <a:xfrm>
            <a:off x="2305135" y="111269"/>
            <a:ext cx="9802199" cy="533400"/>
          </a:xfrm>
        </p:spPr>
        <p:txBody>
          <a:bodyPr/>
          <a:lstStyle>
            <a:lvl1pPr algn="ctr">
              <a:defRPr sz="2300" b="1">
                <a:latin typeface="Optima"/>
                <a:cs typeface="Arial" panose="020B0604020202020204" pitchFamily="34" charset="0"/>
              </a:defRPr>
            </a:lvl1pPr>
          </a:lstStyle>
          <a:p>
            <a:r>
              <a:rPr lang="en-US" dirty="0"/>
              <a:t>Click to edit Master title style</a:t>
            </a:r>
          </a:p>
        </p:txBody>
      </p:sp>
      <p:sp>
        <p:nvSpPr>
          <p:cNvPr id="25" name="Content Placeholder 2"/>
          <p:cNvSpPr>
            <a:spLocks noGrp="1"/>
          </p:cNvSpPr>
          <p:nvPr>
            <p:ph idx="1"/>
          </p:nvPr>
        </p:nvSpPr>
        <p:spPr>
          <a:xfrm>
            <a:off x="2250473" y="785813"/>
            <a:ext cx="4663855" cy="5429251"/>
          </a:xfrm>
        </p:spPr>
        <p:txBody>
          <a:bodyPr/>
          <a:lstStyle>
            <a:lvl1pPr marL="194427" indent="-194427">
              <a:defRPr sz="1700">
                <a:latin typeface="Optima"/>
                <a:cs typeface="Arial" panose="020B0604020202020204" pitchFamily="34" charset="0"/>
              </a:defRPr>
            </a:lvl1pPr>
            <a:lvl2pPr marL="522450" indent="-187815">
              <a:defRPr sz="1500">
                <a:latin typeface="Optima"/>
                <a:cs typeface="Arial" panose="020B0604020202020204" pitchFamily="34" charset="0"/>
              </a:defRPr>
            </a:lvl2pPr>
            <a:lvl3pPr marL="761848" indent="-182523">
              <a:defRPr sz="1300">
                <a:latin typeface="Optima"/>
                <a:cs typeface="Arial" panose="020B0604020202020204" pitchFamily="34" charset="0"/>
              </a:defRPr>
            </a:lvl3pPr>
            <a:lvl4pPr marL="1001244" indent="-182523">
              <a:defRPr sz="1200">
                <a:latin typeface="Optima"/>
                <a:cs typeface="Arial" panose="020B0604020202020204" pitchFamily="34" charset="0"/>
              </a:defRPr>
            </a:lvl4pPr>
            <a:lvl5pPr marL="1239321" indent="-182523">
              <a:defRPr sz="1200">
                <a:latin typeface="Optim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3"/>
          <p:cNvSpPr>
            <a:spLocks noGrp="1"/>
          </p:cNvSpPr>
          <p:nvPr>
            <p:ph type="sldNum" sz="quarter" idx="10"/>
          </p:nvPr>
        </p:nvSpPr>
        <p:spPr>
          <a:xfrm>
            <a:off x="11769493" y="6572257"/>
            <a:ext cx="422508" cy="266404"/>
          </a:xfrm>
        </p:spPr>
        <p:txBody>
          <a:bodyPr lIns="87075" tIns="43537" rIns="87075" bIns="43537"/>
          <a:lstStyle>
            <a:lvl1pPr algn="ctr">
              <a:defRPr sz="900" b="1">
                <a:solidFill>
                  <a:schemeClr val="bg1"/>
                </a:solidFill>
                <a:latin typeface="Optima"/>
              </a:defRPr>
            </a:lvl1pPr>
          </a:lstStyle>
          <a:p>
            <a:pPr>
              <a:defRPr/>
            </a:pPr>
            <a:fld id="{877A2BE0-4B69-4364-915D-8878D33FA761}" type="slidenum">
              <a:rPr lang="en-US" smtClean="0">
                <a:solidFill>
                  <a:prstClr val="white"/>
                </a:solidFill>
              </a:rPr>
              <a:pPr>
                <a:defRPr/>
              </a:pPr>
              <a:t>‹#›</a:t>
            </a:fld>
            <a:endParaRPr lang="en-US" dirty="0">
              <a:solidFill>
                <a:prstClr val="white"/>
              </a:solidFill>
            </a:endParaRPr>
          </a:p>
        </p:txBody>
      </p:sp>
      <p:sp>
        <p:nvSpPr>
          <p:cNvPr id="27" name="Content Placeholder 2"/>
          <p:cNvSpPr>
            <a:spLocks noGrp="1"/>
          </p:cNvSpPr>
          <p:nvPr>
            <p:ph idx="11"/>
          </p:nvPr>
        </p:nvSpPr>
        <p:spPr>
          <a:xfrm>
            <a:off x="7107321" y="785813"/>
            <a:ext cx="4659457" cy="5429251"/>
          </a:xfrm>
        </p:spPr>
        <p:txBody>
          <a:bodyPr/>
          <a:lstStyle>
            <a:lvl1pPr marL="342565" indent="-342565" algn="l" defTabSz="456314" rtl="0" eaLnBrk="0" fontAlgn="base" hangingPunct="0">
              <a:spcBef>
                <a:spcPct val="20000"/>
              </a:spcBef>
              <a:spcAft>
                <a:spcPct val="0"/>
              </a:spcAft>
              <a:buFont typeface="Arial" pitchFamily="34" charset="0"/>
              <a:defRPr lang="en-US" sz="1700" kern="1200" dirty="0" smtClean="0">
                <a:solidFill>
                  <a:schemeClr val="tx1"/>
                </a:solidFill>
                <a:latin typeface="Optima"/>
                <a:ea typeface="+mn-ea"/>
                <a:cs typeface="Arial" panose="020B0604020202020204" pitchFamily="34" charset="0"/>
              </a:defRPr>
            </a:lvl1pPr>
            <a:lvl2pPr marL="620320" indent="-285693" algn="l" defTabSz="456314" rtl="0" eaLnBrk="0" fontAlgn="base" hangingPunct="0">
              <a:spcBef>
                <a:spcPct val="20000"/>
              </a:spcBef>
              <a:spcAft>
                <a:spcPct val="0"/>
              </a:spcAft>
              <a:buFont typeface="Arial" pitchFamily="34" charset="0"/>
              <a:defRPr lang="en-US" sz="1500" kern="1200" dirty="0" smtClean="0">
                <a:solidFill>
                  <a:schemeClr val="tx1"/>
                </a:solidFill>
                <a:latin typeface="Optima"/>
                <a:ea typeface="+mn-ea"/>
                <a:cs typeface="Arial" panose="020B0604020202020204" pitchFamily="34" charset="0"/>
              </a:defRPr>
            </a:lvl2pPr>
            <a:lvl3pPr marL="865013" indent="-285693" algn="l" defTabSz="456314" rtl="0" eaLnBrk="0" fontAlgn="base" hangingPunct="0">
              <a:spcBef>
                <a:spcPct val="20000"/>
              </a:spcBef>
              <a:spcAft>
                <a:spcPct val="0"/>
              </a:spcAft>
              <a:buFont typeface="Arial" pitchFamily="34" charset="0"/>
              <a:defRPr lang="en-US" sz="1300" kern="1200" dirty="0" smtClean="0">
                <a:solidFill>
                  <a:schemeClr val="tx1"/>
                </a:solidFill>
                <a:latin typeface="Optima"/>
                <a:ea typeface="+mn-ea"/>
                <a:cs typeface="Arial" panose="020B0604020202020204" pitchFamily="34" charset="0"/>
              </a:defRPr>
            </a:lvl3pPr>
            <a:lvl4pPr marL="1104410" indent="-285693" algn="l" defTabSz="456314" rtl="0" eaLnBrk="0" fontAlgn="base" hangingPunct="0">
              <a:spcBef>
                <a:spcPct val="20000"/>
              </a:spcBef>
              <a:spcAft>
                <a:spcPct val="0"/>
              </a:spcAft>
              <a:buFont typeface="Arial" pitchFamily="34" charset="0"/>
              <a:defRPr lang="en-US" sz="1200" kern="1200" dirty="0" smtClean="0">
                <a:solidFill>
                  <a:schemeClr val="tx1"/>
                </a:solidFill>
                <a:latin typeface="Optima"/>
                <a:ea typeface="+mn-ea"/>
                <a:cs typeface="Arial" panose="020B0604020202020204" pitchFamily="34" charset="0"/>
              </a:defRPr>
            </a:lvl4pPr>
            <a:lvl5pPr marL="1342484" indent="-285693" algn="l" defTabSz="456314" rtl="0" eaLnBrk="0" fontAlgn="base" hangingPunct="0">
              <a:spcBef>
                <a:spcPct val="20000"/>
              </a:spcBef>
              <a:spcAft>
                <a:spcPct val="0"/>
              </a:spcAft>
              <a:buFont typeface="Arial" pitchFamily="34" charset="0"/>
              <a:defRPr lang="en-US" sz="1200" kern="1200" dirty="0">
                <a:solidFill>
                  <a:schemeClr val="tx1"/>
                </a:solidFill>
                <a:latin typeface="Optima"/>
                <a:ea typeface="+mn-ea"/>
                <a:cs typeface="Arial" panose="020B0604020202020204" pitchFamily="34" charset="0"/>
              </a:defRPr>
            </a:lvl5pPr>
          </a:lstStyle>
          <a:p>
            <a:pPr marL="194427" lvl="0" indent="-194427" algn="l" defTabSz="456314" rtl="0" eaLnBrk="0" fontAlgn="base" hangingPunct="0">
              <a:spcBef>
                <a:spcPct val="20000"/>
              </a:spcBef>
              <a:spcAft>
                <a:spcPct val="0"/>
              </a:spcAft>
              <a:buFont typeface="Arial" pitchFamily="34" charset="0"/>
              <a:buChar char="•"/>
            </a:pPr>
            <a:r>
              <a:rPr lang="en-US" dirty="0"/>
              <a:t>Click to edit Master text styles</a:t>
            </a:r>
          </a:p>
          <a:p>
            <a:pPr marL="522450" lvl="1" indent="-187815" algn="l" defTabSz="456314" rtl="0" eaLnBrk="0" fontAlgn="base" hangingPunct="0">
              <a:spcBef>
                <a:spcPct val="20000"/>
              </a:spcBef>
              <a:spcAft>
                <a:spcPct val="0"/>
              </a:spcAft>
              <a:buFont typeface="Arial" pitchFamily="34" charset="0"/>
              <a:buChar char="–"/>
            </a:pPr>
            <a:r>
              <a:rPr lang="en-US" dirty="0"/>
              <a:t>Second level</a:t>
            </a:r>
          </a:p>
          <a:p>
            <a:pPr marL="761848" lvl="2" indent="-182523" algn="l" defTabSz="456314" rtl="0" eaLnBrk="0" fontAlgn="base" hangingPunct="0">
              <a:spcBef>
                <a:spcPct val="20000"/>
              </a:spcBef>
              <a:spcAft>
                <a:spcPct val="0"/>
              </a:spcAft>
              <a:buFont typeface="Arial" pitchFamily="34" charset="0"/>
              <a:buChar char="•"/>
            </a:pPr>
            <a:r>
              <a:rPr lang="en-US" dirty="0"/>
              <a:t>Third level</a:t>
            </a:r>
          </a:p>
          <a:p>
            <a:pPr marL="1001244" lvl="3" indent="-182523" algn="l" defTabSz="456314" rtl="0" eaLnBrk="0" fontAlgn="base" hangingPunct="0">
              <a:spcBef>
                <a:spcPct val="20000"/>
              </a:spcBef>
              <a:spcAft>
                <a:spcPct val="0"/>
              </a:spcAft>
              <a:buFont typeface="Arial" pitchFamily="34" charset="0"/>
              <a:buChar char="–"/>
            </a:pPr>
            <a:r>
              <a:rPr lang="en-US" dirty="0"/>
              <a:t>Fourth level</a:t>
            </a:r>
          </a:p>
          <a:p>
            <a:pPr marL="1239321" lvl="4" indent="-182523" algn="l" defTabSz="456314" rtl="0" eaLnBrk="0" fontAlgn="base" hangingPunct="0">
              <a:spcBef>
                <a:spcPct val="20000"/>
              </a:spcBef>
              <a:spcAft>
                <a:spcPct val="0"/>
              </a:spcAft>
              <a:buFont typeface="Arial" pitchFamily="34" charset="0"/>
              <a:buChar char="»"/>
            </a:pPr>
            <a:r>
              <a:rPr lang="en-US" dirty="0"/>
              <a:t>Fifth level</a:t>
            </a:r>
          </a:p>
        </p:txBody>
      </p:sp>
      <p:sp>
        <p:nvSpPr>
          <p:cNvPr id="28" name="Rectangle 13"/>
          <p:cNvSpPr/>
          <p:nvPr userDrawn="1"/>
        </p:nvSpPr>
        <p:spPr>
          <a:xfrm>
            <a:off x="23754" y="4"/>
            <a:ext cx="12168247" cy="75904"/>
          </a:xfrm>
          <a:prstGeom prst="rect">
            <a:avLst/>
          </a:prstGeom>
          <a:gradFill>
            <a:gsLst>
              <a:gs pos="0">
                <a:schemeClr val="accent5">
                  <a:lumMod val="60000"/>
                  <a:lumOff val="40000"/>
                </a:schemeClr>
              </a:gs>
              <a:gs pos="100000">
                <a:srgbClr val="000090"/>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endParaRPr lang="en-US" sz="1800" dirty="0">
              <a:solidFill>
                <a:prstClr val="white"/>
              </a:solidFill>
              <a:latin typeface="Optima"/>
            </a:endParaRPr>
          </a:p>
        </p:txBody>
      </p:sp>
      <p:sp>
        <p:nvSpPr>
          <p:cNvPr id="29" name="Rectangle 28"/>
          <p:cNvSpPr/>
          <p:nvPr userDrawn="1"/>
        </p:nvSpPr>
        <p:spPr>
          <a:xfrm>
            <a:off x="0" y="1928813"/>
            <a:ext cx="2142717" cy="4442520"/>
          </a:xfrm>
          <a:prstGeom prst="rect">
            <a:avLst/>
          </a:prstGeom>
          <a:gradFill>
            <a:gsLst>
              <a:gs pos="0">
                <a:schemeClr val="accent5">
                  <a:lumMod val="60000"/>
                  <a:lumOff val="40000"/>
                </a:schemeClr>
              </a:gs>
              <a:gs pos="100000">
                <a:srgbClr val="000090"/>
              </a:gs>
            </a:gsLst>
          </a:gradFill>
          <a:ln>
            <a:solidFill>
              <a:srgbClr val="4F81BD"/>
            </a:solidFill>
          </a:ln>
        </p:spPr>
        <p:style>
          <a:lnRef idx="1">
            <a:schemeClr val="accent2"/>
          </a:lnRef>
          <a:fillRef idx="3">
            <a:schemeClr val="accent2"/>
          </a:fillRef>
          <a:effectRef idx="2">
            <a:schemeClr val="accent2"/>
          </a:effectRef>
          <a:fontRef idx="minor">
            <a:schemeClr val="lt1"/>
          </a:fontRef>
        </p:style>
        <p:txBody>
          <a:bodyPr lIns="76195" tIns="38099" rIns="76195" bIns="38099" anchor="ctr"/>
          <a:lstStyle/>
          <a:p>
            <a:pPr algn="ctr" defTabSz="457107"/>
            <a:endParaRPr lang="en-US" sz="1800" dirty="0">
              <a:solidFill>
                <a:prstClr val="white"/>
              </a:solidFill>
              <a:latin typeface="Optima"/>
            </a:endParaRPr>
          </a:p>
        </p:txBody>
      </p:sp>
      <p:sp>
        <p:nvSpPr>
          <p:cNvPr id="13" name="Rectangle 11"/>
          <p:cNvSpPr/>
          <p:nvPr userDrawn="1"/>
        </p:nvSpPr>
        <p:spPr>
          <a:xfrm>
            <a:off x="0" y="1688170"/>
            <a:ext cx="2142717" cy="245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95" tIns="38099" rIns="76195" bIns="38099" anchor="ctr"/>
          <a:lstStyle/>
          <a:p>
            <a:pPr algn="ctr" defTabSz="457107">
              <a:defRPr/>
            </a:pPr>
            <a:r>
              <a:rPr lang="en-US" sz="1200">
                <a:solidFill>
                  <a:prstClr val="black"/>
                </a:solidFill>
                <a:latin typeface="Optima"/>
              </a:rPr>
              <a:t>Agile Organization</a:t>
            </a:r>
            <a:endParaRPr lang="en-US" sz="1200" dirty="0">
              <a:solidFill>
                <a:prstClr val="black"/>
              </a:solidFill>
              <a:latin typeface="Optima"/>
            </a:endParaRPr>
          </a:p>
        </p:txBody>
      </p:sp>
      <p:pic>
        <p:nvPicPr>
          <p:cNvPr id="14" name="Picture 13"/>
          <p:cNvPicPr>
            <a:picLocks noChangeAspect="1"/>
          </p:cNvPicPr>
          <p:nvPr userDrawn="1"/>
        </p:nvPicPr>
        <p:blipFill>
          <a:blip r:embed="rId3"/>
          <a:stretch>
            <a:fillRect/>
          </a:stretch>
        </p:blipFill>
        <p:spPr>
          <a:xfrm>
            <a:off x="-10169" y="6411389"/>
            <a:ext cx="2138543" cy="429467"/>
          </a:xfrm>
          <a:prstGeom prst="rect">
            <a:avLst/>
          </a:prstGeom>
        </p:spPr>
      </p:pic>
    </p:spTree>
    <p:extLst>
      <p:ext uri="{BB962C8B-B14F-4D97-AF65-F5344CB8AC3E}">
        <p14:creationId xmlns:p14="http://schemas.microsoft.com/office/powerpoint/2010/main" val="164301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1626F4-7B40-8A44-BF96-1DAD577C352A}" type="datetimeFigureOut">
              <a:rPr lang="en-US" smtClean="0"/>
              <a:t>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22641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1626F4-7B40-8A44-BF96-1DAD577C352A}" type="datetimeFigureOut">
              <a:rPr lang="en-US" smtClean="0"/>
              <a:t>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3637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626F4-7B40-8A44-BF96-1DAD577C352A}" type="datetimeFigureOut">
              <a:rPr lang="en-US" smtClean="0"/>
              <a:t>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138941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1626F4-7B40-8A44-BF96-1DAD577C352A}" type="datetimeFigureOut">
              <a:rPr lang="en-US" smtClean="0"/>
              <a:t>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23123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1626F4-7B40-8A44-BF96-1DAD577C352A}" type="datetimeFigureOut">
              <a:rPr lang="en-US" smtClean="0"/>
              <a:t>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189CB-80F6-E94C-A86C-1533F6B1C7EF}" type="slidenum">
              <a:rPr lang="en-US" smtClean="0"/>
              <a:t>‹#›</a:t>
            </a:fld>
            <a:endParaRPr lang="en-US"/>
          </a:p>
        </p:txBody>
      </p:sp>
    </p:spTree>
    <p:extLst>
      <p:ext uri="{BB962C8B-B14F-4D97-AF65-F5344CB8AC3E}">
        <p14:creationId xmlns:p14="http://schemas.microsoft.com/office/powerpoint/2010/main" val="15332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626F4-7B40-8A44-BF96-1DAD577C352A}" type="datetimeFigureOut">
              <a:rPr lang="en-US" smtClean="0"/>
              <a:t>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189CB-80F6-E94C-A86C-1533F6B1C7EF}" type="slidenum">
              <a:rPr lang="en-US" smtClean="0"/>
              <a:t>‹#›</a:t>
            </a:fld>
            <a:endParaRPr lang="en-US"/>
          </a:p>
        </p:txBody>
      </p:sp>
    </p:spTree>
    <p:extLst>
      <p:ext uri="{BB962C8B-B14F-4D97-AF65-F5344CB8AC3E}">
        <p14:creationId xmlns:p14="http://schemas.microsoft.com/office/powerpoint/2010/main" val="357696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081088"/>
          </a:xfrm>
          <a:prstGeom prst="rect">
            <a:avLst/>
          </a:prstGeom>
        </p:spPr>
      </p:pic>
      <p:sp>
        <p:nvSpPr>
          <p:cNvPr id="2" name="Title Placeholder 1"/>
          <p:cNvSpPr>
            <a:spLocks noGrp="1"/>
          </p:cNvSpPr>
          <p:nvPr>
            <p:ph type="title"/>
          </p:nvPr>
        </p:nvSpPr>
        <p:spPr>
          <a:xfrm>
            <a:off x="2895600" y="764373"/>
            <a:ext cx="850392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92480" y="2194560"/>
            <a:ext cx="1060704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49640" y="6356352"/>
            <a:ext cx="284988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48A87A34-81AB-432B-8DAE-1953F412C126}" type="datetimeFigureOut">
              <a:rPr lang="en-US" smtClean="0">
                <a:solidFill>
                  <a:prstClr val="white">
                    <a:tint val="75000"/>
                  </a:prstClr>
                </a:solidFill>
              </a:rPr>
              <a:pPr defTabSz="457200"/>
              <a:t>1/1/18</a:t>
            </a:fld>
            <a:endParaRPr lang="en-US" dirty="0">
              <a:solidFill>
                <a:prstClr val="white">
                  <a:tint val="75000"/>
                </a:prstClr>
              </a:solidFill>
            </a:endParaRPr>
          </a:p>
        </p:txBody>
      </p:sp>
      <p:sp>
        <p:nvSpPr>
          <p:cNvPr id="5" name="Footer Placeholder 4"/>
          <p:cNvSpPr>
            <a:spLocks noGrp="1"/>
          </p:cNvSpPr>
          <p:nvPr>
            <p:ph type="ftr" sz="quarter" idx="3"/>
          </p:nvPr>
        </p:nvSpPr>
        <p:spPr>
          <a:xfrm>
            <a:off x="792480" y="6355847"/>
            <a:ext cx="757428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8763000" y="381002"/>
            <a:ext cx="263652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6D22F896-40B5-4ADD-8801-0D06FADFA095}" type="slidenum">
              <a:rPr lang="en-US" smtClean="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108068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609600" y="635635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09585"/>
            <a:fld id="{7F28EE05-B62B-FF4C-835A-8990F9B37D82}" type="datetimeFigureOut">
              <a:rPr lang="en-US" smtClean="0">
                <a:solidFill>
                  <a:prstClr val="black">
                    <a:tint val="75000"/>
                  </a:prstClr>
                </a:solidFill>
              </a:rPr>
              <a:pPr defTabSz="609585"/>
              <a:t>1/1/18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09585"/>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09585"/>
            <a:fld id="{E3B3708E-035C-3D4D-8BED-0FBE94E107E5}" type="slidenum">
              <a:rPr lang="en-US" smtClean="0">
                <a:solidFill>
                  <a:prstClr val="black">
                    <a:tint val="75000"/>
                  </a:prstClr>
                </a:solidFill>
              </a:rPr>
              <a:pPr defTabSz="609585"/>
              <a:t>‹#›</a:t>
            </a:fld>
            <a:endParaRPr lang="en-US">
              <a:solidFill>
                <a:prstClr val="black">
                  <a:tint val="75000"/>
                </a:prstClr>
              </a:solidFill>
            </a:endParaRPr>
          </a:p>
        </p:txBody>
      </p:sp>
    </p:spTree>
    <p:extLst>
      <p:ext uri="{BB962C8B-B14F-4D97-AF65-F5344CB8AC3E}">
        <p14:creationId xmlns:p14="http://schemas.microsoft.com/office/powerpoint/2010/main" val="40396484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457125" rtl="0" eaLnBrk="1" latinLnBrk="0" hangingPunct="1">
        <a:spcBef>
          <a:spcPct val="0"/>
        </a:spcBef>
        <a:buNone/>
        <a:defRPr sz="4400" kern="1200">
          <a:solidFill>
            <a:schemeClr val="tx1"/>
          </a:solidFill>
          <a:latin typeface="+mj-lt"/>
          <a:ea typeface="+mj-ea"/>
          <a:cs typeface="+mj-cs"/>
        </a:defRPr>
      </a:lvl1pPr>
    </p:titleStyle>
    <p:bodyStyle>
      <a:lvl1pPr marL="342843" indent="-342843" algn="l" defTabSz="457125" rtl="0" eaLnBrk="1" latinLnBrk="0" hangingPunct="1">
        <a:spcBef>
          <a:spcPct val="20000"/>
        </a:spcBef>
        <a:buFont typeface="Arial"/>
        <a:buChar char="•"/>
        <a:defRPr sz="3200" kern="1200">
          <a:solidFill>
            <a:schemeClr val="tx1"/>
          </a:solidFill>
          <a:latin typeface="+mn-lt"/>
          <a:ea typeface="+mn-ea"/>
          <a:cs typeface="+mn-cs"/>
        </a:defRPr>
      </a:lvl1pPr>
      <a:lvl2pPr marL="742828" indent="-285705" algn="l" defTabSz="457125" rtl="0" eaLnBrk="1" latinLnBrk="0" hangingPunct="1">
        <a:spcBef>
          <a:spcPct val="20000"/>
        </a:spcBef>
        <a:buFont typeface="Arial"/>
        <a:buChar char="–"/>
        <a:defRPr sz="2800" kern="1200">
          <a:solidFill>
            <a:schemeClr val="tx1"/>
          </a:solidFill>
          <a:latin typeface="+mn-lt"/>
          <a:ea typeface="+mn-ea"/>
          <a:cs typeface="+mn-cs"/>
        </a:defRPr>
      </a:lvl2pPr>
      <a:lvl3pPr marL="1142811" indent="-228562" algn="l" defTabSz="457125" rtl="0" eaLnBrk="1" latinLnBrk="0" hangingPunct="1">
        <a:spcBef>
          <a:spcPct val="20000"/>
        </a:spcBef>
        <a:buFont typeface="Arial"/>
        <a:buChar char="•"/>
        <a:defRPr sz="2400" kern="1200">
          <a:solidFill>
            <a:schemeClr val="tx1"/>
          </a:solidFill>
          <a:latin typeface="+mn-lt"/>
          <a:ea typeface="+mn-ea"/>
          <a:cs typeface="+mn-cs"/>
        </a:defRPr>
      </a:lvl3pPr>
      <a:lvl4pPr marL="1599936" indent="-228562" algn="l" defTabSz="457125" rtl="0" eaLnBrk="1" latinLnBrk="0" hangingPunct="1">
        <a:spcBef>
          <a:spcPct val="20000"/>
        </a:spcBef>
        <a:buFont typeface="Arial"/>
        <a:buChar char="–"/>
        <a:defRPr sz="2000" kern="1200">
          <a:solidFill>
            <a:schemeClr val="tx1"/>
          </a:solidFill>
          <a:latin typeface="+mn-lt"/>
          <a:ea typeface="+mn-ea"/>
          <a:cs typeface="+mn-cs"/>
        </a:defRPr>
      </a:lvl4pPr>
      <a:lvl5pPr marL="2057061" indent="-228562" algn="l" defTabSz="457125" rtl="0" eaLnBrk="1" latinLnBrk="0" hangingPunct="1">
        <a:spcBef>
          <a:spcPct val="20000"/>
        </a:spcBef>
        <a:buFont typeface="Arial"/>
        <a:buChar char="»"/>
        <a:defRPr sz="2000" kern="1200">
          <a:solidFill>
            <a:schemeClr val="tx1"/>
          </a:solidFill>
          <a:latin typeface="+mn-lt"/>
          <a:ea typeface="+mn-ea"/>
          <a:cs typeface="+mn-cs"/>
        </a:defRPr>
      </a:lvl5pPr>
      <a:lvl6pPr marL="2514186" indent="-228562" algn="l" defTabSz="457125" rtl="0" eaLnBrk="1" latinLnBrk="0" hangingPunct="1">
        <a:spcBef>
          <a:spcPct val="20000"/>
        </a:spcBef>
        <a:buFont typeface="Arial"/>
        <a:buChar char="•"/>
        <a:defRPr sz="2000" kern="1200">
          <a:solidFill>
            <a:schemeClr val="tx1"/>
          </a:solidFill>
          <a:latin typeface="+mn-lt"/>
          <a:ea typeface="+mn-ea"/>
          <a:cs typeface="+mn-cs"/>
        </a:defRPr>
      </a:lvl6pPr>
      <a:lvl7pPr marL="2971311" indent="-228562" algn="l" defTabSz="457125" rtl="0" eaLnBrk="1" latinLnBrk="0" hangingPunct="1">
        <a:spcBef>
          <a:spcPct val="20000"/>
        </a:spcBef>
        <a:buFont typeface="Arial"/>
        <a:buChar char="•"/>
        <a:defRPr sz="2000" kern="1200">
          <a:solidFill>
            <a:schemeClr val="tx1"/>
          </a:solidFill>
          <a:latin typeface="+mn-lt"/>
          <a:ea typeface="+mn-ea"/>
          <a:cs typeface="+mn-cs"/>
        </a:defRPr>
      </a:lvl7pPr>
      <a:lvl8pPr marL="3428434" indent="-228562" algn="l" defTabSz="457125" rtl="0" eaLnBrk="1" latinLnBrk="0" hangingPunct="1">
        <a:spcBef>
          <a:spcPct val="20000"/>
        </a:spcBef>
        <a:buFont typeface="Arial"/>
        <a:buChar char="•"/>
        <a:defRPr sz="2000" kern="1200">
          <a:solidFill>
            <a:schemeClr val="tx1"/>
          </a:solidFill>
          <a:latin typeface="+mn-lt"/>
          <a:ea typeface="+mn-ea"/>
          <a:cs typeface="+mn-cs"/>
        </a:defRPr>
      </a:lvl8pPr>
      <a:lvl9pPr marL="3885560" indent="-228562" algn="l" defTabSz="45712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5" rtl="0" eaLnBrk="1" latinLnBrk="0" hangingPunct="1">
        <a:defRPr sz="1800" kern="1200">
          <a:solidFill>
            <a:schemeClr val="tx1"/>
          </a:solidFill>
          <a:latin typeface="+mn-lt"/>
          <a:ea typeface="+mn-ea"/>
          <a:cs typeface="+mn-cs"/>
        </a:defRPr>
      </a:lvl1pPr>
      <a:lvl2pPr marL="457125" algn="l" defTabSz="457125" rtl="0" eaLnBrk="1" latinLnBrk="0" hangingPunct="1">
        <a:defRPr sz="1800" kern="1200">
          <a:solidFill>
            <a:schemeClr val="tx1"/>
          </a:solidFill>
          <a:latin typeface="+mn-lt"/>
          <a:ea typeface="+mn-ea"/>
          <a:cs typeface="+mn-cs"/>
        </a:defRPr>
      </a:lvl2pPr>
      <a:lvl3pPr marL="914248" algn="l" defTabSz="457125" rtl="0" eaLnBrk="1" latinLnBrk="0" hangingPunct="1">
        <a:defRPr sz="1800" kern="1200">
          <a:solidFill>
            <a:schemeClr val="tx1"/>
          </a:solidFill>
          <a:latin typeface="+mn-lt"/>
          <a:ea typeface="+mn-ea"/>
          <a:cs typeface="+mn-cs"/>
        </a:defRPr>
      </a:lvl3pPr>
      <a:lvl4pPr marL="1371374" algn="l" defTabSz="457125" rtl="0" eaLnBrk="1" latinLnBrk="0" hangingPunct="1">
        <a:defRPr sz="1800" kern="1200">
          <a:solidFill>
            <a:schemeClr val="tx1"/>
          </a:solidFill>
          <a:latin typeface="+mn-lt"/>
          <a:ea typeface="+mn-ea"/>
          <a:cs typeface="+mn-cs"/>
        </a:defRPr>
      </a:lvl4pPr>
      <a:lvl5pPr marL="1828498" algn="l" defTabSz="457125" rtl="0" eaLnBrk="1" latinLnBrk="0" hangingPunct="1">
        <a:defRPr sz="1800" kern="1200">
          <a:solidFill>
            <a:schemeClr val="tx1"/>
          </a:solidFill>
          <a:latin typeface="+mn-lt"/>
          <a:ea typeface="+mn-ea"/>
          <a:cs typeface="+mn-cs"/>
        </a:defRPr>
      </a:lvl5pPr>
      <a:lvl6pPr marL="2285623" algn="l" defTabSz="457125" rtl="0" eaLnBrk="1" latinLnBrk="0" hangingPunct="1">
        <a:defRPr sz="1800" kern="1200">
          <a:solidFill>
            <a:schemeClr val="tx1"/>
          </a:solidFill>
          <a:latin typeface="+mn-lt"/>
          <a:ea typeface="+mn-ea"/>
          <a:cs typeface="+mn-cs"/>
        </a:defRPr>
      </a:lvl6pPr>
      <a:lvl7pPr marL="2742747" algn="l" defTabSz="457125" rtl="0" eaLnBrk="1" latinLnBrk="0" hangingPunct="1">
        <a:defRPr sz="1800" kern="1200">
          <a:solidFill>
            <a:schemeClr val="tx1"/>
          </a:solidFill>
          <a:latin typeface="+mn-lt"/>
          <a:ea typeface="+mn-ea"/>
          <a:cs typeface="+mn-cs"/>
        </a:defRPr>
      </a:lvl7pPr>
      <a:lvl8pPr marL="3199872" algn="l" defTabSz="457125" rtl="0" eaLnBrk="1" latinLnBrk="0" hangingPunct="1">
        <a:defRPr sz="1800" kern="1200">
          <a:solidFill>
            <a:schemeClr val="tx1"/>
          </a:solidFill>
          <a:latin typeface="+mn-lt"/>
          <a:ea typeface="+mn-ea"/>
          <a:cs typeface="+mn-cs"/>
        </a:defRPr>
      </a:lvl8pPr>
      <a:lvl9pPr marL="3656998" algn="l" defTabSz="4571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99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0" y="383120"/>
            <a:ext cx="7366000" cy="533400"/>
          </a:xfrm>
        </p:spPr>
        <p:txBody>
          <a:bodyPr/>
          <a:lstStyle/>
          <a:p>
            <a:r>
              <a:rPr lang="en-AU" dirty="0">
                <a:latin typeface="Optima nova LT Pro Regular" panose="020E0502060504020303" pitchFamily="34" charset="77"/>
                <a:cs typeface="Optima"/>
              </a:rPr>
              <a:t>Transformation </a:t>
            </a:r>
            <a:r>
              <a:rPr lang="en-AU" cap="none" dirty="0">
                <a:latin typeface="Optima nova LT Pro Regular" panose="020E0502060504020303" pitchFamily="34" charset="77"/>
                <a:cs typeface="Optima"/>
              </a:rPr>
              <a:t>Workflow</a:t>
            </a:r>
          </a:p>
        </p:txBody>
      </p:sp>
      <p:sp>
        <p:nvSpPr>
          <p:cNvPr id="22" name="TextBox 21"/>
          <p:cNvSpPr txBox="1"/>
          <p:nvPr/>
        </p:nvSpPr>
        <p:spPr>
          <a:xfrm>
            <a:off x="266127" y="2201902"/>
            <a:ext cx="1714499" cy="3308594"/>
          </a:xfrm>
          <a:prstGeom prst="rect">
            <a:avLst/>
          </a:prstGeom>
          <a:noFill/>
        </p:spPr>
        <p:txBody>
          <a:bodyPr wrap="square" lIns="76197" tIns="38098" rIns="76197" bIns="38098" rtlCol="0">
            <a:spAutoFit/>
          </a:bodyPr>
          <a:lstStyle/>
          <a:p>
            <a:pPr algn="ctr" defTabSz="457200"/>
            <a:r>
              <a:rPr lang="en-AU" sz="1400" b="1" dirty="0">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rPr>
              <a:t>Change stories are prioritized breadth-first to maximize impact and minimize WIP.</a:t>
            </a:r>
          </a:p>
          <a:p>
            <a:pPr algn="ctr" defTabSz="457200"/>
            <a:endParaRPr lang="en-AU" sz="1400" b="1" dirty="0">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endParaRPr>
          </a:p>
          <a:p>
            <a:pPr algn="ctr" defTabSz="457200"/>
            <a:r>
              <a:rPr lang="en-AU" sz="1400" b="1" dirty="0">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rPr>
              <a:t>We represent</a:t>
            </a:r>
            <a:br>
              <a:rPr lang="en-AU" sz="1400" b="1" dirty="0">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rPr>
            </a:br>
            <a:r>
              <a:rPr lang="en-AU" sz="1400" b="1" dirty="0">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rPr>
              <a:t>change progress using Agile-Lean techniques including </a:t>
            </a:r>
            <a:br>
              <a:rPr lang="en-AU" sz="1400" b="1" dirty="0">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rPr>
            </a:br>
            <a:r>
              <a:rPr lang="en-AU" sz="1400" b="1" dirty="0">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rPr>
              <a:t>Transformation Kanban  and Cumulative Flow Diagrams</a:t>
            </a:r>
          </a:p>
        </p:txBody>
      </p:sp>
      <p:sp>
        <p:nvSpPr>
          <p:cNvPr id="4" name="TextBox 3"/>
          <p:cNvSpPr txBox="1"/>
          <p:nvPr/>
        </p:nvSpPr>
        <p:spPr>
          <a:xfrm>
            <a:off x="3104640" y="1434998"/>
            <a:ext cx="999007" cy="276995"/>
          </a:xfrm>
          <a:prstGeom prst="rect">
            <a:avLst/>
          </a:prstGeom>
          <a:noFill/>
        </p:spPr>
        <p:txBody>
          <a:bodyPr wrap="square" lIns="76197" tIns="38098" rIns="76197" bIns="38098" rtlCol="0">
            <a:spAutoFit/>
          </a:bodyPr>
          <a:lstStyle/>
          <a:p>
            <a:pPr algn="ctr" defTabSz="457200"/>
            <a:r>
              <a:rPr lang="en-AU" sz="1300" b="1" dirty="0">
                <a:solidFill>
                  <a:prstClr val="white"/>
                </a:solidFill>
                <a:latin typeface="Optima nova LT Pro Regular" panose="020E0502060504020303" pitchFamily="34" charset="77"/>
                <a:cs typeface="Optima"/>
              </a:rPr>
              <a:t>Discovery</a:t>
            </a:r>
          </a:p>
        </p:txBody>
      </p:sp>
      <p:sp>
        <p:nvSpPr>
          <p:cNvPr id="19" name="TextBox 18"/>
          <p:cNvSpPr txBox="1"/>
          <p:nvPr/>
        </p:nvSpPr>
        <p:spPr>
          <a:xfrm>
            <a:off x="3104639" y="2273513"/>
            <a:ext cx="980933" cy="276995"/>
          </a:xfrm>
          <a:prstGeom prst="rect">
            <a:avLst/>
          </a:prstGeom>
          <a:noFill/>
        </p:spPr>
        <p:txBody>
          <a:bodyPr wrap="square" lIns="76197" tIns="38098" rIns="76197" bIns="38098" rtlCol="0">
            <a:spAutoFit/>
          </a:bodyPr>
          <a:lstStyle/>
          <a:p>
            <a:pPr algn="ctr" defTabSz="457200"/>
            <a:r>
              <a:rPr lang="en-AU" sz="1300" b="1" dirty="0">
                <a:solidFill>
                  <a:prstClr val="white"/>
                </a:solidFill>
                <a:latin typeface="Optima nova LT Pro Regular" panose="020E0502060504020303" pitchFamily="34" charset="77"/>
                <a:cs typeface="Optima"/>
              </a:rPr>
              <a:t>Inception</a:t>
            </a:r>
          </a:p>
        </p:txBody>
      </p:sp>
      <p:sp>
        <p:nvSpPr>
          <p:cNvPr id="20" name="TextBox 19"/>
          <p:cNvSpPr txBox="1"/>
          <p:nvPr/>
        </p:nvSpPr>
        <p:spPr>
          <a:xfrm>
            <a:off x="3108634" y="3607371"/>
            <a:ext cx="1110284" cy="276995"/>
          </a:xfrm>
          <a:prstGeom prst="rect">
            <a:avLst/>
          </a:prstGeom>
          <a:noFill/>
        </p:spPr>
        <p:txBody>
          <a:bodyPr wrap="square" lIns="76197" tIns="38098" rIns="76197" bIns="38098" rtlCol="0">
            <a:spAutoFit/>
          </a:bodyPr>
          <a:lstStyle/>
          <a:p>
            <a:pPr algn="ctr" defTabSz="457200"/>
            <a:r>
              <a:rPr lang="en-AU" sz="1300" b="1" dirty="0">
                <a:solidFill>
                  <a:prstClr val="white"/>
                </a:solidFill>
                <a:latin typeface="Optima nova LT Pro Regular" panose="020E0502060504020303" pitchFamily="34" charset="77"/>
                <a:cs typeface="Optima"/>
              </a:rPr>
              <a:t>Mobilisation</a:t>
            </a:r>
          </a:p>
        </p:txBody>
      </p:sp>
      <p:sp>
        <p:nvSpPr>
          <p:cNvPr id="21" name="TextBox 20"/>
          <p:cNvSpPr txBox="1"/>
          <p:nvPr/>
        </p:nvSpPr>
        <p:spPr>
          <a:xfrm>
            <a:off x="3116396" y="5270066"/>
            <a:ext cx="1068708" cy="276995"/>
          </a:xfrm>
          <a:prstGeom prst="rect">
            <a:avLst/>
          </a:prstGeom>
          <a:noFill/>
        </p:spPr>
        <p:txBody>
          <a:bodyPr wrap="square" lIns="76197" tIns="38098" rIns="76197" bIns="38098" rtlCol="0">
            <a:spAutoFit/>
          </a:bodyPr>
          <a:lstStyle/>
          <a:p>
            <a:pPr algn="ctr" defTabSz="457200"/>
            <a:r>
              <a:rPr lang="en-AU" sz="1300" b="1" dirty="0">
                <a:solidFill>
                  <a:prstClr val="white"/>
                </a:solidFill>
                <a:latin typeface="Optima nova LT Pro Regular" panose="020E0502060504020303" pitchFamily="34" charset="77"/>
                <a:cs typeface="Optima"/>
              </a:rPr>
              <a:t>Refactoring</a:t>
            </a:r>
          </a:p>
        </p:txBody>
      </p:sp>
      <p:sp>
        <p:nvSpPr>
          <p:cNvPr id="36" name="Pentagon 35"/>
          <p:cNvSpPr/>
          <p:nvPr/>
        </p:nvSpPr>
        <p:spPr>
          <a:xfrm>
            <a:off x="4223413" y="2133731"/>
            <a:ext cx="5649196" cy="696907"/>
          </a:xfrm>
          <a:prstGeom prst="homePlate">
            <a:avLst>
              <a:gd name="adj" fmla="val 2619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lIns="76197" tIns="38098" rIns="76197" bIns="38098" rtlCol="0" anchor="t" anchorCtr="0"/>
          <a:lstStyle/>
          <a:p>
            <a:pPr>
              <a:defRPr/>
            </a:pPr>
            <a:r>
              <a:rPr lang="en-AU" sz="1400" kern="0" dirty="0">
                <a:solidFill>
                  <a:prstClr val="black"/>
                </a:solidFill>
                <a:latin typeface="Optima nova LT Pro Regular" panose="020E0502060504020303" pitchFamily="34" charset="77"/>
                <a:cs typeface="Optima"/>
              </a:rPr>
              <a:t>Architecture &amp;</a:t>
            </a:r>
          </a:p>
          <a:p>
            <a:pPr>
              <a:defRPr/>
            </a:pPr>
            <a:r>
              <a:rPr lang="en-AU" sz="1400" kern="0" dirty="0">
                <a:solidFill>
                  <a:prstClr val="black"/>
                </a:solidFill>
                <a:latin typeface="Optima nova LT Pro Regular" panose="020E0502060504020303" pitchFamily="34" charset="77"/>
                <a:cs typeface="Optima"/>
              </a:rPr>
              <a:t>Awareness</a:t>
            </a:r>
          </a:p>
        </p:txBody>
      </p:sp>
      <p:sp>
        <p:nvSpPr>
          <p:cNvPr id="37" name="Pentagon 36"/>
          <p:cNvSpPr/>
          <p:nvPr/>
        </p:nvSpPr>
        <p:spPr>
          <a:xfrm>
            <a:off x="4223415" y="1272093"/>
            <a:ext cx="5382529" cy="686062"/>
          </a:xfrm>
          <a:prstGeom prst="homePlate">
            <a:avLst>
              <a:gd name="adj" fmla="val 26190"/>
            </a:avLst>
          </a:prstGeom>
          <a:solidFill>
            <a:sysClr val="window" lastClr="FFFFFF"/>
          </a:solidFill>
          <a:ln w="25400" cap="flat" cmpd="sng" algn="ctr">
            <a:solidFill>
              <a:srgbClr val="4BACC6"/>
            </a:solidFill>
            <a:prstDash val="solid"/>
          </a:ln>
          <a:effectLst/>
        </p:spPr>
        <p:txBody>
          <a:bodyPr lIns="76197" tIns="38098" rIns="76197" bIns="38098" rtlCol="0" anchor="t" anchorCtr="0"/>
          <a:lstStyle/>
          <a:p>
            <a:pPr>
              <a:defRPr/>
            </a:pPr>
            <a:r>
              <a:rPr lang="en-AU" sz="1400" kern="0" dirty="0">
                <a:solidFill>
                  <a:prstClr val="black"/>
                </a:solidFill>
                <a:latin typeface="Optima nova LT Pro Regular" panose="020E0502060504020303" pitchFamily="34" charset="77"/>
                <a:cs typeface="Optima"/>
              </a:rPr>
              <a:t>Assessment &amp;</a:t>
            </a:r>
          </a:p>
          <a:p>
            <a:pPr>
              <a:defRPr/>
            </a:pPr>
            <a:r>
              <a:rPr lang="en-AU" sz="1400" kern="0" dirty="0">
                <a:solidFill>
                  <a:prstClr val="black"/>
                </a:solidFill>
                <a:latin typeface="Optima nova LT Pro Regular" panose="020E0502060504020303" pitchFamily="34" charset="77"/>
                <a:cs typeface="Optima"/>
              </a:rPr>
              <a:t>Alignment</a:t>
            </a:r>
          </a:p>
        </p:txBody>
      </p:sp>
      <p:sp>
        <p:nvSpPr>
          <p:cNvPr id="38" name="Pentagon 37"/>
          <p:cNvSpPr/>
          <p:nvPr/>
        </p:nvSpPr>
        <p:spPr>
          <a:xfrm>
            <a:off x="4214921" y="3035633"/>
            <a:ext cx="5924842" cy="1647239"/>
          </a:xfrm>
          <a:prstGeom prst="homePlate">
            <a:avLst>
              <a:gd name="adj" fmla="val 13661"/>
            </a:avLst>
          </a:prstGeom>
          <a:gradFill rotWithShape="1">
            <a:gsLst>
              <a:gs pos="0">
                <a:srgbClr val="4BACC6">
                  <a:tint val="100000"/>
                  <a:shade val="100000"/>
                  <a:satMod val="130000"/>
                </a:srgbClr>
              </a:gs>
              <a:gs pos="100000">
                <a:srgbClr val="4BACC6">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76197" tIns="38098" rIns="76197" bIns="38098" rtlCol="0" anchor="t" anchorCtr="0"/>
          <a:lstStyle/>
          <a:p>
            <a:pPr>
              <a:defRPr/>
            </a:pPr>
            <a:r>
              <a:rPr lang="en-AU" sz="1400" kern="0" dirty="0">
                <a:solidFill>
                  <a:srgbClr val="000000"/>
                </a:solidFill>
                <a:effectLst>
                  <a:outerShdw blurRad="63500" dir="13500000" kx="2700000" rotWithShape="0">
                    <a:prstClr val="white">
                      <a:alpha val="15000"/>
                    </a:prstClr>
                  </a:outerShdw>
                </a:effectLst>
                <a:latin typeface="Optima nova LT Pro Regular" panose="020E0502060504020303" pitchFamily="34" charset="77"/>
                <a:cs typeface="Optima"/>
              </a:rPr>
              <a:t>Assistance &amp;</a:t>
            </a:r>
          </a:p>
          <a:p>
            <a:pPr>
              <a:defRPr/>
            </a:pPr>
            <a:r>
              <a:rPr lang="en-AU" sz="1400" kern="0" dirty="0">
                <a:solidFill>
                  <a:srgbClr val="000000"/>
                </a:solidFill>
                <a:effectLst>
                  <a:outerShdw blurRad="63500" dir="13500000" kx="2700000" rotWithShape="0">
                    <a:prstClr val="white">
                      <a:alpha val="15000"/>
                    </a:prstClr>
                  </a:outerShdw>
                </a:effectLst>
                <a:latin typeface="Optima nova LT Pro Regular" panose="020E0502060504020303" pitchFamily="34" charset="77"/>
                <a:cs typeface="Optima"/>
              </a:rPr>
              <a:t>Acceleration</a:t>
            </a:r>
            <a:endParaRPr lang="en-AU" sz="1100" kern="0" dirty="0">
              <a:solidFill>
                <a:srgbClr val="000000"/>
              </a:solidFill>
              <a:effectLst>
                <a:outerShdw blurRad="63500" dir="13500000" kx="2700000" rotWithShape="0">
                  <a:prstClr val="white">
                    <a:alpha val="15000"/>
                  </a:prstClr>
                </a:outerShdw>
              </a:effectLst>
              <a:latin typeface="Optima nova LT Pro Regular" panose="020E0502060504020303" pitchFamily="34" charset="77"/>
              <a:cs typeface="Optima"/>
            </a:endParaRPr>
          </a:p>
        </p:txBody>
      </p:sp>
      <p:sp>
        <p:nvSpPr>
          <p:cNvPr id="39" name="Pentagon 38"/>
          <p:cNvSpPr/>
          <p:nvPr/>
        </p:nvSpPr>
        <p:spPr>
          <a:xfrm>
            <a:off x="4263170" y="3912294"/>
            <a:ext cx="5649196" cy="353047"/>
          </a:xfrm>
          <a:prstGeom prst="homePlate">
            <a:avLst>
              <a:gd name="adj" fmla="val 26190"/>
            </a:avLst>
          </a:prstGeom>
          <a:gradFill rotWithShape="1">
            <a:gsLst>
              <a:gs pos="0">
                <a:srgbClr val="4BACC6">
                  <a:tint val="100000"/>
                  <a:shade val="100000"/>
                  <a:satMod val="130000"/>
                </a:srgbClr>
              </a:gs>
              <a:gs pos="100000">
                <a:srgbClr val="4BACC6">
                  <a:tint val="50000"/>
                  <a:shade val="100000"/>
                  <a:satMod val="350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lIns="76197" tIns="38098" rIns="76197" bIns="38098" rtlCol="0" anchor="t" anchorCtr="0"/>
          <a:lstStyle/>
          <a:p>
            <a:pPr>
              <a:defRPr/>
            </a:pPr>
            <a:r>
              <a:rPr lang="en-AU" sz="1400" kern="0" dirty="0">
                <a:solidFill>
                  <a:srgbClr val="000000"/>
                </a:solidFill>
                <a:effectLst>
                  <a:outerShdw blurRad="63500" dir="13500000" kx="2700000" rotWithShape="0">
                    <a:prstClr val="white">
                      <a:alpha val="15000"/>
                    </a:prstClr>
                  </a:outerShdw>
                </a:effectLst>
                <a:latin typeface="Optima nova LT Pro Regular" panose="020E0502060504020303" pitchFamily="34" charset="77"/>
                <a:cs typeface="Optima"/>
              </a:rPr>
              <a:t>Coaching: </a:t>
            </a:r>
            <a:r>
              <a:rPr lang="en-AU" sz="1200" kern="0" dirty="0">
                <a:solidFill>
                  <a:srgbClr val="000000"/>
                </a:solidFill>
                <a:effectLst>
                  <a:outerShdw blurRad="63500" dir="13500000" kx="2700000" rotWithShape="0">
                    <a:prstClr val="white">
                      <a:alpha val="15000"/>
                    </a:prstClr>
                  </a:outerShdw>
                </a:effectLst>
                <a:latin typeface="Optima nova LT Pro Regular" panose="020E0502060504020303" pitchFamily="34" charset="77"/>
                <a:cs typeface="Optima"/>
              </a:rPr>
              <a:t>Individual mentoring &amp; team guidance – learning by instruction</a:t>
            </a:r>
          </a:p>
        </p:txBody>
      </p:sp>
      <p:sp>
        <p:nvSpPr>
          <p:cNvPr id="40" name="Pentagon 39"/>
          <p:cNvSpPr/>
          <p:nvPr/>
        </p:nvSpPr>
        <p:spPr>
          <a:xfrm>
            <a:off x="4263170" y="4266313"/>
            <a:ext cx="5649197" cy="344531"/>
          </a:xfrm>
          <a:prstGeom prst="homePlate">
            <a:avLst>
              <a:gd name="adj" fmla="val 26190"/>
            </a:avLst>
          </a:prstGeom>
          <a:gradFill rotWithShape="1">
            <a:gsLst>
              <a:gs pos="0">
                <a:srgbClr val="4BACC6">
                  <a:tint val="100000"/>
                  <a:shade val="100000"/>
                  <a:satMod val="130000"/>
                </a:srgbClr>
              </a:gs>
              <a:gs pos="100000">
                <a:srgbClr val="4BACC6">
                  <a:tint val="50000"/>
                  <a:shade val="100000"/>
                  <a:satMod val="350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lIns="76197" tIns="38098" rIns="76197" bIns="38098" rtlCol="0" anchor="t" anchorCtr="0"/>
          <a:lstStyle/>
          <a:p>
            <a:pPr>
              <a:defRPr/>
            </a:pPr>
            <a:r>
              <a:rPr lang="en-AU" sz="1400" kern="0" dirty="0">
                <a:solidFill>
                  <a:srgbClr val="000000"/>
                </a:solidFill>
                <a:effectLst>
                  <a:outerShdw blurRad="63500" dir="13500000" kx="2700000" rotWithShape="0">
                    <a:prstClr val="white">
                      <a:alpha val="15000"/>
                    </a:prstClr>
                  </a:outerShdw>
                </a:effectLst>
                <a:latin typeface="Optima nova LT Pro Regular" panose="020E0502060504020303" pitchFamily="34" charset="77"/>
                <a:cs typeface="Optima"/>
              </a:rPr>
              <a:t>Collaboration: </a:t>
            </a:r>
            <a:r>
              <a:rPr lang="en-AU" sz="1200" kern="0" dirty="0">
                <a:solidFill>
                  <a:srgbClr val="000000"/>
                </a:solidFill>
                <a:effectLst>
                  <a:outerShdw blurRad="63500" dir="13500000" kx="2700000" rotWithShape="0">
                    <a:prstClr val="white">
                      <a:alpha val="15000"/>
                    </a:prstClr>
                  </a:outerShdw>
                </a:effectLst>
                <a:latin typeface="Optima nova LT Pro Regular" panose="020E0502060504020303" pitchFamily="34" charset="77"/>
                <a:cs typeface="Optima"/>
              </a:rPr>
              <a:t>embedding green staff in mature streams – learning by immersion</a:t>
            </a:r>
          </a:p>
        </p:txBody>
      </p:sp>
      <p:sp>
        <p:nvSpPr>
          <p:cNvPr id="41" name="TextBox 40"/>
          <p:cNvSpPr txBox="1"/>
          <p:nvPr/>
        </p:nvSpPr>
        <p:spPr>
          <a:xfrm>
            <a:off x="5399734" y="1300593"/>
            <a:ext cx="4110799" cy="630938"/>
          </a:xfrm>
          <a:prstGeom prst="rect">
            <a:avLst/>
          </a:prstGeom>
          <a:noFill/>
        </p:spPr>
        <p:txBody>
          <a:bodyPr wrap="square" lIns="76197" tIns="38098" rIns="76197" bIns="38098" rtlCol="0">
            <a:spAutoFit/>
          </a:bodyPr>
          <a:lstStyle/>
          <a:p>
            <a:pPr defTabSz="457200"/>
            <a:r>
              <a:rPr lang="en-AU" sz="1200" dirty="0">
                <a:solidFill>
                  <a:prstClr val="black"/>
                </a:solidFill>
                <a:latin typeface="Optima nova LT Pro Regular" panose="020E0502060504020303" pitchFamily="34" charset="77"/>
                <a:cs typeface="Optima"/>
              </a:rPr>
              <a:t>Via gamified surveys, interviews and team reviews, locate change champions. Align their management, funding and KPIs to form a starter culture for a “steel thread stream”. </a:t>
            </a:r>
          </a:p>
        </p:txBody>
      </p:sp>
      <p:sp>
        <p:nvSpPr>
          <p:cNvPr id="42" name="TextBox 41"/>
          <p:cNvSpPr txBox="1"/>
          <p:nvPr/>
        </p:nvSpPr>
        <p:spPr>
          <a:xfrm>
            <a:off x="5512584" y="2136578"/>
            <a:ext cx="4306639" cy="630938"/>
          </a:xfrm>
          <a:prstGeom prst="rect">
            <a:avLst/>
          </a:prstGeom>
          <a:noFill/>
        </p:spPr>
        <p:txBody>
          <a:bodyPr wrap="square" lIns="76197" tIns="38098" rIns="76197" bIns="38098" rtlCol="0">
            <a:spAutoFit/>
          </a:bodyPr>
          <a:lstStyle/>
          <a:p>
            <a:pPr defTabSz="457200"/>
            <a:r>
              <a:rPr lang="en-AU" sz="1200" dirty="0">
                <a:solidFill>
                  <a:prstClr val="black"/>
                </a:solidFill>
                <a:latin typeface="Optima nova LT Pro Regular" panose="020E0502060504020303" pitchFamily="34" charset="77"/>
                <a:cs typeface="Optima"/>
              </a:rPr>
              <a:t>Automate CICD environments and establish OKRs for design, delivery and devops in the steel thread. Spike while training change champions and sharing intent across the organization.</a:t>
            </a:r>
          </a:p>
        </p:txBody>
      </p:sp>
      <p:sp>
        <p:nvSpPr>
          <p:cNvPr id="43" name="TextBox 42"/>
          <p:cNvSpPr txBox="1"/>
          <p:nvPr/>
        </p:nvSpPr>
        <p:spPr>
          <a:xfrm>
            <a:off x="5664295" y="3040595"/>
            <a:ext cx="4345338" cy="815604"/>
          </a:xfrm>
          <a:prstGeom prst="rect">
            <a:avLst/>
          </a:prstGeom>
          <a:noFill/>
        </p:spPr>
        <p:txBody>
          <a:bodyPr wrap="square" lIns="76197" tIns="38098" rIns="76197" bIns="38098" rtlCol="0">
            <a:spAutoFit/>
          </a:bodyPr>
          <a:lstStyle/>
          <a:p>
            <a:pPr defTabSz="457200"/>
            <a:r>
              <a:rPr lang="en-AU" sz="1200" dirty="0">
                <a:solidFill>
                  <a:prstClr val="black"/>
                </a:solidFill>
                <a:effectLst>
                  <a:outerShdw blurRad="63500" dir="13500000" kx="2700000" rotWithShape="0">
                    <a:prstClr val="white">
                      <a:alpha val="15000"/>
                    </a:prstClr>
                  </a:outerShdw>
                </a:effectLst>
                <a:latin typeface="Optima nova LT Pro Regular" panose="020E0502060504020303" pitchFamily="34" charset="77"/>
                <a:cs typeface="Optima"/>
              </a:rPr>
              <a:t>First make the stream work, then make it work reliably, and only then make it work fast. Provide servant leadership for agile protocols and initial retros and chapter meetings. Develop teams, streams, chapters and councils in two learning modes: </a:t>
            </a:r>
          </a:p>
        </p:txBody>
      </p:sp>
      <p:sp>
        <p:nvSpPr>
          <p:cNvPr id="44" name="Pentagon 43"/>
          <p:cNvSpPr/>
          <p:nvPr/>
        </p:nvSpPr>
        <p:spPr>
          <a:xfrm>
            <a:off x="4185105" y="4842801"/>
            <a:ext cx="6358193" cy="1050895"/>
          </a:xfrm>
          <a:prstGeom prst="homePlate">
            <a:avLst>
              <a:gd name="adj" fmla="val 26190"/>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6194" tIns="38097" rIns="76194" bIns="38097" anchor="ctr"/>
          <a:lstStyle/>
          <a:p>
            <a:pPr defTabSz="457182">
              <a:defRPr/>
            </a:pPr>
            <a:endParaRPr lang="en-AU" sz="1400" kern="0" dirty="0">
              <a:solidFill>
                <a:prstClr val="white"/>
              </a:solidFill>
              <a:effectLst>
                <a:outerShdw blurRad="63500" dir="13500000" kx="2700000" rotWithShape="0">
                  <a:prstClr val="white">
                    <a:alpha val="15000"/>
                  </a:prstClr>
                </a:outerShdw>
              </a:effectLst>
              <a:latin typeface="Optima nova LT Pro Regular" panose="020E0502060504020303" pitchFamily="34" charset="77"/>
              <a:cs typeface="Optima"/>
            </a:endParaRPr>
          </a:p>
          <a:p>
            <a:pPr defTabSz="457182">
              <a:defRPr/>
            </a:pPr>
            <a:r>
              <a:rPr lang="en-AU" sz="1400" kern="0" dirty="0">
                <a:solidFill>
                  <a:prstClr val="white"/>
                </a:solidFill>
                <a:effectLst>
                  <a:outerShdw blurRad="63500" dir="13500000" kx="2700000" rotWithShape="0">
                    <a:prstClr val="white">
                      <a:alpha val="15000"/>
                    </a:prstClr>
                  </a:outerShdw>
                </a:effectLst>
                <a:latin typeface="Optima nova LT Pro Regular" panose="020E0502060504020303" pitchFamily="34" charset="77"/>
                <a:cs typeface="Optima"/>
              </a:rPr>
              <a:t>Autonomy &amp;</a:t>
            </a:r>
          </a:p>
          <a:p>
            <a:pPr defTabSz="457182">
              <a:defRPr/>
            </a:pPr>
            <a:r>
              <a:rPr lang="en-AU" sz="1400" kern="0" dirty="0">
                <a:solidFill>
                  <a:prstClr val="white"/>
                </a:solidFill>
                <a:effectLst>
                  <a:outerShdw blurRad="63500" dir="13500000" kx="2700000" rotWithShape="0">
                    <a:prstClr val="white">
                      <a:alpha val="15000"/>
                    </a:prstClr>
                  </a:outerShdw>
                </a:effectLst>
                <a:latin typeface="Optima nova LT Pro Regular" panose="020E0502060504020303" pitchFamily="34" charset="77"/>
                <a:cs typeface="Optima"/>
              </a:rPr>
              <a:t>Analytics</a:t>
            </a:r>
          </a:p>
          <a:p>
            <a:pPr defTabSz="457182">
              <a:defRPr/>
            </a:pPr>
            <a:endParaRPr lang="en-AU" sz="1400" kern="0" dirty="0">
              <a:ln>
                <a:solidFill>
                  <a:srgbClr val="FFFFFF"/>
                </a:solidFill>
              </a:ln>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endParaRPr>
          </a:p>
        </p:txBody>
      </p:sp>
      <p:sp>
        <p:nvSpPr>
          <p:cNvPr id="45" name="TextBox 44"/>
          <p:cNvSpPr txBox="1"/>
          <p:nvPr/>
        </p:nvSpPr>
        <p:spPr>
          <a:xfrm>
            <a:off x="5854049" y="4871725"/>
            <a:ext cx="4456143" cy="1184936"/>
          </a:xfrm>
          <a:prstGeom prst="rect">
            <a:avLst/>
          </a:prstGeom>
          <a:noFill/>
        </p:spPr>
        <p:txBody>
          <a:bodyPr wrap="square" lIns="76197" tIns="38098" rIns="76197" bIns="38098" rtlCol="0">
            <a:spAutoFit/>
          </a:bodyPr>
          <a:lstStyle/>
          <a:p>
            <a:pPr defTabSz="457200"/>
            <a:r>
              <a:rPr lang="en-AU" sz="1200" dirty="0">
                <a:solidFill>
                  <a:prstClr val="white"/>
                </a:solidFill>
                <a:effectLst>
                  <a:outerShdw blurRad="63500" dir="13500000" kx="2700000" rotWithShape="0">
                    <a:prstClr val="white">
                      <a:alpha val="15000"/>
                    </a:prstClr>
                  </a:outerShdw>
                </a:effectLst>
                <a:latin typeface="Optima nova LT Pro Regular" panose="020E0502060504020303" pitchFamily="34" charset="77"/>
                <a:cs typeface="Optima"/>
              </a:rPr>
              <a:t>Chapters and councils with DRIs to de-scale leadership. Introduce throughput accounting and stream funding models as an alternative to cost accounting. Centralise P&amp;L but share ownership of financial analytics. Rebase individual rewards on OKRs, business throughput and learning flows.</a:t>
            </a:r>
          </a:p>
          <a:p>
            <a:pPr defTabSz="457200"/>
            <a:endParaRPr lang="en-AU" sz="1200" dirty="0">
              <a:ln>
                <a:solidFill>
                  <a:srgbClr val="FFFFFF"/>
                </a:solidFill>
              </a:ln>
              <a:solidFill>
                <a:prstClr val="white"/>
              </a:solidFill>
              <a:effectLst>
                <a:outerShdw blurRad="50800" dist="38100" dir="2700000" algn="tl" rotWithShape="0">
                  <a:srgbClr val="000000">
                    <a:alpha val="43000"/>
                  </a:srgbClr>
                </a:outerShdw>
              </a:effectLst>
              <a:latin typeface="Optima nova LT Pro Regular" panose="020E0502060504020303" pitchFamily="34" charset="77"/>
              <a:cs typeface="Optima"/>
            </a:endParaRPr>
          </a:p>
        </p:txBody>
      </p:sp>
    </p:spTree>
    <p:extLst>
      <p:ext uri="{BB962C8B-B14F-4D97-AF65-F5344CB8AC3E}">
        <p14:creationId xmlns:p14="http://schemas.microsoft.com/office/powerpoint/2010/main" val="16896146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04"/>
          <p:cNvSpPr txBox="1"/>
          <p:nvPr/>
        </p:nvSpPr>
        <p:spPr>
          <a:xfrm rot="10800000" flipV="1">
            <a:off x="968973" y="862848"/>
            <a:ext cx="2441695" cy="646331"/>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3D Kanban</a:t>
            </a:r>
          </a:p>
        </p:txBody>
      </p:sp>
      <p:grpSp>
        <p:nvGrpSpPr>
          <p:cNvPr id="6" name="Group 5"/>
          <p:cNvGrpSpPr/>
          <p:nvPr/>
        </p:nvGrpSpPr>
        <p:grpSpPr>
          <a:xfrm>
            <a:off x="996757" y="1528909"/>
            <a:ext cx="9627165" cy="4870450"/>
            <a:chOff x="1446202" y="1528909"/>
            <a:chExt cx="9627165" cy="4870450"/>
          </a:xfrm>
        </p:grpSpPr>
        <p:sp>
          <p:nvSpPr>
            <p:cNvPr id="2" name="Rectangle 1"/>
            <p:cNvSpPr/>
            <p:nvPr/>
          </p:nvSpPr>
          <p:spPr>
            <a:xfrm>
              <a:off x="1470287" y="1528909"/>
              <a:ext cx="9603080" cy="483561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ndParaRPr>
            </a:p>
          </p:txBody>
        </p:sp>
        <p:pic>
          <p:nvPicPr>
            <p:cNvPr id="32" name="Picture 31"/>
            <p:cNvPicPr>
              <a:picLocks noChangeAspect="1"/>
            </p:cNvPicPr>
            <p:nvPr/>
          </p:nvPicPr>
          <p:blipFill rotWithShape="1">
            <a:blip r:embed="rId3"/>
            <a:srcRect r="342"/>
            <a:stretch/>
          </p:blipFill>
          <p:spPr>
            <a:xfrm>
              <a:off x="2416272" y="2043259"/>
              <a:ext cx="8651929" cy="4356100"/>
            </a:xfrm>
            <a:prstGeom prst="rect">
              <a:avLst/>
            </a:prstGeom>
          </p:spPr>
        </p:pic>
        <p:sp>
          <p:nvSpPr>
            <p:cNvPr id="33" name="TextBox 32"/>
            <p:cNvSpPr txBox="1"/>
            <p:nvPr/>
          </p:nvSpPr>
          <p:spPr>
            <a:xfrm>
              <a:off x="2540183" y="2081545"/>
              <a:ext cx="3960980"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Epic </a:t>
              </a:r>
              <a:r>
                <a:rPr kumimoji="0" lang="en-US" sz="2000" b="0" i="0"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rPr>
                <a:t>in Stream                             </a:t>
              </a:r>
              <a:endParaRPr kumimoji="0" lang="en-US" sz="20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34" name="TextBox 33"/>
            <p:cNvSpPr txBox="1"/>
            <p:nvPr/>
          </p:nvSpPr>
          <p:spPr>
            <a:xfrm>
              <a:off x="4383486" y="3073111"/>
              <a:ext cx="2017646" cy="392958"/>
            </a:xfrm>
            <a:prstGeom prst="rect">
              <a:avLst/>
            </a:prstGeom>
            <a:solidFill>
              <a:schemeClr val="bg1"/>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  Story in Iteration</a:t>
              </a:r>
            </a:p>
          </p:txBody>
        </p:sp>
        <p:sp>
          <p:nvSpPr>
            <p:cNvPr id="35" name="TextBox 34"/>
            <p:cNvSpPr txBox="1"/>
            <p:nvPr/>
          </p:nvSpPr>
          <p:spPr>
            <a:xfrm>
              <a:off x="3480658" y="2562805"/>
              <a:ext cx="2766987"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Feature in Release</a:t>
              </a:r>
            </a:p>
          </p:txBody>
        </p:sp>
        <p:sp>
          <p:nvSpPr>
            <p:cNvPr id="36" name="Rounded Rectangle 35"/>
            <p:cNvSpPr/>
            <p:nvPr/>
          </p:nvSpPr>
          <p:spPr>
            <a:xfrm>
              <a:off x="2492474" y="3927394"/>
              <a:ext cx="832755" cy="5551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37" name="Rounded Rectangle 36"/>
            <p:cNvSpPr/>
            <p:nvPr/>
          </p:nvSpPr>
          <p:spPr>
            <a:xfrm>
              <a:off x="2499348" y="4526682"/>
              <a:ext cx="832755" cy="5551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39" name="TextBox 38"/>
            <p:cNvSpPr txBox="1"/>
            <p:nvPr/>
          </p:nvSpPr>
          <p:spPr>
            <a:xfrm>
              <a:off x="2494794" y="3550509"/>
              <a:ext cx="888207" cy="246530"/>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Analyze</a:t>
              </a:r>
            </a:p>
          </p:txBody>
        </p:sp>
        <p:grpSp>
          <p:nvGrpSpPr>
            <p:cNvPr id="46" name="Group 45"/>
            <p:cNvGrpSpPr/>
            <p:nvPr/>
          </p:nvGrpSpPr>
          <p:grpSpPr>
            <a:xfrm>
              <a:off x="2645529" y="4006223"/>
              <a:ext cx="540392" cy="397511"/>
              <a:chOff x="8779776" y="3381344"/>
              <a:chExt cx="540392" cy="397511"/>
            </a:xfrm>
          </p:grpSpPr>
          <p:sp>
            <p:nvSpPr>
              <p:cNvPr id="43" name="Rectangle 42"/>
              <p:cNvSpPr/>
              <p:nvPr/>
            </p:nvSpPr>
            <p:spPr>
              <a:xfrm>
                <a:off x="8779776" y="3381344"/>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44" name="Rectangle 43"/>
              <p:cNvSpPr/>
              <p:nvPr/>
            </p:nvSpPr>
            <p:spPr>
              <a:xfrm>
                <a:off x="8916329" y="3480072"/>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45" name="Rectangle 44"/>
              <p:cNvSpPr/>
              <p:nvPr/>
            </p:nvSpPr>
            <p:spPr>
              <a:xfrm>
                <a:off x="9052882" y="3578800"/>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grpSp>
        <p:grpSp>
          <p:nvGrpSpPr>
            <p:cNvPr id="47" name="Group 46"/>
            <p:cNvGrpSpPr/>
            <p:nvPr/>
          </p:nvGrpSpPr>
          <p:grpSpPr>
            <a:xfrm>
              <a:off x="2663856" y="4628977"/>
              <a:ext cx="540392" cy="397511"/>
              <a:chOff x="8779776" y="3381344"/>
              <a:chExt cx="540392" cy="397511"/>
            </a:xfrm>
          </p:grpSpPr>
          <p:sp>
            <p:nvSpPr>
              <p:cNvPr id="48" name="Rectangle 47"/>
              <p:cNvSpPr/>
              <p:nvPr/>
            </p:nvSpPr>
            <p:spPr>
              <a:xfrm>
                <a:off x="8779776" y="3381344"/>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49" name="Rectangle 48"/>
              <p:cNvSpPr/>
              <p:nvPr/>
            </p:nvSpPr>
            <p:spPr>
              <a:xfrm>
                <a:off x="8916329" y="3480072"/>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50" name="Rectangle 49"/>
              <p:cNvSpPr/>
              <p:nvPr/>
            </p:nvSpPr>
            <p:spPr>
              <a:xfrm>
                <a:off x="9052882" y="3578800"/>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grpSp>
        <p:sp>
          <p:nvSpPr>
            <p:cNvPr id="52" name="TextBox 51"/>
            <p:cNvSpPr txBox="1"/>
            <p:nvPr/>
          </p:nvSpPr>
          <p:spPr>
            <a:xfrm>
              <a:off x="3429074" y="3550509"/>
              <a:ext cx="895599" cy="244877"/>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Estimate</a:t>
              </a:r>
            </a:p>
          </p:txBody>
        </p:sp>
        <p:sp>
          <p:nvSpPr>
            <p:cNvPr id="53" name="TextBox 52"/>
            <p:cNvSpPr txBox="1"/>
            <p:nvPr/>
          </p:nvSpPr>
          <p:spPr>
            <a:xfrm>
              <a:off x="4474484" y="3550509"/>
              <a:ext cx="762279" cy="283093"/>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rPr>
                <a:t>Design</a:t>
              </a:r>
              <a:endPar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54" name="TextBox 53"/>
            <p:cNvSpPr txBox="1"/>
            <p:nvPr/>
          </p:nvSpPr>
          <p:spPr>
            <a:xfrm>
              <a:off x="5348866" y="3550509"/>
              <a:ext cx="836805" cy="282997"/>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Test</a:t>
              </a:r>
            </a:p>
          </p:txBody>
        </p:sp>
        <p:sp>
          <p:nvSpPr>
            <p:cNvPr id="55" name="TextBox 54"/>
            <p:cNvSpPr txBox="1"/>
            <p:nvPr/>
          </p:nvSpPr>
          <p:spPr>
            <a:xfrm>
              <a:off x="6310117" y="3550509"/>
              <a:ext cx="855051" cy="282997"/>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Build</a:t>
              </a:r>
            </a:p>
          </p:txBody>
        </p:sp>
        <p:sp>
          <p:nvSpPr>
            <p:cNvPr id="56" name="TextBox 55"/>
            <p:cNvSpPr txBox="1"/>
            <p:nvPr/>
          </p:nvSpPr>
          <p:spPr>
            <a:xfrm>
              <a:off x="7281027" y="3550509"/>
              <a:ext cx="836805" cy="244877"/>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CI</a:t>
              </a:r>
            </a:p>
          </p:txBody>
        </p:sp>
        <p:sp>
          <p:nvSpPr>
            <p:cNvPr id="57" name="Rounded Rectangle 56"/>
            <p:cNvSpPr/>
            <p:nvPr/>
          </p:nvSpPr>
          <p:spPr>
            <a:xfrm>
              <a:off x="9214733" y="3926093"/>
              <a:ext cx="832755" cy="5551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67" name="Rounded Rectangle 66"/>
            <p:cNvSpPr/>
            <p:nvPr/>
          </p:nvSpPr>
          <p:spPr>
            <a:xfrm>
              <a:off x="9223822" y="4545732"/>
              <a:ext cx="832755" cy="5551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2" name="Rounded Rectangle 71"/>
            <p:cNvSpPr/>
            <p:nvPr/>
          </p:nvSpPr>
          <p:spPr>
            <a:xfrm>
              <a:off x="9232911" y="5146321"/>
              <a:ext cx="832755" cy="5551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7" name="Rounded Rectangle 76"/>
            <p:cNvSpPr/>
            <p:nvPr/>
          </p:nvSpPr>
          <p:spPr>
            <a:xfrm>
              <a:off x="9242000" y="5765960"/>
              <a:ext cx="832755" cy="5551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grpSp>
          <p:nvGrpSpPr>
            <p:cNvPr id="4" name="Group 3"/>
            <p:cNvGrpSpPr/>
            <p:nvPr/>
          </p:nvGrpSpPr>
          <p:grpSpPr>
            <a:xfrm>
              <a:off x="9363115" y="4003623"/>
              <a:ext cx="567659" cy="2237378"/>
              <a:chOff x="8625703" y="3693914"/>
              <a:chExt cx="567659" cy="2237378"/>
            </a:xfrm>
          </p:grpSpPr>
          <p:sp>
            <p:nvSpPr>
              <p:cNvPr id="58" name="Rectangle 57"/>
              <p:cNvSpPr/>
              <p:nvPr/>
            </p:nvSpPr>
            <p:spPr>
              <a:xfrm>
                <a:off x="8625703" y="3693914"/>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59" name="Rectangle 58"/>
              <p:cNvSpPr/>
              <p:nvPr/>
            </p:nvSpPr>
            <p:spPr>
              <a:xfrm>
                <a:off x="8762256" y="3792642"/>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60" name="Rectangle 59"/>
              <p:cNvSpPr/>
              <p:nvPr/>
            </p:nvSpPr>
            <p:spPr>
              <a:xfrm>
                <a:off x="8898809" y="3891370"/>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68" name="Rectangle 67"/>
              <p:cNvSpPr/>
              <p:nvPr/>
            </p:nvSpPr>
            <p:spPr>
              <a:xfrm>
                <a:off x="8634792" y="4313553"/>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69" name="Rectangle 68"/>
              <p:cNvSpPr/>
              <p:nvPr/>
            </p:nvSpPr>
            <p:spPr>
              <a:xfrm>
                <a:off x="8771345" y="4412281"/>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0" name="Rectangle 69"/>
              <p:cNvSpPr/>
              <p:nvPr/>
            </p:nvSpPr>
            <p:spPr>
              <a:xfrm>
                <a:off x="8907898" y="4511009"/>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3" name="Rectangle 72"/>
              <p:cNvSpPr/>
              <p:nvPr/>
            </p:nvSpPr>
            <p:spPr>
              <a:xfrm>
                <a:off x="8643881" y="4914142"/>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4" name="Rectangle 73"/>
              <p:cNvSpPr/>
              <p:nvPr/>
            </p:nvSpPr>
            <p:spPr>
              <a:xfrm>
                <a:off x="8780434" y="5012870"/>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5" name="Rectangle 74"/>
              <p:cNvSpPr/>
              <p:nvPr/>
            </p:nvSpPr>
            <p:spPr>
              <a:xfrm>
                <a:off x="8916987" y="5111598"/>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8" name="Rectangle 77"/>
              <p:cNvSpPr/>
              <p:nvPr/>
            </p:nvSpPr>
            <p:spPr>
              <a:xfrm>
                <a:off x="8652970" y="5533781"/>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79" name="Rectangle 78"/>
              <p:cNvSpPr/>
              <p:nvPr/>
            </p:nvSpPr>
            <p:spPr>
              <a:xfrm>
                <a:off x="8789523" y="5632509"/>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80" name="Rectangle 79"/>
              <p:cNvSpPr/>
              <p:nvPr/>
            </p:nvSpPr>
            <p:spPr>
              <a:xfrm>
                <a:off x="8926076" y="5731237"/>
                <a:ext cx="267286" cy="200055"/>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grpSp>
        <p:sp>
          <p:nvSpPr>
            <p:cNvPr id="81" name="Rectangle 80"/>
            <p:cNvSpPr/>
            <p:nvPr/>
          </p:nvSpPr>
          <p:spPr>
            <a:xfrm>
              <a:off x="7297450" y="3926093"/>
              <a:ext cx="836805" cy="6971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82" name="Rectangle 81"/>
            <p:cNvSpPr/>
            <p:nvPr/>
          </p:nvSpPr>
          <p:spPr>
            <a:xfrm>
              <a:off x="7297449" y="4772553"/>
              <a:ext cx="836805" cy="6971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83" name="Rectangle 82"/>
            <p:cNvSpPr/>
            <p:nvPr/>
          </p:nvSpPr>
          <p:spPr>
            <a:xfrm>
              <a:off x="7667612" y="3973673"/>
              <a:ext cx="252761" cy="257356"/>
            </a:xfrm>
            <a:prstGeom prst="rect">
              <a:avLst/>
            </a:prstGeom>
            <a:solidFill>
              <a:srgbClr val="F4A2A2"/>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84" name="Rectangle 83"/>
            <p:cNvSpPr/>
            <p:nvPr/>
          </p:nvSpPr>
          <p:spPr>
            <a:xfrm>
              <a:off x="7674737" y="4843547"/>
              <a:ext cx="252761" cy="257356"/>
            </a:xfrm>
            <a:prstGeom prst="rect">
              <a:avLst/>
            </a:prstGeom>
            <a:solidFill>
              <a:srgbClr val="F4A2A2"/>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86" name="TextBox 85"/>
            <p:cNvSpPr txBox="1"/>
            <p:nvPr/>
          </p:nvSpPr>
          <p:spPr>
            <a:xfrm>
              <a:off x="8243020" y="3550510"/>
              <a:ext cx="853006" cy="257782"/>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FIT</a:t>
              </a:r>
            </a:p>
          </p:txBody>
        </p:sp>
        <p:sp>
          <p:nvSpPr>
            <p:cNvPr id="87" name="TextBox 86"/>
            <p:cNvSpPr txBox="1"/>
            <p:nvPr/>
          </p:nvSpPr>
          <p:spPr>
            <a:xfrm>
              <a:off x="9161182" y="3550510"/>
              <a:ext cx="922233" cy="282996"/>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SIT</a:t>
              </a:r>
            </a:p>
          </p:txBody>
        </p:sp>
        <p:sp>
          <p:nvSpPr>
            <p:cNvPr id="88" name="TextBox 87"/>
            <p:cNvSpPr txBox="1"/>
            <p:nvPr/>
          </p:nvSpPr>
          <p:spPr>
            <a:xfrm>
              <a:off x="10178473" y="3550509"/>
              <a:ext cx="836805" cy="244877"/>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Science</a:t>
              </a:r>
            </a:p>
          </p:txBody>
        </p:sp>
        <p:sp>
          <p:nvSpPr>
            <p:cNvPr id="61" name="TextBox 60"/>
            <p:cNvSpPr txBox="1"/>
            <p:nvPr/>
          </p:nvSpPr>
          <p:spPr>
            <a:xfrm>
              <a:off x="1588137" y="1573393"/>
              <a:ext cx="3126544"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Product in Portfolio</a:t>
              </a:r>
            </a:p>
          </p:txBody>
        </p:sp>
        <p:sp>
          <p:nvSpPr>
            <p:cNvPr id="63" name="Rectangle 62"/>
            <p:cNvSpPr/>
            <p:nvPr/>
          </p:nvSpPr>
          <p:spPr>
            <a:xfrm>
              <a:off x="4560212" y="4008998"/>
              <a:ext cx="267286" cy="200055"/>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64" name="Rectangle 63"/>
            <p:cNvSpPr/>
            <p:nvPr/>
          </p:nvSpPr>
          <p:spPr>
            <a:xfrm>
              <a:off x="4696765" y="4107726"/>
              <a:ext cx="267286" cy="200055"/>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85" name="Rectangle 84"/>
            <p:cNvSpPr/>
            <p:nvPr/>
          </p:nvSpPr>
          <p:spPr>
            <a:xfrm>
              <a:off x="4833318" y="4206454"/>
              <a:ext cx="267286" cy="200055"/>
            </a:xfrm>
            <a:prstGeom prst="rect">
              <a:avLst/>
            </a:prstGeom>
            <a:solidFill>
              <a:srgbClr val="F4A2A2"/>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91" name="Rectangle 90"/>
            <p:cNvSpPr/>
            <p:nvPr/>
          </p:nvSpPr>
          <p:spPr>
            <a:xfrm>
              <a:off x="4562969" y="4859668"/>
              <a:ext cx="267286" cy="200055"/>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92" name="Rectangle 91"/>
            <p:cNvSpPr/>
            <p:nvPr/>
          </p:nvSpPr>
          <p:spPr>
            <a:xfrm>
              <a:off x="4699522" y="4958396"/>
              <a:ext cx="267286" cy="200055"/>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93" name="Rectangle 92"/>
            <p:cNvSpPr/>
            <p:nvPr/>
          </p:nvSpPr>
          <p:spPr>
            <a:xfrm>
              <a:off x="4836075" y="5057124"/>
              <a:ext cx="267286" cy="200055"/>
            </a:xfrm>
            <a:prstGeom prst="rect">
              <a:avLst/>
            </a:prstGeom>
            <a:solidFill>
              <a:srgbClr val="F4A2A2"/>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grpSp>
          <p:nvGrpSpPr>
            <p:cNvPr id="94" name="Group 93"/>
            <p:cNvGrpSpPr/>
            <p:nvPr/>
          </p:nvGrpSpPr>
          <p:grpSpPr>
            <a:xfrm>
              <a:off x="4565726" y="5693713"/>
              <a:ext cx="540392" cy="397511"/>
              <a:chOff x="8779776" y="3381344"/>
              <a:chExt cx="540392" cy="397511"/>
            </a:xfrm>
          </p:grpSpPr>
          <p:sp>
            <p:nvSpPr>
              <p:cNvPr id="95" name="Rectangle 94"/>
              <p:cNvSpPr/>
              <p:nvPr/>
            </p:nvSpPr>
            <p:spPr>
              <a:xfrm>
                <a:off x="8779776" y="3381344"/>
                <a:ext cx="267286" cy="200055"/>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96" name="Rectangle 95"/>
              <p:cNvSpPr/>
              <p:nvPr/>
            </p:nvSpPr>
            <p:spPr>
              <a:xfrm>
                <a:off x="8916329" y="3480072"/>
                <a:ext cx="267286" cy="200055"/>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97" name="Rectangle 96"/>
              <p:cNvSpPr/>
              <p:nvPr/>
            </p:nvSpPr>
            <p:spPr>
              <a:xfrm>
                <a:off x="9052882" y="3578800"/>
                <a:ext cx="267286" cy="200055"/>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grpSp>
        <p:sp>
          <p:nvSpPr>
            <p:cNvPr id="3" name="Rectangle 2"/>
            <p:cNvSpPr/>
            <p:nvPr/>
          </p:nvSpPr>
          <p:spPr>
            <a:xfrm>
              <a:off x="1472339" y="3506492"/>
              <a:ext cx="965227" cy="354833"/>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Optima nova LT Pro Regular" panose="020E0502060504020303" pitchFamily="34" charset="77"/>
              </a:endParaRPr>
            </a:p>
          </p:txBody>
        </p:sp>
        <p:sp>
          <p:nvSpPr>
            <p:cNvPr id="98" name="TextBox 97"/>
            <p:cNvSpPr txBox="1"/>
            <p:nvPr/>
          </p:nvSpPr>
          <p:spPr>
            <a:xfrm>
              <a:off x="1585241" y="3550509"/>
              <a:ext cx="796102" cy="246530"/>
            </a:xfrm>
            <a:prstGeom prst="rect">
              <a:avLst/>
            </a:prstGeom>
            <a:solidFill>
              <a:schemeClr val="bg1"/>
            </a:solid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Canvas</a:t>
              </a:r>
            </a:p>
          </p:txBody>
        </p:sp>
        <p:sp>
          <p:nvSpPr>
            <p:cNvPr id="99" name="Rounded Rectangle 98"/>
            <p:cNvSpPr/>
            <p:nvPr/>
          </p:nvSpPr>
          <p:spPr>
            <a:xfrm>
              <a:off x="1525413" y="3926093"/>
              <a:ext cx="832755" cy="55517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102" name="Rectangle 101"/>
            <p:cNvSpPr/>
            <p:nvPr/>
          </p:nvSpPr>
          <p:spPr>
            <a:xfrm>
              <a:off x="1531495" y="4096186"/>
              <a:ext cx="267286" cy="2000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03" name="Rectangle 102"/>
            <p:cNvSpPr/>
            <p:nvPr/>
          </p:nvSpPr>
          <p:spPr>
            <a:xfrm>
              <a:off x="1808688" y="4096186"/>
              <a:ext cx="267286" cy="2000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04" name="Rectangle 103"/>
            <p:cNvSpPr/>
            <p:nvPr/>
          </p:nvSpPr>
          <p:spPr>
            <a:xfrm>
              <a:off x="2085880" y="4096186"/>
              <a:ext cx="267286" cy="2000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pic>
          <p:nvPicPr>
            <p:cNvPr id="109" name="Picture 108"/>
            <p:cNvPicPr>
              <a:picLocks noChangeAspect="1"/>
            </p:cNvPicPr>
            <p:nvPr/>
          </p:nvPicPr>
          <p:blipFill>
            <a:blip r:embed="rId4"/>
            <a:stretch>
              <a:fillRect/>
            </a:stretch>
          </p:blipFill>
          <p:spPr>
            <a:xfrm>
              <a:off x="1446202" y="6099177"/>
              <a:ext cx="996185" cy="266222"/>
            </a:xfrm>
            <a:prstGeom prst="rect">
              <a:avLst/>
            </a:prstGeom>
          </p:spPr>
        </p:pic>
        <p:sp>
          <p:nvSpPr>
            <p:cNvPr id="118" name="Rounded Rectangle 117"/>
            <p:cNvSpPr/>
            <p:nvPr/>
          </p:nvSpPr>
          <p:spPr>
            <a:xfrm>
              <a:off x="10187829" y="3926094"/>
              <a:ext cx="832755" cy="55517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7" name="Rectangle 6"/>
            <p:cNvSpPr/>
            <p:nvPr/>
          </p:nvSpPr>
          <p:spPr>
            <a:xfrm>
              <a:off x="10164480" y="4545732"/>
              <a:ext cx="870918" cy="17753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ndParaRPr>
            </a:p>
          </p:txBody>
        </p:sp>
        <p:sp>
          <p:nvSpPr>
            <p:cNvPr id="100" name="Rounded Rectangle 99"/>
            <p:cNvSpPr/>
            <p:nvPr/>
          </p:nvSpPr>
          <p:spPr>
            <a:xfrm>
              <a:off x="10181390" y="4525381"/>
              <a:ext cx="832755" cy="55517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106" name="Rectangle 105"/>
            <p:cNvSpPr/>
            <p:nvPr/>
          </p:nvSpPr>
          <p:spPr>
            <a:xfrm>
              <a:off x="10477437" y="4538172"/>
              <a:ext cx="267286" cy="1490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07" name="Rectangle 106"/>
            <p:cNvSpPr/>
            <p:nvPr/>
          </p:nvSpPr>
          <p:spPr>
            <a:xfrm>
              <a:off x="10482458" y="4725111"/>
              <a:ext cx="267286" cy="1490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08" name="Rectangle 107"/>
            <p:cNvSpPr/>
            <p:nvPr/>
          </p:nvSpPr>
          <p:spPr>
            <a:xfrm>
              <a:off x="10482458" y="4912050"/>
              <a:ext cx="267286" cy="1490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23" name="Rectangle 122"/>
            <p:cNvSpPr/>
            <p:nvPr/>
          </p:nvSpPr>
          <p:spPr>
            <a:xfrm>
              <a:off x="3506061" y="4540878"/>
              <a:ext cx="721905" cy="483366"/>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26" name="Rectangle 125"/>
            <p:cNvSpPr/>
            <p:nvPr/>
          </p:nvSpPr>
          <p:spPr>
            <a:xfrm>
              <a:off x="3518986" y="5117953"/>
              <a:ext cx="721905" cy="483366"/>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27" name="Rectangle 126"/>
            <p:cNvSpPr/>
            <p:nvPr/>
          </p:nvSpPr>
          <p:spPr>
            <a:xfrm>
              <a:off x="3531911" y="5685601"/>
              <a:ext cx="721905" cy="483366"/>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28" name="Rectangle 127"/>
            <p:cNvSpPr/>
            <p:nvPr/>
          </p:nvSpPr>
          <p:spPr>
            <a:xfrm>
              <a:off x="4390285" y="5575483"/>
              <a:ext cx="908491" cy="665518"/>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89" name="Rectangle 88"/>
            <p:cNvSpPr/>
            <p:nvPr/>
          </p:nvSpPr>
          <p:spPr>
            <a:xfrm>
              <a:off x="8298769" y="4537407"/>
              <a:ext cx="721905" cy="483366"/>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10" name="Rectangle 109"/>
            <p:cNvSpPr/>
            <p:nvPr/>
          </p:nvSpPr>
          <p:spPr>
            <a:xfrm>
              <a:off x="10477438" y="3937040"/>
              <a:ext cx="267286" cy="1490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11" name="Rectangle 110"/>
            <p:cNvSpPr/>
            <p:nvPr/>
          </p:nvSpPr>
          <p:spPr>
            <a:xfrm>
              <a:off x="10482459" y="4123979"/>
              <a:ext cx="267286" cy="1490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12" name="Rectangle 111"/>
            <p:cNvSpPr/>
            <p:nvPr/>
          </p:nvSpPr>
          <p:spPr>
            <a:xfrm>
              <a:off x="10482459" y="4310918"/>
              <a:ext cx="267286" cy="1490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13" name="Rectangle 112"/>
            <p:cNvSpPr/>
            <p:nvPr/>
          </p:nvSpPr>
          <p:spPr>
            <a:xfrm>
              <a:off x="8687565" y="4196621"/>
              <a:ext cx="267286" cy="200055"/>
            </a:xfrm>
            <a:prstGeom prst="rect">
              <a:avLst/>
            </a:prstGeom>
            <a:solidFill>
              <a:srgbClr val="F4A2A2"/>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14" name="Rectangle 113"/>
            <p:cNvSpPr/>
            <p:nvPr/>
          </p:nvSpPr>
          <p:spPr>
            <a:xfrm>
              <a:off x="8690322" y="4767079"/>
              <a:ext cx="267286" cy="200055"/>
            </a:xfrm>
            <a:prstGeom prst="rect">
              <a:avLst/>
            </a:prstGeom>
            <a:solidFill>
              <a:srgbClr val="F4A2A2"/>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grpSp>
      <p:sp>
        <p:nvSpPr>
          <p:cNvPr id="90" name="TextBox 89"/>
          <p:cNvSpPr txBox="1"/>
          <p:nvPr/>
        </p:nvSpPr>
        <p:spPr>
          <a:xfrm>
            <a:off x="1536510" y="3691"/>
            <a:ext cx="1523174" cy="523220"/>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Optima nova LT Pro Regular" panose="020E0502060504020303" pitchFamily="34" charset="77"/>
                <a:cs typeface="Optima"/>
              </a:rPr>
              <a:t>L</a:t>
            </a:r>
            <a:r>
              <a:rPr kumimoji="0" lang="en-US" sz="2800" b="0" i="0" u="none" strike="noStrike" kern="1200" cap="none" spc="0" normalizeH="0" baseline="0" noProof="0" dirty="0">
                <a:ln>
                  <a:noFill/>
                </a:ln>
                <a:solidFill>
                  <a:prstClr val="black"/>
                </a:solidFill>
                <a:effectLst/>
                <a:uLnTx/>
                <a:uFillTx/>
                <a:latin typeface="Optima nova LT Pro Regular" panose="020E0502060504020303" pitchFamily="34" charset="77"/>
                <a:cs typeface="Optima"/>
              </a:rPr>
              <a:t>earning</a:t>
            </a:r>
          </a:p>
        </p:txBody>
      </p:sp>
      <p:sp>
        <p:nvSpPr>
          <p:cNvPr id="170" name="Rectangle 169"/>
          <p:cNvSpPr/>
          <p:nvPr/>
        </p:nvSpPr>
        <p:spPr>
          <a:xfrm>
            <a:off x="7131520" y="419572"/>
            <a:ext cx="222634" cy="149069"/>
          </a:xfrm>
          <a:prstGeom prst="rect">
            <a:avLst/>
          </a:prstGeom>
          <a:solidFill>
            <a:srgbClr val="78DF40"/>
          </a:solid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71" name="TextBox 170"/>
          <p:cNvSpPr txBox="1"/>
          <p:nvPr/>
        </p:nvSpPr>
        <p:spPr>
          <a:xfrm>
            <a:off x="4915858" y="372030"/>
            <a:ext cx="836805" cy="244877"/>
          </a:xfrm>
          <a:prstGeom prst="rect">
            <a:avLst/>
          </a:prstGeom>
          <a:solidFill>
            <a:schemeClr val="bg1"/>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Product</a:t>
            </a:r>
          </a:p>
        </p:txBody>
      </p:sp>
      <p:sp>
        <p:nvSpPr>
          <p:cNvPr id="172" name="Rectangle 171"/>
          <p:cNvSpPr/>
          <p:nvPr/>
        </p:nvSpPr>
        <p:spPr>
          <a:xfrm>
            <a:off x="5883562" y="419572"/>
            <a:ext cx="222634" cy="1490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73" name="Rectangle 172"/>
          <p:cNvSpPr/>
          <p:nvPr/>
        </p:nvSpPr>
        <p:spPr>
          <a:xfrm>
            <a:off x="4635604" y="419572"/>
            <a:ext cx="222634" cy="1490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175" name="TextBox 174"/>
          <p:cNvSpPr txBox="1"/>
          <p:nvPr/>
        </p:nvSpPr>
        <p:spPr>
          <a:xfrm>
            <a:off x="8656554" y="372030"/>
            <a:ext cx="836805" cy="197527"/>
          </a:xfrm>
          <a:prstGeom prst="rect">
            <a:avLst/>
          </a:prstGeom>
          <a:solidFill>
            <a:schemeClr val="bg1"/>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endParaRPr>
          </a:p>
        </p:txBody>
      </p:sp>
      <p:sp>
        <p:nvSpPr>
          <p:cNvPr id="176" name="Rectangle 175"/>
          <p:cNvSpPr/>
          <p:nvPr/>
        </p:nvSpPr>
        <p:spPr>
          <a:xfrm>
            <a:off x="9627435" y="424354"/>
            <a:ext cx="222634" cy="149069"/>
          </a:xfrm>
          <a:prstGeom prst="rect">
            <a:avLst/>
          </a:prstGeom>
          <a:solidFill>
            <a:srgbClr val="FFF835"/>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77" name="Rectangle 176"/>
          <p:cNvSpPr/>
          <p:nvPr/>
        </p:nvSpPr>
        <p:spPr>
          <a:xfrm>
            <a:off x="8379478" y="419572"/>
            <a:ext cx="222634" cy="149069"/>
          </a:xfrm>
          <a:prstGeom prst="rect">
            <a:avLst/>
          </a:prstGeom>
          <a:solidFill>
            <a:srgbClr val="F4A2A2"/>
          </a:solidFill>
          <a:ln w="127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tima nova LT Pro Regular" panose="020E0502060504020303" pitchFamily="34" charset="77"/>
              <a:ea typeface="Optima" charset="0"/>
              <a:cs typeface="Optima" charset="0"/>
            </a:endParaRPr>
          </a:p>
        </p:txBody>
      </p:sp>
      <p:sp>
        <p:nvSpPr>
          <p:cNvPr id="16" name="Rectangle 15"/>
          <p:cNvSpPr/>
          <p:nvPr/>
        </p:nvSpPr>
        <p:spPr>
          <a:xfrm>
            <a:off x="6166568" y="372030"/>
            <a:ext cx="556563" cy="276526"/>
          </a:xfrm>
          <a:prstGeom prst="rect">
            <a:avLst/>
          </a:prstGeom>
          <a:solidFill>
            <a:schemeClr val="bg1"/>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Epic</a:t>
            </a:r>
          </a:p>
        </p:txBody>
      </p:sp>
      <p:sp>
        <p:nvSpPr>
          <p:cNvPr id="17" name="Rectangle 16"/>
          <p:cNvSpPr/>
          <p:nvPr/>
        </p:nvSpPr>
        <p:spPr>
          <a:xfrm>
            <a:off x="7396896" y="372030"/>
            <a:ext cx="829458" cy="196611"/>
          </a:xfrm>
          <a:prstGeom prst="rect">
            <a:avLst/>
          </a:prstGeom>
          <a:solidFill>
            <a:schemeClr val="bg1"/>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Feature</a:t>
            </a:r>
          </a:p>
        </p:txBody>
      </p:sp>
      <p:sp>
        <p:nvSpPr>
          <p:cNvPr id="18" name="Rectangle 17"/>
          <p:cNvSpPr/>
          <p:nvPr/>
        </p:nvSpPr>
        <p:spPr>
          <a:xfrm>
            <a:off x="9898499" y="372030"/>
            <a:ext cx="941283" cy="197527"/>
          </a:xfrm>
          <a:prstGeom prst="rect">
            <a:avLst/>
          </a:prstGeom>
          <a:solidFill>
            <a:schemeClr val="bg1"/>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Optima nova LT Pro Regular" panose="020E0502060504020303" pitchFamily="34" charset="77"/>
                <a:ea typeface="Optima" charset="0"/>
                <a:cs typeface="Optima" charset="0"/>
              </a:rPr>
              <a:t>Story</a:t>
            </a:r>
          </a:p>
        </p:txBody>
      </p:sp>
    </p:spTree>
    <p:extLst>
      <p:ext uri="{BB962C8B-B14F-4D97-AF65-F5344CB8AC3E}">
        <p14:creationId xmlns:p14="http://schemas.microsoft.com/office/powerpoint/2010/main" val="199228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241</Words>
  <Application>Microsoft Macintosh PowerPoint</Application>
  <PresentationFormat>Widescreen</PresentationFormat>
  <Paragraphs>46</Paragraphs>
  <Slides>3</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vt:i4>
      </vt:variant>
    </vt:vector>
  </HeadingPairs>
  <TitlesOfParts>
    <vt:vector size="12" baseType="lpstr">
      <vt:lpstr>Arial</vt:lpstr>
      <vt:lpstr>Calibri</vt:lpstr>
      <vt:lpstr>Calibri Light</vt:lpstr>
      <vt:lpstr>Century Gothic</vt:lpstr>
      <vt:lpstr>Optima</vt:lpstr>
      <vt:lpstr>Optima nova LT Pro Regular</vt:lpstr>
      <vt:lpstr>Office Theme</vt:lpstr>
      <vt:lpstr>Vapor Trail</vt:lpstr>
      <vt:lpstr>6_Office Theme</vt:lpstr>
      <vt:lpstr>PowerPoint Presentation</vt:lpstr>
      <vt:lpstr>Transformation Workflow</vt:lpstr>
      <vt:lpstr>PowerPoint Presentation</vt:lpstr>
    </vt:vector>
  </TitlesOfParts>
  <Company/>
  <LinksUpToDate>false</LinksUpToDate>
  <SharedDoc>false</SharedDoc>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Merel</dc:creator>
  <cp:lastModifiedBy>Peter Merel</cp:lastModifiedBy>
  <cp:revision>4</cp:revision>
  <dcterms:created xsi:type="dcterms:W3CDTF">2017-10-19T11:12:46Z</dcterms:created>
  <dcterms:modified xsi:type="dcterms:W3CDTF">2018-01-01T10:47:20Z</dcterms:modified>
</cp:coreProperties>
</file>