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5" r:id="rId4"/>
    <p:sldId id="261" r:id="rId5"/>
    <p:sldId id="260" r:id="rId6"/>
    <p:sldId id="258" r:id="rId7"/>
    <p:sldId id="263" r:id="rId8"/>
    <p:sldId id="259" r:id="rId9"/>
    <p:sldId id="257" r:id="rId10"/>
    <p:sldId id="262" r:id="rId11"/>
  </p:sldIdLst>
  <p:sldSz cx="32399288" cy="19799300"/>
  <p:notesSz cx="6858000" cy="9144000"/>
  <p:defaultTextStyle>
    <a:defPPr>
      <a:defRPr lang="en-US"/>
    </a:defPPr>
    <a:lvl1pPr marL="0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1pPr>
    <a:lvl2pPr marL="1252728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2pPr>
    <a:lvl3pPr marL="2505456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3pPr>
    <a:lvl4pPr marL="3758184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4pPr>
    <a:lvl5pPr marL="5010912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5pPr>
    <a:lvl6pPr marL="6263640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6pPr>
    <a:lvl7pPr marL="7516368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7pPr>
    <a:lvl8pPr marL="8769096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8pPr>
    <a:lvl9pPr marL="10021824" algn="l" defTabSz="2505456" rtl="0" eaLnBrk="1" latinLnBrk="0" hangingPunct="1">
      <a:defRPr sz="49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7F5"/>
    <a:srgbClr val="7A81FF"/>
    <a:srgbClr val="2F5597"/>
    <a:srgbClr val="3D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2"/>
    <p:restoredTop sz="86464"/>
  </p:normalViewPr>
  <p:slideViewPr>
    <p:cSldViewPr snapToGrid="0" snapToObjects="1">
      <p:cViewPr varScale="1">
        <p:scale>
          <a:sx n="33" d="100"/>
          <a:sy n="33" d="100"/>
        </p:scale>
        <p:origin x="1280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4E1CB-D63A-5040-BD65-81BB41AC7B41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1143000"/>
            <a:ext cx="5051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C3A2D-26B8-EB42-B8C4-8D9D8E2E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1pPr>
    <a:lvl2pPr marL="1252728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2pPr>
    <a:lvl3pPr marL="2505456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3pPr>
    <a:lvl4pPr marL="3758184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4pPr>
    <a:lvl5pPr marL="5010912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5pPr>
    <a:lvl6pPr marL="6263640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6pPr>
    <a:lvl7pPr marL="7516368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7pPr>
    <a:lvl8pPr marL="8769096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8pPr>
    <a:lvl9pPr marL="10021824" algn="l" defTabSz="2505456" rtl="0" eaLnBrk="1" latinLnBrk="0" hangingPunct="1">
      <a:defRPr sz="32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3240303"/>
            <a:ext cx="24299466" cy="6893090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0399217"/>
            <a:ext cx="24299466" cy="4780246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1054129"/>
            <a:ext cx="6986096" cy="167789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1054129"/>
            <a:ext cx="20553298" cy="167789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4936079"/>
            <a:ext cx="27944386" cy="8235957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13249951"/>
            <a:ext cx="27944386" cy="4331095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270647"/>
            <a:ext cx="13769697" cy="12562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270647"/>
            <a:ext cx="13769697" cy="12562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054131"/>
            <a:ext cx="27944386" cy="3826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4853580"/>
            <a:ext cx="13706416" cy="2378664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7232244"/>
            <a:ext cx="13706416" cy="10637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4853580"/>
            <a:ext cx="13773917" cy="2378664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7232244"/>
            <a:ext cx="13773917" cy="10637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319953"/>
            <a:ext cx="10449613" cy="4619837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850734"/>
            <a:ext cx="16402140" cy="14070336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939790"/>
            <a:ext cx="10449613" cy="11004196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319953"/>
            <a:ext cx="10449613" cy="4619837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850734"/>
            <a:ext cx="16402140" cy="14070336"/>
          </a:xfrm>
        </p:spPr>
        <p:txBody>
          <a:bodyPr anchor="t"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939790"/>
            <a:ext cx="10449613" cy="11004196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054131"/>
            <a:ext cx="27944386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270647"/>
            <a:ext cx="27944386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8351020"/>
            <a:ext cx="728984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8049-B998-3844-BE6D-3B936CDD673C}" type="datetimeFigureOut">
              <a:rPr lang="en-US" smtClean="0"/>
              <a:t>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8351020"/>
            <a:ext cx="1093476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8351020"/>
            <a:ext cx="728984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148D-3807-174C-AC1E-D71E0E0A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859728" y="1567231"/>
            <a:ext cx="9370184" cy="336399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" spc="6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tima nova LT Pro Regular" panose="020E0502060504020303" pitchFamily="34" charset="77"/>
                <a:ea typeface="Optima" charset="0"/>
                <a:cs typeface="Optima" charset="0"/>
              </a:rPr>
              <a:t>     </a:t>
            </a:r>
            <a:r>
              <a:rPr lang="en-US" sz="10630" spc="465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tima nova LT Pro Regular" panose="020E0502060504020303" pitchFamily="34" charset="77"/>
                <a:ea typeface="Optima" charset="0"/>
                <a:cs typeface="Optima" charset="0"/>
              </a:rPr>
              <a:t>XSCALE</a:t>
            </a:r>
            <a:endParaRPr lang="en-US" sz="15944" spc="465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tima nova LT Pro Regular" panose="020E0502060504020303" pitchFamily="34" charset="77"/>
              <a:ea typeface="Optima" charset="0"/>
              <a:cs typeface="Optima" charset="0"/>
            </a:endParaRPr>
          </a:p>
          <a:p>
            <a:pPr algn="ctr"/>
            <a:r>
              <a:rPr lang="en-US" sz="10630" spc="3189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tima nova LT Pro Regular" panose="020E0502060504020303" pitchFamily="34" charset="77"/>
                <a:ea typeface="Optima" charset="0"/>
                <a:cs typeface="Optima" charset="0"/>
              </a:rPr>
              <a:t>Alliance</a:t>
            </a:r>
          </a:p>
        </p:txBody>
      </p:sp>
      <p:grpSp>
        <p:nvGrpSpPr>
          <p:cNvPr id="20" name="Group 19"/>
          <p:cNvGrpSpPr/>
          <p:nvPr/>
        </p:nvGrpSpPr>
        <p:grpSpPr>
          <a:xfrm rot="20281730">
            <a:off x="17197824" y="2637343"/>
            <a:ext cx="5778649" cy="2904557"/>
            <a:chOff x="6809182" y="1935593"/>
            <a:chExt cx="2671955" cy="1813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/>
            <p:cNvGrpSpPr/>
            <p:nvPr/>
          </p:nvGrpSpPr>
          <p:grpSpPr>
            <a:xfrm rot="21369569">
              <a:off x="6809182" y="1935593"/>
              <a:ext cx="2671955" cy="1813995"/>
              <a:chOff x="6229066" y="3627636"/>
              <a:chExt cx="2964957" cy="20129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13171" flipH="1">
                <a:off x="6897441" y="3920282"/>
                <a:ext cx="1051895" cy="238864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56160" flipH="1">
                <a:off x="7570188" y="3307952"/>
                <a:ext cx="1304151" cy="1943519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09" b="95146" l="9921" r="89683">
                          <a14:foregroundMark x1="80159" y1="64401" x2="80159" y2="64401"/>
                          <a14:foregroundMark x1="67063" y1="76375" x2="67063" y2="76375"/>
                        </a14:backgroundRemoval>
                      </a14:imgEffect>
                      <a14:imgEffect>
                        <a14:sharpenSoften amount="-4000"/>
                      </a14:imgEffect>
                      <a14:imgEffect>
                        <a14:colorTemperature colorTemp="1500"/>
                      </a14:imgEffect>
                      <a14:imgEffect>
                        <a14:saturation sat="370000"/>
                      </a14:imgEffect>
                      <a14:imgEffect>
                        <a14:brightnessContrast brigh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51690" flipH="1">
              <a:off x="7891521" y="2078827"/>
              <a:ext cx="947936" cy="19770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5" name="TextBox 24"/>
          <p:cNvSpPr txBox="1"/>
          <p:nvPr/>
        </p:nvSpPr>
        <p:spPr>
          <a:xfrm>
            <a:off x="22069529" y="5039347"/>
            <a:ext cx="8857365" cy="74667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252" b="1" spc="1400" dirty="0">
                <a:solidFill>
                  <a:srgbClr val="1747F5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XSCALEAlliance.org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330" y="5722213"/>
            <a:ext cx="17564006" cy="85915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63135" y="15982398"/>
            <a:ext cx="27136153" cy="221599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800" spc="4650" dirty="0">
                <a:solidFill>
                  <a:srgbClr val="00B0F0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XSCALE</a:t>
            </a:r>
            <a:r>
              <a:rPr lang="en-US" sz="13800" spc="3189" dirty="0">
                <a:solidFill>
                  <a:schemeClr val="accent5">
                    <a:lumMod val="75000"/>
                  </a:schemeClr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Alliance.org</a:t>
            </a:r>
            <a:endParaRPr lang="en-US" sz="13800" spc="2657" dirty="0">
              <a:solidFill>
                <a:schemeClr val="accent5">
                  <a:lumMod val="75000"/>
                </a:schemeClr>
              </a:solidFill>
              <a:latin typeface="Optima nova LT Pro Regular" panose="020E0502060504020303" pitchFamily="34" charset="77"/>
              <a:ea typeface="Optima" charset="0"/>
              <a:cs typeface="Optima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 rot="20281730">
            <a:off x="373817" y="15542107"/>
            <a:ext cx="6477062" cy="3255602"/>
            <a:chOff x="6809182" y="1935593"/>
            <a:chExt cx="2671955" cy="1813995"/>
          </a:xfrm>
        </p:grpSpPr>
        <p:grpSp>
          <p:nvGrpSpPr>
            <p:cNvPr id="26" name="Group 25"/>
            <p:cNvGrpSpPr/>
            <p:nvPr/>
          </p:nvGrpSpPr>
          <p:grpSpPr>
            <a:xfrm rot="21369569">
              <a:off x="6809182" y="1935593"/>
              <a:ext cx="2671955" cy="1813995"/>
              <a:chOff x="6229066" y="3627636"/>
              <a:chExt cx="2964957" cy="20129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13171" flipH="1">
                <a:off x="6897441" y="3920282"/>
                <a:ext cx="1051895" cy="238864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56160" flipH="1">
                <a:off x="7570188" y="3307952"/>
                <a:ext cx="1304151" cy="1943519"/>
              </a:xfrm>
              <a:prstGeom prst="rect">
                <a:avLst/>
              </a:prstGeom>
            </p:spPr>
          </p:pic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09" b="95146" l="9921" r="89683">
                          <a14:foregroundMark x1="80159" y1="64401" x2="80159" y2="64401"/>
                          <a14:foregroundMark x1="67063" y1="76375" x2="67063" y2="76375"/>
                        </a14:backgroundRemoval>
                      </a14:imgEffect>
                      <a14:imgEffect>
                        <a14:sharpenSoften amount="-4000"/>
                      </a14:imgEffect>
                      <a14:imgEffect>
                        <a14:colorTemperature colorTemp="1500"/>
                      </a14:imgEffect>
                      <a14:imgEffect>
                        <a14:saturation sat="370000"/>
                      </a14:imgEffect>
                      <a14:imgEffect>
                        <a14:brightnessContrast brigh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51690" flipH="1">
              <a:off x="7891521" y="2078827"/>
              <a:ext cx="947936" cy="19770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4961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5" y="2806210"/>
            <a:ext cx="28071704" cy="14235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710" y="7070270"/>
            <a:ext cx="17564006" cy="85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2171" y="3442357"/>
            <a:ext cx="28534088" cy="15002882"/>
            <a:chOff x="10604847" y="3442358"/>
            <a:chExt cx="10818337" cy="5688152"/>
          </a:xfrm>
        </p:grpSpPr>
        <p:pic>
          <p:nvPicPr>
            <p:cNvPr id="16" name="Picture 15"/>
            <p:cNvPicPr/>
            <p:nvPr/>
          </p:nvPicPr>
          <p:blipFill rotWithShape="1">
            <a:blip r:embed="rId2"/>
            <a:srcRect l="66072" t="46711"/>
            <a:stretch/>
          </p:blipFill>
          <p:spPr>
            <a:xfrm>
              <a:off x="15925252" y="3442358"/>
              <a:ext cx="5497932" cy="2844076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 rotWithShape="1">
            <a:blip r:embed="rId2"/>
            <a:srcRect t="46711" r="67030"/>
            <a:stretch/>
          </p:blipFill>
          <p:spPr>
            <a:xfrm>
              <a:off x="10604847" y="6284533"/>
              <a:ext cx="5379384" cy="2844076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 rotWithShape="1">
            <a:blip r:embed="rId2"/>
            <a:srcRect l="32969" t="46711" r="33929"/>
            <a:stretch/>
          </p:blipFill>
          <p:spPr>
            <a:xfrm>
              <a:off x="16038515" y="6286434"/>
              <a:ext cx="4966333" cy="284407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64760"/>
            <a:stretch/>
          </p:blipFill>
          <p:spPr>
            <a:xfrm>
              <a:off x="12878691" y="3442358"/>
              <a:ext cx="3132682" cy="307559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6948" y="3794394"/>
              <a:ext cx="3983396" cy="1896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09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85708" y="734329"/>
            <a:ext cx="23949675" cy="15002882"/>
            <a:chOff x="10604847" y="3442358"/>
            <a:chExt cx="10818337" cy="5688152"/>
          </a:xfrm>
        </p:grpSpPr>
        <p:pic>
          <p:nvPicPr>
            <p:cNvPr id="16" name="Picture 15"/>
            <p:cNvPicPr/>
            <p:nvPr/>
          </p:nvPicPr>
          <p:blipFill rotWithShape="1">
            <a:blip r:embed="rId2"/>
            <a:srcRect l="66072" t="46711"/>
            <a:stretch/>
          </p:blipFill>
          <p:spPr>
            <a:xfrm>
              <a:off x="15925252" y="3442358"/>
              <a:ext cx="5497932" cy="2844076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 rotWithShape="1">
            <a:blip r:embed="rId2"/>
            <a:srcRect t="46711" r="67030"/>
            <a:stretch/>
          </p:blipFill>
          <p:spPr>
            <a:xfrm>
              <a:off x="10604847" y="6284533"/>
              <a:ext cx="5379384" cy="2844076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 rotWithShape="1">
            <a:blip r:embed="rId2"/>
            <a:srcRect l="32969" t="46711" r="33929"/>
            <a:stretch/>
          </p:blipFill>
          <p:spPr>
            <a:xfrm>
              <a:off x="16038515" y="6286434"/>
              <a:ext cx="4966333" cy="284407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64760"/>
            <a:stretch/>
          </p:blipFill>
          <p:spPr>
            <a:xfrm>
              <a:off x="12878691" y="3442358"/>
              <a:ext cx="3132682" cy="307559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4847" y="3889644"/>
              <a:ext cx="4349829" cy="185489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346983" y="16310819"/>
            <a:ext cx="21522313" cy="156966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spc="4650" dirty="0">
                <a:solidFill>
                  <a:srgbClr val="00B0F0"/>
                </a:solidFill>
                <a:latin typeface="Optima" charset="0"/>
                <a:ea typeface="Optima" charset="0"/>
                <a:cs typeface="Optima" charset="0"/>
              </a:rPr>
              <a:t>XSCALE</a:t>
            </a:r>
            <a:r>
              <a:rPr lang="en-US" sz="9600" spc="3189" dirty="0">
                <a:solidFill>
                  <a:schemeClr val="accent5">
                    <a:lumMod val="75000"/>
                  </a:schemeClr>
                </a:solidFill>
                <a:latin typeface="Optima" charset="0"/>
                <a:ea typeface="Optima" charset="0"/>
                <a:cs typeface="Optima" charset="0"/>
              </a:rPr>
              <a:t>Alliance.org</a:t>
            </a:r>
            <a:endParaRPr lang="en-US" sz="9600" spc="2657" dirty="0">
              <a:solidFill>
                <a:schemeClr val="accent5">
                  <a:lumMod val="75000"/>
                </a:schemeClr>
              </a:solidFill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6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rapezoid 21"/>
          <p:cNvSpPr/>
          <p:nvPr/>
        </p:nvSpPr>
        <p:spPr>
          <a:xfrm>
            <a:off x="5246915" y="7924800"/>
            <a:ext cx="24558171" cy="2588639"/>
          </a:xfrm>
          <a:prstGeom prst="trapezoid">
            <a:avLst/>
          </a:prstGeom>
          <a:gradFill flip="none" rotWithShape="1"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5257800" y="7772400"/>
            <a:ext cx="24558171" cy="2588639"/>
          </a:xfrm>
          <a:prstGeom prst="trapezoid">
            <a:avLst/>
          </a:prstGeom>
          <a:gradFill flip="none" rotWithShape="1"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78099" y="8009206"/>
            <a:ext cx="16526307" cy="120032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spc="4650" dirty="0">
                <a:latin typeface="Optima" charset="0"/>
                <a:ea typeface="Optima" charset="0"/>
                <a:cs typeface="Optima" charset="0"/>
              </a:rPr>
              <a:t>XSCAL</a:t>
            </a:r>
            <a:r>
              <a:rPr lang="en-US" sz="7200" spc="4800" dirty="0">
                <a:latin typeface="Optima" charset="0"/>
                <a:ea typeface="Optima" charset="0"/>
                <a:cs typeface="Optima" charset="0"/>
              </a:rPr>
              <a:t>E</a:t>
            </a:r>
            <a:r>
              <a:rPr lang="en-US" sz="7200" spc="4650" dirty="0">
                <a:latin typeface="Optima" charset="0"/>
                <a:ea typeface="Optima" charset="0"/>
                <a:cs typeface="Optima" charset="0"/>
              </a:rPr>
              <a:t>Alliance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01517" y="6804412"/>
            <a:ext cx="4355197" cy="3387874"/>
            <a:chOff x="2254470" y="2234781"/>
            <a:chExt cx="1797269" cy="12968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4470" y="2785893"/>
              <a:ext cx="1797269" cy="745754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2613693" y="2923083"/>
              <a:ext cx="1100002" cy="467842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100" dirty="0">
                  <a:solidFill>
                    <a:srgbClr val="4BACC6">
                      <a:lumMod val="20000"/>
                      <a:lumOff val="80000"/>
                    </a:srgbClr>
                  </a:solidFill>
                </a:rPr>
                <a:t>REFACTOR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04551" y="2234781"/>
              <a:ext cx="1474577" cy="103163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9623722" y="9160710"/>
            <a:ext cx="16526307" cy="120032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spc="5190" dirty="0">
                <a:solidFill>
                  <a:srgbClr val="FF0000"/>
                </a:solidFill>
                <a:latin typeface="Optima" charset="0"/>
                <a:ea typeface="Optima" charset="0"/>
                <a:cs typeface="Optima" charset="0"/>
              </a:rPr>
              <a:t>Bronze Partner</a:t>
            </a:r>
          </a:p>
        </p:txBody>
      </p:sp>
      <p:grpSp>
        <p:nvGrpSpPr>
          <p:cNvPr id="19" name="Group 18"/>
          <p:cNvGrpSpPr/>
          <p:nvPr/>
        </p:nvGrpSpPr>
        <p:grpSpPr>
          <a:xfrm flipH="1">
            <a:off x="24981182" y="6804410"/>
            <a:ext cx="4355197" cy="3387876"/>
            <a:chOff x="26026209" y="6902381"/>
            <a:chExt cx="4355197" cy="338787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26209" y="8342083"/>
              <a:ext cx="4355197" cy="194817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26896689" y="8700470"/>
              <a:ext cx="2665558" cy="1222169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100" dirty="0">
                  <a:solidFill>
                    <a:srgbClr val="4BACC6">
                      <a:lumMod val="20000"/>
                      <a:lumOff val="80000"/>
                    </a:srgbClr>
                  </a:solidFill>
                </a:rPr>
                <a:t>REFACTOR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87860" y="6902381"/>
              <a:ext cx="3573240" cy="2694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79563" y="4054509"/>
            <a:ext cx="12518809" cy="1249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9" b="95146" l="9921" r="89683">
                        <a14:foregroundMark x1="80159" y1="64401" x2="80159" y2="64401"/>
                        <a14:foregroundMark x1="67063" y1="76375" x2="67063" y2="7637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07459" flipH="1">
            <a:off x="17341569" y="6495643"/>
            <a:ext cx="3957213" cy="7965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5146" l="9921" r="89683">
                        <a14:foregroundMark x1="80159" y1="64401" x2="80159" y2="64401"/>
                        <a14:foregroundMark x1="67063" y1="76375" x2="67063" y2="7637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3420" flipH="1">
            <a:off x="17520605" y="8210751"/>
            <a:ext cx="3191759" cy="89914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936600" y="4175120"/>
            <a:ext cx="9370184" cy="336399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" spc="6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tima" charset="0"/>
                <a:ea typeface="Optima" charset="0"/>
                <a:cs typeface="Optima" charset="0"/>
              </a:rPr>
              <a:t>     </a:t>
            </a:r>
            <a:r>
              <a:rPr lang="en-US" sz="10630" spc="465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tima" charset="0"/>
                <a:ea typeface="Optima" charset="0"/>
                <a:cs typeface="Optima" charset="0"/>
              </a:rPr>
              <a:t>XSCALE</a:t>
            </a:r>
            <a:endParaRPr lang="en-US" sz="15944" spc="4650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tima" charset="0"/>
              <a:ea typeface="Optima" charset="0"/>
              <a:cs typeface="Optima" charset="0"/>
            </a:endParaRPr>
          </a:p>
          <a:p>
            <a:pPr algn="ctr"/>
            <a:r>
              <a:rPr lang="en-US" sz="10630" spc="3189" dirty="0">
                <a:solidFill>
                  <a:srgbClr val="1747F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tima" charset="0"/>
                <a:ea typeface="Optima" charset="0"/>
                <a:cs typeface="Optima" charset="0"/>
              </a:rPr>
              <a:t>Alliance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09" b="95146" l="9921" r="89683">
                        <a14:foregroundMark x1="80159" y1="64401" x2="80159" y2="64401"/>
                        <a14:foregroundMark x1="67063" y1="76375" x2="67063" y2="7637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4470" flipH="1">
            <a:off x="15901646" y="9311441"/>
            <a:ext cx="3191787" cy="9789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72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-370835" y="16505649"/>
            <a:ext cx="33140958" cy="254608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567" spc="2392" dirty="0">
                <a:solidFill>
                  <a:srgbClr val="2F5597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 </a:t>
            </a:r>
            <a:r>
              <a:rPr lang="en-US" sz="9567" spc="9301" dirty="0">
                <a:solidFill>
                  <a:srgbClr val="2F5597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+61 402 362 923</a:t>
            </a:r>
          </a:p>
          <a:p>
            <a:pPr algn="ctr"/>
            <a:r>
              <a:rPr lang="en-US" sz="6378" spc="3986" dirty="0">
                <a:solidFill>
                  <a:srgbClr val="1747F5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peter.merel@xscalealliance.org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9075" y="8372573"/>
            <a:ext cx="15721138" cy="322395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350" spc="4650" dirty="0">
                <a:solidFill>
                  <a:srgbClr val="2F5597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Peter</a:t>
            </a:r>
            <a:r>
              <a:rPr lang="en-US" sz="12756" spc="4650" dirty="0">
                <a:solidFill>
                  <a:srgbClr val="2F5597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 Merel</a:t>
            </a:r>
          </a:p>
          <a:p>
            <a:pPr algn="ctr"/>
            <a:r>
              <a:rPr lang="en-US" sz="6000" spc="2657" dirty="0">
                <a:solidFill>
                  <a:srgbClr val="3DAAD6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Chief Technical Officer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84739" y="1064220"/>
            <a:ext cx="31829809" cy="2792164"/>
            <a:chOff x="4536164" y="4502593"/>
            <a:chExt cx="7294593" cy="639894"/>
          </a:xfrm>
        </p:grpSpPr>
        <p:sp>
          <p:nvSpPr>
            <p:cNvPr id="34" name="TextBox 33"/>
            <p:cNvSpPr txBox="1"/>
            <p:nvPr/>
          </p:nvSpPr>
          <p:spPr>
            <a:xfrm>
              <a:off x="5611832" y="4544588"/>
              <a:ext cx="6218925" cy="50785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spc="4650" dirty="0">
                  <a:solidFill>
                    <a:srgbClr val="00B0F0"/>
                  </a:solidFill>
                  <a:latin typeface="Optima nova LT Pro Regular" panose="020E0502060504020303" pitchFamily="34" charset="77"/>
                  <a:ea typeface="Optima" charset="0"/>
                  <a:cs typeface="Optima" charset="0"/>
                </a:rPr>
                <a:t>XSCALE</a:t>
              </a:r>
              <a:r>
                <a:rPr lang="en-US" sz="13800" spc="3189" dirty="0">
                  <a:solidFill>
                    <a:schemeClr val="accent5">
                      <a:lumMod val="75000"/>
                    </a:schemeClr>
                  </a:solidFill>
                  <a:latin typeface="Optima nova LT Pro Regular" panose="020E0502060504020303" pitchFamily="34" charset="77"/>
                  <a:ea typeface="Optima" charset="0"/>
                  <a:cs typeface="Optima" charset="0"/>
                </a:rPr>
                <a:t>Alliance.org</a:t>
              </a:r>
              <a:endParaRPr lang="en-US" sz="13800" spc="2657" dirty="0">
                <a:solidFill>
                  <a:schemeClr val="accent5">
                    <a:lumMod val="75000"/>
                  </a:schemeClr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rot="20281730">
              <a:off x="4536164" y="4502593"/>
              <a:ext cx="1273077" cy="639894"/>
              <a:chOff x="6809182" y="1935593"/>
              <a:chExt cx="2671955" cy="1813995"/>
            </a:xfrm>
          </p:grpSpPr>
          <p:grpSp>
            <p:nvGrpSpPr>
              <p:cNvPr id="36" name="Group 35"/>
              <p:cNvGrpSpPr/>
              <p:nvPr/>
            </p:nvGrpSpPr>
            <p:grpSpPr>
              <a:xfrm rot="21369569">
                <a:off x="6809182" y="1935593"/>
                <a:ext cx="2671955" cy="1813995"/>
                <a:chOff x="6229066" y="3627636"/>
                <a:chExt cx="2964957" cy="201291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9709" b="95146" l="9921" r="89683">
                              <a14:foregroundMark x1="80159" y1="64401" x2="80159" y2="64401"/>
                              <a14:foregroundMark x1="67063" y1="76375" x2="67063" y2="76375"/>
                            </a14:backgroundRemoval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713171" flipH="1">
                  <a:off x="6897441" y="3920282"/>
                  <a:ext cx="1051895" cy="2388645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709" b="95146" l="9921" r="89683">
                              <a14:foregroundMark x1="80159" y1="64401" x2="80159" y2="64401"/>
                              <a14:foregroundMark x1="67063" y1="76375" x2="67063" y2="7637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456160" flipH="1">
                  <a:off x="7570188" y="3307952"/>
                  <a:ext cx="1304151" cy="1943519"/>
                </a:xfrm>
                <a:prstGeom prst="rect">
                  <a:avLst/>
                </a:prstGeom>
              </p:spPr>
            </p:pic>
          </p:grp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  <a14:imgEffect>
                          <a14:sharpenSoften amount="-4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370000"/>
                        </a14:imgEffect>
                        <a14:imgEffect>
                          <a14:brightnessContrast bright="-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51690" flipH="1">
                <a:off x="7891521" y="2078827"/>
                <a:ext cx="947936" cy="19770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59097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-370835" y="16505649"/>
            <a:ext cx="33140958" cy="254608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567" spc="2392" dirty="0">
                <a:solidFill>
                  <a:srgbClr val="2F5597"/>
                </a:solidFill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9567" spc="9301" dirty="0">
                <a:solidFill>
                  <a:srgbClr val="2F5597"/>
                </a:solidFill>
                <a:latin typeface="Optima" charset="0"/>
                <a:ea typeface="Optima" charset="0"/>
                <a:cs typeface="Optima" charset="0"/>
              </a:rPr>
              <a:t>+61 402 362 923</a:t>
            </a:r>
          </a:p>
          <a:p>
            <a:pPr algn="ctr"/>
            <a:r>
              <a:rPr lang="en-US" sz="6378" spc="3986" dirty="0">
                <a:solidFill>
                  <a:srgbClr val="1747F5"/>
                </a:solidFill>
                <a:latin typeface="Optima" charset="0"/>
                <a:ea typeface="Optima" charset="0"/>
                <a:cs typeface="Optima" charset="0"/>
              </a:rPr>
              <a:t>peter.merel@xscalealliance.org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9075" y="8372573"/>
            <a:ext cx="15721138" cy="322395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350" spc="4650" dirty="0">
                <a:solidFill>
                  <a:srgbClr val="2F5597"/>
                </a:solidFill>
                <a:latin typeface="Optima" charset="0"/>
                <a:ea typeface="Optima" charset="0"/>
                <a:cs typeface="Optima" charset="0"/>
              </a:rPr>
              <a:t>Peter</a:t>
            </a:r>
            <a:r>
              <a:rPr lang="en-US" sz="12756" spc="4650" dirty="0">
                <a:solidFill>
                  <a:srgbClr val="2F5597"/>
                </a:solidFill>
                <a:latin typeface="Optima" charset="0"/>
                <a:ea typeface="Optima" charset="0"/>
                <a:cs typeface="Optima" charset="0"/>
              </a:rPr>
              <a:t> Merel</a:t>
            </a:r>
          </a:p>
          <a:p>
            <a:pPr algn="ctr"/>
            <a:r>
              <a:rPr lang="en-US" sz="6000" spc="2657" dirty="0">
                <a:solidFill>
                  <a:srgbClr val="3DAAD6"/>
                </a:solidFill>
                <a:latin typeface="Optima" charset="0"/>
                <a:ea typeface="Optima" charset="0"/>
                <a:cs typeface="Optima" charset="0"/>
              </a:rPr>
              <a:t>Chief Technical Officer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9135" y="1064220"/>
            <a:ext cx="30915413" cy="2792164"/>
            <a:chOff x="1199135" y="1064220"/>
            <a:chExt cx="30915413" cy="2792164"/>
          </a:xfrm>
        </p:grpSpPr>
        <p:sp>
          <p:nvSpPr>
            <p:cNvPr id="34" name="TextBox 33"/>
            <p:cNvSpPr txBox="1"/>
            <p:nvPr/>
          </p:nvSpPr>
          <p:spPr>
            <a:xfrm>
              <a:off x="4978395" y="1247464"/>
              <a:ext cx="27136153" cy="2215993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spc="4650" dirty="0">
                  <a:solidFill>
                    <a:srgbClr val="00B0F0"/>
                  </a:solidFill>
                  <a:latin typeface="Optima" charset="0"/>
                  <a:ea typeface="Optima" charset="0"/>
                  <a:cs typeface="Optima" charset="0"/>
                </a:rPr>
                <a:t>XSCALE</a:t>
              </a:r>
              <a:r>
                <a:rPr lang="en-US" sz="13800" spc="3189" dirty="0">
                  <a:solidFill>
                    <a:schemeClr val="accent5">
                      <a:lumMod val="75000"/>
                    </a:schemeClr>
                  </a:solidFill>
                  <a:latin typeface="Optima" charset="0"/>
                  <a:ea typeface="Optima" charset="0"/>
                  <a:cs typeface="Optima" charset="0"/>
                </a:rPr>
                <a:t>Alliance.org</a:t>
              </a:r>
              <a:endParaRPr lang="en-US" sz="13800" spc="2657" dirty="0">
                <a:solidFill>
                  <a:schemeClr val="accent5">
                    <a:lumMod val="75000"/>
                  </a:schemeClr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rot="20281730">
              <a:off x="1199135" y="1064220"/>
              <a:ext cx="5555046" cy="2792164"/>
              <a:chOff x="6809182" y="1935593"/>
              <a:chExt cx="2671955" cy="1813995"/>
            </a:xfrm>
          </p:grpSpPr>
          <p:grpSp>
            <p:nvGrpSpPr>
              <p:cNvPr id="36" name="Group 35"/>
              <p:cNvGrpSpPr/>
              <p:nvPr/>
            </p:nvGrpSpPr>
            <p:grpSpPr>
              <a:xfrm rot="21369569">
                <a:off x="6809182" y="1935593"/>
                <a:ext cx="2671955" cy="1813995"/>
                <a:chOff x="6229066" y="3627636"/>
                <a:chExt cx="2964957" cy="201291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9709" b="95146" l="9921" r="89683">
                              <a14:foregroundMark x1="80159" y1="64401" x2="80159" y2="64401"/>
                              <a14:foregroundMark x1="67063" y1="76375" x2="67063" y2="76375"/>
                            </a14:backgroundRemoval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713171" flipH="1">
                  <a:off x="6897441" y="3920282"/>
                  <a:ext cx="1051895" cy="2388645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709" b="95146" l="9921" r="89683">
                              <a14:foregroundMark x1="80159" y1="64401" x2="80159" y2="64401"/>
                              <a14:foregroundMark x1="67063" y1="76375" x2="67063" y2="7637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456160" flipH="1">
                  <a:off x="7570188" y="3307952"/>
                  <a:ext cx="1304151" cy="1943519"/>
                </a:xfrm>
                <a:prstGeom prst="rect">
                  <a:avLst/>
                </a:prstGeom>
              </p:spPr>
            </p:pic>
          </p:grp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  <a14:imgEffect>
                          <a14:sharpenSoften amount="-4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370000"/>
                        </a14:imgEffect>
                        <a14:imgEffect>
                          <a14:brightnessContrast bright="-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51690" flipH="1">
                <a:off x="7891521" y="2078827"/>
                <a:ext cx="947936" cy="19770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55063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318052"/>
            <a:ext cx="31685948" cy="191626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4689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299371" y="3566238"/>
            <a:ext cx="8288679" cy="212365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" spc="600" dirty="0">
                <a:solidFill>
                  <a:srgbClr val="00B0F0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   </a:t>
            </a:r>
            <a:r>
              <a:rPr lang="en-US" sz="6600" spc="4650" dirty="0">
                <a:solidFill>
                  <a:srgbClr val="00B0F0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XSCALE</a:t>
            </a:r>
            <a:endParaRPr lang="en-US" sz="13800" spc="4650" dirty="0">
              <a:solidFill>
                <a:srgbClr val="00B0F0"/>
              </a:solidFill>
              <a:latin typeface="Optima nova LT Pro Regular" panose="020E0502060504020303" pitchFamily="34" charset="77"/>
              <a:ea typeface="Optima" charset="0"/>
              <a:cs typeface="Optima" charset="0"/>
            </a:endParaRPr>
          </a:p>
          <a:p>
            <a:pPr algn="ctr"/>
            <a:r>
              <a:rPr lang="en-US" sz="6600" spc="3189" dirty="0">
                <a:solidFill>
                  <a:schemeClr val="accent5">
                    <a:lumMod val="75000"/>
                  </a:schemeClr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Alliance</a:t>
            </a:r>
            <a:endParaRPr lang="en-US" sz="6600" spc="2657" dirty="0">
              <a:solidFill>
                <a:schemeClr val="accent5">
                  <a:lumMod val="75000"/>
                </a:schemeClr>
              </a:solidFill>
              <a:latin typeface="Optima nova LT Pro Regular" panose="020E0502060504020303" pitchFamily="34" charset="77"/>
              <a:ea typeface="Optima" charset="0"/>
              <a:cs typeface="Optim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20709966" flipH="1">
            <a:off x="6274633" y="15142420"/>
            <a:ext cx="15679018" cy="1700468"/>
            <a:chOff x="4536164" y="4502593"/>
            <a:chExt cx="5900086" cy="639894"/>
          </a:xfrm>
        </p:grpSpPr>
        <p:sp>
          <p:nvSpPr>
            <p:cNvPr id="28" name="TextBox 27"/>
            <p:cNvSpPr txBox="1"/>
            <p:nvPr/>
          </p:nvSpPr>
          <p:spPr>
            <a:xfrm>
              <a:off x="5555389" y="4618533"/>
              <a:ext cx="4880861" cy="342531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15" spc="4650" dirty="0">
                  <a:solidFill>
                    <a:srgbClr val="00B0F0"/>
                  </a:solidFill>
                  <a:latin typeface="Optima nova LT Pro Regular" panose="020E0502060504020303" pitchFamily="34" charset="77"/>
                  <a:ea typeface="Optima" charset="0"/>
                  <a:cs typeface="Optima" charset="0"/>
                </a:rPr>
                <a:t>XSCALE</a:t>
              </a:r>
              <a:r>
                <a:rPr lang="en-US" sz="5315" spc="3189" dirty="0">
                  <a:solidFill>
                    <a:schemeClr val="accent5">
                      <a:lumMod val="75000"/>
                    </a:schemeClr>
                  </a:solidFill>
                  <a:latin typeface="Optima nova LT Pro Regular" panose="020E0502060504020303" pitchFamily="34" charset="77"/>
                  <a:ea typeface="Optima" charset="0"/>
                  <a:cs typeface="Optima" charset="0"/>
                </a:rPr>
                <a:t>Alliance</a:t>
              </a:r>
              <a:endParaRPr lang="en-US" sz="5315" spc="2657" dirty="0">
                <a:solidFill>
                  <a:schemeClr val="accent5">
                    <a:lumMod val="75000"/>
                  </a:schemeClr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rot="20281730">
              <a:off x="4536164" y="4502593"/>
              <a:ext cx="1273077" cy="639894"/>
              <a:chOff x="6809182" y="1935593"/>
              <a:chExt cx="2671955" cy="1813995"/>
            </a:xfrm>
          </p:grpSpPr>
          <p:grpSp>
            <p:nvGrpSpPr>
              <p:cNvPr id="30" name="Group 29"/>
              <p:cNvGrpSpPr/>
              <p:nvPr/>
            </p:nvGrpSpPr>
            <p:grpSpPr>
              <a:xfrm rot="21369569">
                <a:off x="6809182" y="1935593"/>
                <a:ext cx="2671955" cy="1813995"/>
                <a:chOff x="6229066" y="3627636"/>
                <a:chExt cx="2964957" cy="201291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9709" b="95146" l="9921" r="89683">
                              <a14:foregroundMark x1="80159" y1="64401" x2="80159" y2="64401"/>
                              <a14:foregroundMark x1="67063" y1="76375" x2="67063" y2="76375"/>
                            </a14:backgroundRemoval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713171" flipH="1">
                  <a:off x="6897441" y="3920282"/>
                  <a:ext cx="1051895" cy="238864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709" b="95146" l="9921" r="89683">
                              <a14:foregroundMark x1="80159" y1="64401" x2="80159" y2="64401"/>
                              <a14:foregroundMark x1="67063" y1="76375" x2="67063" y2="7637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456160" flipH="1">
                  <a:off x="7570188" y="3307952"/>
                  <a:ext cx="1304151" cy="1943519"/>
                </a:xfrm>
                <a:prstGeom prst="rect">
                  <a:avLst/>
                </a:prstGeom>
              </p:spPr>
            </p:pic>
          </p:grp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  <a14:imgEffect>
                          <a14:sharpenSoften amount="-4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370000"/>
                        </a14:imgEffect>
                        <a14:imgEffect>
                          <a14:brightnessContrast bright="-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51690" flipH="1">
                <a:off x="7891521" y="2078827"/>
                <a:ext cx="947936" cy="19770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4" name="Group 33"/>
          <p:cNvGrpSpPr/>
          <p:nvPr/>
        </p:nvGrpSpPr>
        <p:grpSpPr>
          <a:xfrm rot="20178104">
            <a:off x="16058226" y="4147458"/>
            <a:ext cx="5611743" cy="2820664"/>
            <a:chOff x="6809182" y="1935593"/>
            <a:chExt cx="2671955" cy="1813995"/>
          </a:xfrm>
        </p:grpSpPr>
        <p:grpSp>
          <p:nvGrpSpPr>
            <p:cNvPr id="35" name="Group 34"/>
            <p:cNvGrpSpPr/>
            <p:nvPr/>
          </p:nvGrpSpPr>
          <p:grpSpPr>
            <a:xfrm rot="21369569">
              <a:off x="6809182" y="1935593"/>
              <a:ext cx="2671955" cy="1813995"/>
              <a:chOff x="6229066" y="3627636"/>
              <a:chExt cx="2964957" cy="20129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13171" flipH="1">
                <a:off x="6897441" y="3920282"/>
                <a:ext cx="1051895" cy="2388645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56160" flipH="1">
                <a:off x="7570188" y="3307952"/>
                <a:ext cx="1304151" cy="1943519"/>
              </a:xfrm>
              <a:prstGeom prst="rect">
                <a:avLst/>
              </a:prstGeom>
            </p:spPr>
          </p:pic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09" b="95146" l="9921" r="89683">
                          <a14:foregroundMark x1="80159" y1="64401" x2="80159" y2="64401"/>
                          <a14:foregroundMark x1="67063" y1="76375" x2="67063" y2="76375"/>
                        </a14:backgroundRemoval>
                      </a14:imgEffect>
                      <a14:imgEffect>
                        <a14:sharpenSoften amount="-4000"/>
                      </a14:imgEffect>
                      <a14:imgEffect>
                        <a14:colorTemperature colorTemp="1500"/>
                      </a14:imgEffect>
                      <a14:imgEffect>
                        <a14:saturation sat="370000"/>
                      </a14:imgEffect>
                      <a14:imgEffect>
                        <a14:brightnessContrast brigh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51690" flipH="1">
              <a:off x="7891521" y="2078827"/>
              <a:ext cx="947936" cy="19770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8056052" y="9519852"/>
            <a:ext cx="16526307" cy="107381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378" spc="4650" dirty="0">
                <a:solidFill>
                  <a:srgbClr val="00B0F0"/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XSCALE</a:t>
            </a:r>
            <a:r>
              <a:rPr lang="en-US" sz="6378" spc="3189" dirty="0">
                <a:solidFill>
                  <a:schemeClr val="accent5">
                    <a:lumMod val="75000"/>
                  </a:schemeClr>
                </a:solidFill>
                <a:latin typeface="Optima nova LT Pro Regular" panose="020E0502060504020303" pitchFamily="34" charset="77"/>
                <a:ea typeface="Optima" charset="0"/>
                <a:cs typeface="Optima" charset="0"/>
              </a:rPr>
              <a:t>Alliance.org</a:t>
            </a:r>
            <a:endParaRPr lang="en-US" sz="6378" spc="2657" dirty="0">
              <a:solidFill>
                <a:schemeClr val="accent5">
                  <a:lumMod val="75000"/>
                </a:schemeClr>
              </a:solidFill>
              <a:latin typeface="Optima nova LT Pro Regular" panose="020E0502060504020303" pitchFamily="34" charset="77"/>
              <a:ea typeface="Optima" charset="0"/>
              <a:cs typeface="Optima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20281730">
            <a:off x="4678295" y="9105786"/>
            <a:ext cx="3803006" cy="1911526"/>
            <a:chOff x="6809182" y="1935593"/>
            <a:chExt cx="2671955" cy="1813995"/>
          </a:xfrm>
        </p:grpSpPr>
        <p:grpSp>
          <p:nvGrpSpPr>
            <p:cNvPr id="17" name="Group 16"/>
            <p:cNvGrpSpPr/>
            <p:nvPr/>
          </p:nvGrpSpPr>
          <p:grpSpPr>
            <a:xfrm rot="21369569">
              <a:off x="6809182" y="1935593"/>
              <a:ext cx="2671955" cy="1813995"/>
              <a:chOff x="6229066" y="3627636"/>
              <a:chExt cx="2964957" cy="20129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13171" flipH="1">
                <a:off x="6897441" y="3920282"/>
                <a:ext cx="1051895" cy="238864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709" b="95146" l="9921" r="89683">
                            <a14:foregroundMark x1="80159" y1="64401" x2="80159" y2="64401"/>
                            <a14:foregroundMark x1="67063" y1="76375" x2="67063" y2="7637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56160" flipH="1">
                <a:off x="7570188" y="3307952"/>
                <a:ext cx="1304151" cy="1943519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09" b="95146" l="9921" r="89683">
                          <a14:foregroundMark x1="80159" y1="64401" x2="80159" y2="64401"/>
                          <a14:foregroundMark x1="67063" y1="76375" x2="67063" y2="76375"/>
                        </a14:backgroundRemoval>
                      </a14:imgEffect>
                      <a14:imgEffect>
                        <a14:sharpenSoften amount="-4000"/>
                      </a14:imgEffect>
                      <a14:imgEffect>
                        <a14:colorTemperature colorTemp="1500"/>
                      </a14:imgEffect>
                      <a14:imgEffect>
                        <a14:saturation sat="370000"/>
                      </a14:imgEffect>
                      <a14:imgEffect>
                        <a14:brightnessContrast brigh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51690" flipH="1">
              <a:off x="7891521" y="2078827"/>
              <a:ext cx="947936" cy="19770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699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93820</TotalTime>
  <Words>69</Words>
  <Application>Microsoft Macintosh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Optima nova LT Pro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Merel</dc:creator>
  <cp:lastModifiedBy>Peter Merel</cp:lastModifiedBy>
  <cp:revision>107</cp:revision>
  <cp:lastPrinted>2016-10-21T02:20:48Z</cp:lastPrinted>
  <dcterms:created xsi:type="dcterms:W3CDTF">2016-06-26T13:14:22Z</dcterms:created>
  <dcterms:modified xsi:type="dcterms:W3CDTF">2018-01-01T10:47:30Z</dcterms:modified>
</cp:coreProperties>
</file>