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8C6C-2B62-410D-9D5B-CF22E7AC0EE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4B44-B4A0-438C-A21D-60ED589D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4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8C6C-2B62-410D-9D5B-CF22E7AC0EE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4B44-B4A0-438C-A21D-60ED589D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0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8C6C-2B62-410D-9D5B-CF22E7AC0EE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4B44-B4A0-438C-A21D-60ED589D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6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8C6C-2B62-410D-9D5B-CF22E7AC0EE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4B44-B4A0-438C-A21D-60ED589D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6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8C6C-2B62-410D-9D5B-CF22E7AC0EE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4B44-B4A0-438C-A21D-60ED589D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9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8C6C-2B62-410D-9D5B-CF22E7AC0EE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4B44-B4A0-438C-A21D-60ED589D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9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8C6C-2B62-410D-9D5B-CF22E7AC0EE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4B44-B4A0-438C-A21D-60ED589D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4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8C6C-2B62-410D-9D5B-CF22E7AC0EE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4B44-B4A0-438C-A21D-60ED589D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5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8C6C-2B62-410D-9D5B-CF22E7AC0EE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4B44-B4A0-438C-A21D-60ED589D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8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8C6C-2B62-410D-9D5B-CF22E7AC0EE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4B44-B4A0-438C-A21D-60ED589D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9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B8C6C-2B62-410D-9D5B-CF22E7AC0EE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4B44-B4A0-438C-A21D-60ED589D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B8C6C-2B62-410D-9D5B-CF22E7AC0EEA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24B44-B4A0-438C-A21D-60ED589D8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2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30827" y="1352550"/>
            <a:ext cx="7696200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86400" y="285750"/>
            <a:ext cx="33242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633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0"/>
            <a:ext cx="0" cy="514350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74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70" y="457821"/>
            <a:ext cx="68103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21789" y="1086471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Customer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92444" l="9778" r="89778">
                        <a14:foregroundMark x1="17778" y1="84000" x2="17778" y2="84000"/>
                        <a14:foregroundMark x1="68000" y1="88000" x2="68000" y2="88000"/>
                        <a14:foregroundMark x1="84000" y1="92444" x2="84000" y2="92444"/>
                        <a14:foregroundMark x1="72889" y1="88889" x2="72889" y2="88889"/>
                        <a14:foregroundMark x1="65778" y1="84444" x2="65778" y2="84444"/>
                        <a14:foregroundMark x1="16444" y1="75556" x2="16444" y2="75556"/>
                        <a14:foregroundMark x1="20000" y1="70667" x2="20000" y2="70667"/>
                        <a14:foregroundMark x1="20889" y1="60000" x2="20889" y2="60000"/>
                        <a14:foregroundMark x1="20889" y1="85778" x2="20889" y2="8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4" y="741833"/>
            <a:ext cx="1071563" cy="107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271908" y="770170"/>
            <a:ext cx="9191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" y="2681591"/>
            <a:ext cx="1065893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>
            <a:endCxn id="2053" idx="0"/>
          </p:cNvCxnSpPr>
          <p:nvPr/>
        </p:nvCxnSpPr>
        <p:spPr>
          <a:xfrm>
            <a:off x="589239" y="1791921"/>
            <a:ext cx="2902" cy="889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57480" y="2417240"/>
            <a:ext cx="901135" cy="43088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Account No. </a:t>
            </a:r>
          </a:p>
          <a:p>
            <a:pPr algn="ctr"/>
            <a:r>
              <a:rPr lang="en-US" sz="1100" dirty="0" smtClean="0"/>
              <a:t>generated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0" t="13462" r="15410" b="25386"/>
          <a:stretch/>
        </p:blipFill>
        <p:spPr bwMode="auto">
          <a:xfrm>
            <a:off x="4191070" y="484491"/>
            <a:ext cx="1610975" cy="516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170780" y="1791921"/>
            <a:ext cx="1828800" cy="7694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Account No.</a:t>
            </a:r>
          </a:p>
          <a:p>
            <a:pPr algn="ctr"/>
            <a:r>
              <a:rPr lang="en-US" sz="1100" dirty="0" smtClean="0"/>
              <a:t>User Id</a:t>
            </a:r>
          </a:p>
          <a:p>
            <a:pPr algn="ctr"/>
            <a:r>
              <a:rPr lang="en-US" sz="1100" dirty="0" smtClean="0"/>
              <a:t>Password</a:t>
            </a:r>
          </a:p>
          <a:p>
            <a:pPr algn="ctr"/>
            <a:r>
              <a:rPr lang="en-US" sz="1100" dirty="0" smtClean="0"/>
              <a:t>Transaction Password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24770" y="3703586"/>
            <a:ext cx="1219200" cy="468392"/>
          </a:xfrm>
          <a:prstGeom prst="snip1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User ID</a:t>
            </a:r>
          </a:p>
          <a:p>
            <a:pPr algn="ctr"/>
            <a:r>
              <a:rPr lang="en-US" sz="1100" dirty="0" smtClean="0"/>
              <a:t>OTP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53178" y="3152154"/>
            <a:ext cx="999608" cy="451664"/>
          </a:xfrm>
          <a:prstGeom prst="snip1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Account No.</a:t>
            </a:r>
          </a:p>
          <a:p>
            <a:pPr algn="ctr"/>
            <a:r>
              <a:rPr lang="en-US" sz="1050" dirty="0" smtClean="0"/>
              <a:t>OTP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318663" y="2135142"/>
            <a:ext cx="1219200" cy="2616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Beneficiary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14116" y="4307357"/>
            <a:ext cx="661168" cy="284381"/>
          </a:xfrm>
          <a:prstGeom prst="snip1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NEFT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871488" y="4307356"/>
            <a:ext cx="661168" cy="284381"/>
          </a:xfrm>
          <a:prstGeom prst="snip1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RTGS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703217" y="4307357"/>
            <a:ext cx="661168" cy="284381"/>
          </a:xfrm>
          <a:prstGeom prst="snip1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IMPS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166104" y="2689925"/>
            <a:ext cx="1524315" cy="284381"/>
          </a:xfrm>
          <a:prstGeom prst="snip1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Beneficiary A/c No.</a:t>
            </a:r>
          </a:p>
        </p:txBody>
      </p:sp>
      <p:cxnSp>
        <p:nvCxnSpPr>
          <p:cNvPr id="2057" name="Straight Arrow Connector 2056"/>
          <p:cNvCxnSpPr>
            <a:stCxn id="35" idx="2"/>
            <a:endCxn id="44" idx="3"/>
          </p:cNvCxnSpPr>
          <p:nvPr/>
        </p:nvCxnSpPr>
        <p:spPr>
          <a:xfrm flipH="1">
            <a:off x="7928262" y="2396752"/>
            <a:ext cx="1" cy="2931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43600" y="3300740"/>
            <a:ext cx="1219200" cy="2616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Payment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531189" y="569939"/>
            <a:ext cx="1219200" cy="4308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Account Statement</a:t>
            </a:r>
          </a:p>
        </p:txBody>
      </p:sp>
      <p:cxnSp>
        <p:nvCxnSpPr>
          <p:cNvPr id="2066" name="Elbow Connector 2065"/>
          <p:cNvCxnSpPr>
            <a:stCxn id="44" idx="0"/>
          </p:cNvCxnSpPr>
          <p:nvPr/>
        </p:nvCxnSpPr>
        <p:spPr>
          <a:xfrm flipH="1">
            <a:off x="6553201" y="2832116"/>
            <a:ext cx="2137218" cy="958834"/>
          </a:xfrm>
          <a:prstGeom prst="bentConnector3">
            <a:avLst>
              <a:gd name="adj1" fmla="val -1069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8" name="Elbow Connector 2067"/>
          <p:cNvCxnSpPr>
            <a:stCxn id="55" idx="2"/>
            <a:endCxn id="36" idx="3"/>
          </p:cNvCxnSpPr>
          <p:nvPr/>
        </p:nvCxnSpPr>
        <p:spPr>
          <a:xfrm rot="5400000">
            <a:off x="6076447" y="3830603"/>
            <a:ext cx="745007" cy="2085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5" idx="2"/>
            <a:endCxn id="37" idx="3"/>
          </p:cNvCxnSpPr>
          <p:nvPr/>
        </p:nvCxnSpPr>
        <p:spPr>
          <a:xfrm rot="16200000" flipH="1">
            <a:off x="6505133" y="3610417"/>
            <a:ext cx="745006" cy="6488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5" idx="2"/>
            <a:endCxn id="38" idx="3"/>
          </p:cNvCxnSpPr>
          <p:nvPr/>
        </p:nvCxnSpPr>
        <p:spPr>
          <a:xfrm rot="16200000" flipH="1">
            <a:off x="6920997" y="3194552"/>
            <a:ext cx="745007" cy="14806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054" idx="3"/>
            <a:endCxn id="53" idx="1"/>
          </p:cNvCxnSpPr>
          <p:nvPr/>
        </p:nvCxnSpPr>
        <p:spPr>
          <a:xfrm>
            <a:off x="5802045" y="742659"/>
            <a:ext cx="528326" cy="63767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25" idx="2"/>
          </p:cNvCxnSpPr>
          <p:nvPr/>
        </p:nvCxnSpPr>
        <p:spPr>
          <a:xfrm rot="10800000" flipV="1">
            <a:off x="2953179" y="2184806"/>
            <a:ext cx="217603" cy="1193180"/>
          </a:xfrm>
          <a:prstGeom prst="bentConnector3">
            <a:avLst>
              <a:gd name="adj1" fmla="val 20505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endCxn id="24" idx="3"/>
          </p:cNvCxnSpPr>
          <p:nvPr/>
        </p:nvCxnSpPr>
        <p:spPr>
          <a:xfrm rot="16200000" flipH="1">
            <a:off x="3792745" y="2861961"/>
            <a:ext cx="1134060" cy="5491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5" b="13234"/>
          <a:stretch/>
        </p:blipFill>
        <p:spPr bwMode="auto">
          <a:xfrm>
            <a:off x="6330371" y="1074969"/>
            <a:ext cx="803745" cy="61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1" name="Elbow Connector 60"/>
          <p:cNvCxnSpPr>
            <a:stCxn id="53" idx="3"/>
            <a:endCxn id="35" idx="0"/>
          </p:cNvCxnSpPr>
          <p:nvPr/>
        </p:nvCxnSpPr>
        <p:spPr>
          <a:xfrm>
            <a:off x="7134116" y="1380338"/>
            <a:ext cx="794147" cy="75480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3" idx="0"/>
            <a:endCxn id="56" idx="1"/>
          </p:cNvCxnSpPr>
          <p:nvPr/>
        </p:nvCxnSpPr>
        <p:spPr>
          <a:xfrm rot="5400000" flipH="1" flipV="1">
            <a:off x="6986923" y="530704"/>
            <a:ext cx="289586" cy="79894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53" idx="2"/>
            <a:endCxn id="55" idx="0"/>
          </p:cNvCxnSpPr>
          <p:nvPr/>
        </p:nvCxnSpPr>
        <p:spPr>
          <a:xfrm rot="5400000">
            <a:off x="5835206" y="2403701"/>
            <a:ext cx="1615033" cy="179044"/>
          </a:xfrm>
          <a:prstGeom prst="bentConnector3">
            <a:avLst>
              <a:gd name="adj1" fmla="val 45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4" idx="2"/>
            <a:endCxn id="23" idx="0"/>
          </p:cNvCxnSpPr>
          <p:nvPr/>
        </p:nvCxnSpPr>
        <p:spPr>
          <a:xfrm rot="16200000" flipH="1">
            <a:off x="3309448" y="1016188"/>
            <a:ext cx="397673" cy="115379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366576" y="1287072"/>
            <a:ext cx="706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Has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366576" y="357662"/>
            <a:ext cx="706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Registers</a:t>
            </a:r>
          </a:p>
          <a:p>
            <a:pPr algn="ctr"/>
            <a:r>
              <a:rPr lang="en-US" sz="1000" dirty="0" smtClean="0"/>
              <a:t>for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660955" y="334710"/>
            <a:ext cx="706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Can generate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983763" y="1533293"/>
            <a:ext cx="706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Can </a:t>
            </a:r>
          </a:p>
          <a:p>
            <a:pPr algn="ctr"/>
            <a:r>
              <a:rPr lang="en-US" sz="1000" dirty="0" smtClean="0"/>
              <a:t>Add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780278" y="2326771"/>
            <a:ext cx="706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Can Initiate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678476" y="2756634"/>
            <a:ext cx="706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Forgot ID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153747" y="2866879"/>
            <a:ext cx="1049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Forgot Password</a:t>
            </a:r>
          </a:p>
        </p:txBody>
      </p:sp>
      <p:cxnSp>
        <p:nvCxnSpPr>
          <p:cNvPr id="94" name="Elbow Connector 93"/>
          <p:cNvCxnSpPr>
            <a:stCxn id="2053" idx="2"/>
            <a:endCxn id="14" idx="2"/>
          </p:cNvCxnSpPr>
          <p:nvPr/>
        </p:nvCxnSpPr>
        <p:spPr>
          <a:xfrm rot="5400000" flipH="1" flipV="1">
            <a:off x="1009524" y="2430743"/>
            <a:ext cx="281139" cy="1115907"/>
          </a:xfrm>
          <a:prstGeom prst="bentConnector3">
            <a:avLst>
              <a:gd name="adj1" fmla="val -81312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850019" y="3457365"/>
            <a:ext cx="706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Accepts</a:t>
            </a:r>
          </a:p>
        </p:txBody>
      </p:sp>
      <p:pic>
        <p:nvPicPr>
          <p:cNvPr id="10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866" y="1394247"/>
            <a:ext cx="556363" cy="55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8" name="Straight Arrow Connector 107"/>
          <p:cNvCxnSpPr>
            <a:stCxn id="14" idx="0"/>
            <a:endCxn id="102" idx="2"/>
          </p:cNvCxnSpPr>
          <p:nvPr/>
        </p:nvCxnSpPr>
        <p:spPr>
          <a:xfrm flipV="1">
            <a:off x="1708048" y="1950610"/>
            <a:ext cx="0" cy="466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02" idx="0"/>
            <a:endCxn id="2050" idx="1"/>
          </p:cNvCxnSpPr>
          <p:nvPr/>
        </p:nvCxnSpPr>
        <p:spPr>
          <a:xfrm rot="5400000" flipH="1" flipV="1">
            <a:off x="1838409" y="641786"/>
            <a:ext cx="622101" cy="88282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 rot="5400000">
            <a:off x="-135462" y="2384791"/>
            <a:ext cx="5053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C00000"/>
                </a:solidFill>
              </a:rPr>
              <a:t>-------------------------------------------------------------------------------------------------------------------------------</a:t>
            </a:r>
          </a:p>
        </p:txBody>
      </p:sp>
      <p:sp>
        <p:nvSpPr>
          <p:cNvPr id="140" name="Oval 139"/>
          <p:cNvSpPr/>
          <p:nvPr/>
        </p:nvSpPr>
        <p:spPr>
          <a:xfrm>
            <a:off x="850019" y="4756051"/>
            <a:ext cx="282001" cy="30554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9" name="Oval 178"/>
          <p:cNvSpPr/>
          <p:nvPr/>
        </p:nvSpPr>
        <p:spPr>
          <a:xfrm>
            <a:off x="8681964" y="4755677"/>
            <a:ext cx="282001" cy="30554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4009401" y="4438293"/>
            <a:ext cx="1249937" cy="468392"/>
          </a:xfrm>
          <a:prstGeom prst="snip1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Set New Password</a:t>
            </a:r>
          </a:p>
        </p:txBody>
      </p:sp>
      <p:cxnSp>
        <p:nvCxnSpPr>
          <p:cNvPr id="150" name="Elbow Connector 149"/>
          <p:cNvCxnSpPr>
            <a:stCxn id="2050" idx="0"/>
            <a:endCxn id="2051" idx="0"/>
          </p:cNvCxnSpPr>
          <p:nvPr/>
        </p:nvCxnSpPr>
        <p:spPr>
          <a:xfrm rot="16200000" flipH="1" flipV="1">
            <a:off x="1618342" y="-571215"/>
            <a:ext cx="284012" cy="2342083"/>
          </a:xfrm>
          <a:prstGeom prst="bentConnector3">
            <a:avLst>
              <a:gd name="adj1" fmla="val -40245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0" name="Elbow Connector 159"/>
          <p:cNvCxnSpPr/>
          <p:nvPr/>
        </p:nvCxnSpPr>
        <p:spPr>
          <a:xfrm>
            <a:off x="3180396" y="5143500"/>
            <a:ext cx="914400" cy="9144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23" y="2459870"/>
            <a:ext cx="287225" cy="28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2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384" y="2681591"/>
            <a:ext cx="287225" cy="28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9" name="Elbow Connector 208"/>
          <p:cNvCxnSpPr>
            <a:stCxn id="180" idx="0"/>
          </p:cNvCxnSpPr>
          <p:nvPr/>
        </p:nvCxnSpPr>
        <p:spPr>
          <a:xfrm flipH="1" flipV="1">
            <a:off x="4999581" y="2184806"/>
            <a:ext cx="259757" cy="2487683"/>
          </a:xfrm>
          <a:prstGeom prst="bentConnector3">
            <a:avLst>
              <a:gd name="adj1" fmla="val -8800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4" name="Straight Arrow Connector 2083"/>
          <p:cNvCxnSpPr>
            <a:stCxn id="24" idx="1"/>
            <a:endCxn id="180" idx="3"/>
          </p:cNvCxnSpPr>
          <p:nvPr/>
        </p:nvCxnSpPr>
        <p:spPr>
          <a:xfrm>
            <a:off x="4634370" y="4171978"/>
            <a:ext cx="0" cy="266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015414" y="92860"/>
            <a:ext cx="1252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Open Account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-23677" y="2038350"/>
            <a:ext cx="706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Request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5307460" y="1031393"/>
            <a:ext cx="706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87183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55</Words>
  <Application>Microsoft Office PowerPoint</Application>
  <PresentationFormat>On-screen Show (16:9)</PresentationFormat>
  <Paragraphs>35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Sicuro Bank</dc:title>
  <dc:creator>deepti</dc:creator>
  <cp:lastModifiedBy>deepti</cp:lastModifiedBy>
  <cp:revision>15</cp:revision>
  <dcterms:created xsi:type="dcterms:W3CDTF">2019-11-24T14:27:11Z</dcterms:created>
  <dcterms:modified xsi:type="dcterms:W3CDTF">2019-11-24T18:01:15Z</dcterms:modified>
</cp:coreProperties>
</file>