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C592-A939-41DA-9B5C-769763D23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A6795-EB99-4F33-BCE4-ACFCB5F47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EADA5-2DA2-438A-A42F-69F109E4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BCD5-0C81-470D-B1DA-1351A2308C7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7147-A41B-458B-B716-C75C89A9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94DA-C301-484F-B931-4C08BE58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AF8D-CA1B-4637-A4A8-CBB0CAAB7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1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150D-8865-4898-88F8-9700B2A8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F3A08-3488-43F0-9FD3-87DE1ED8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4170-DCB8-4691-82E5-EC99864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BCD5-0C81-470D-B1DA-1351A2308C7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7EB7-510D-4774-8FC4-4EC1D288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9186-EBFC-4F57-AA36-131E8E0B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AF8D-CA1B-4637-A4A8-CBB0CAAB7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7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B2896-272F-4740-B321-9C493D1C2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02CBA-EA38-4997-A1C1-47B4E8696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B4016-129D-4D02-917E-1A4C3760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BCD5-0C81-470D-B1DA-1351A2308C7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5F40-D781-42EA-8E38-B5BE6071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F686-354F-41B6-A2A7-6534BEEC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AF8D-CA1B-4637-A4A8-CBB0CAAB7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71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7D6F-016B-4F72-B991-6113493F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02FF-ED5F-486E-BDB9-4354F4D1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B1B5-E208-4DD8-B725-7A50F94B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BCD5-0C81-470D-B1DA-1351A2308C7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9429-1649-498D-A3FC-08D50047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3F7C9-8E6F-40E1-8FB3-2086DBC1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AF8D-CA1B-4637-A4A8-CBB0CAAB7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5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4826-815B-42CF-BCFC-2F81DF63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420F2-F6BB-4FD3-8B52-8541AA78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857D-4E6C-4D3B-ADBD-CE8FFF7F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BCD5-0C81-470D-B1DA-1351A2308C7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8D4C-6A2F-4B42-8E25-59D05406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20B3B-BE62-4CF0-A1D3-A7EAF722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AF8D-CA1B-4637-A4A8-CBB0CAAB7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93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9D0-0A59-461F-8C1B-874F846B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B12B-0E18-4B3E-9C99-EF4A6F6F3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673D1-EFC7-426C-91AF-56534CAC6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C3190-7145-4D2C-9597-F3745BD9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BCD5-0C81-470D-B1DA-1351A2308C7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B8D74-BBC0-4098-9BD3-CA48FAC9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7A120-CB51-4032-BBC8-AF5DDF3F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AF8D-CA1B-4637-A4A8-CBB0CAAB7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0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2321-CD77-4FFB-A2C8-66ADDA9C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3B6A2-6AC1-4F62-AD1F-626E0BDE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D620B-82DE-4F8D-B4C1-0375B7F42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DCBA3-F021-4A3F-B437-483FAA109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E208A-4943-4EE3-8FF9-5503E3E58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A15B4-98A3-4F41-BB7E-A3F4BC63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BCD5-0C81-470D-B1DA-1351A2308C7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CA433-925F-4A42-8554-493CDE9A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826B2-9F69-4706-9EE6-CDF440AB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AF8D-CA1B-4637-A4A8-CBB0CAAB7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43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388A-DF0D-4DBF-AA08-6E74AC46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3B94B-6981-47B6-908E-7A564BA6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BCD5-0C81-470D-B1DA-1351A2308C7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DFB7F-0914-4F47-9318-89EB1AEF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4E447-407F-472A-8F6C-B77F9C5C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AF8D-CA1B-4637-A4A8-CBB0CAAB7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2B597-F99C-4840-BB9E-6129B66C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BCD5-0C81-470D-B1DA-1351A2308C7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FA912-0371-4B03-AF51-1E48723F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3D8A7-7B08-485B-8865-98E6DAE5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AF8D-CA1B-4637-A4A8-CBB0CAAB7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70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DEB9-599E-435D-9928-E0B596C6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EBB0-4A9A-48E6-B03F-B59987B92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07D4F-FD01-4A01-BDA7-15985C8E1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D75ED-835E-473D-B74C-C5CDB368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BCD5-0C81-470D-B1DA-1351A2308C7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03697-DEE9-40CD-92C5-A4161BED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391B-AF1D-4188-82BA-B34202AE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AF8D-CA1B-4637-A4A8-CBB0CAAB7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6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C1BC-06EE-42E8-B6F2-654D6493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BB5C8-6198-4F4C-8A59-036472DA8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916C9-853F-4EEF-821F-57A4A443A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862C1-0C32-4152-B712-00EA5E09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BCD5-0C81-470D-B1DA-1351A2308C7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5ED98-545A-4D0C-A629-5F9E8212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B1B6D-1F53-4BD5-81AB-C8F88C4C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AF8D-CA1B-4637-A4A8-CBB0CAAB7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8C554-802C-47A8-A97C-CAB96324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612B-CF5B-41BA-BCB7-43DD2DE3A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6ECB8-0E7A-46BA-907B-EFAE577DC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BCD5-0C81-470D-B1DA-1351A2308C7B}" type="datetimeFigureOut">
              <a:rPr lang="en-IN" smtClean="0"/>
              <a:t>26-11-2019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43939-A10B-4686-8B19-CA007B26E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DF46A-7E02-401A-ABB7-766D67CE7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AF8D-CA1B-4637-A4A8-CBB0CAAB7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32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039088-36EE-4058-BC44-054C551EC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81" y="33961"/>
            <a:ext cx="9692640" cy="67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3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Navya NV</dc:creator>
  <cp:lastModifiedBy>Navya NV</cp:lastModifiedBy>
  <cp:revision>1</cp:revision>
  <dcterms:created xsi:type="dcterms:W3CDTF">2019-11-26T11:30:14Z</dcterms:created>
  <dcterms:modified xsi:type="dcterms:W3CDTF">2019-11-26T11:45:13Z</dcterms:modified>
</cp:coreProperties>
</file>