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2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F647-BB1E-4F75-9C70-47911A48A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EE9DF-7B6A-4A09-9501-D11EED64D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88749-F3CA-4338-96F7-95135573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9AFE-4119-4BE1-A12D-443C22EA623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7E1D5-200A-4856-A30E-BA470EC7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F8A9E-3D15-46B5-B302-07724786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3543-ED24-45C6-9D83-4122B495E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3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2D4B-25FD-465E-8799-A353BF22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DD12C-A212-40EC-B43F-A93ECA4D9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1F955-BB47-4ECE-B280-1876C023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9AFE-4119-4BE1-A12D-443C22EA623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311DF-66A5-4DA0-8980-F9E45635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E168A-35E2-465D-BEC6-A3F71B10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3543-ED24-45C6-9D83-4122B495E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1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461EA-2259-4AE5-BE71-147151612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98558-18AA-48B7-A3E7-19F5851F5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A6F21-BC23-4A10-B120-E6E2FF82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9AFE-4119-4BE1-A12D-443C22EA623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7A529-0D26-47F8-9844-D46E268B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FB29F-35C3-4C35-B448-068736B4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3543-ED24-45C6-9D83-4122B495E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7615-3D0D-4063-BCE8-37E1F721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D45EC-AFA0-4CCF-B984-51508F296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3E901-5FD7-483C-A913-B9B7AA82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9AFE-4119-4BE1-A12D-443C22EA623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417D-FE67-4A0E-BA9A-80B26D70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139D6-C42C-4C6F-934A-E4D18916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3543-ED24-45C6-9D83-4122B495E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4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ED6C-E88A-4CE4-93EB-1EB6AD53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4E207-78D5-4C59-AC94-5FAEBD438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2673-40E9-49B7-A53C-538AA289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9AFE-4119-4BE1-A12D-443C22EA623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95E9-02B8-4148-BAA7-2F826225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85D7-E08A-49B0-A914-9E2EE40C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3543-ED24-45C6-9D83-4122B495E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8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A9D4-3AA7-4389-BBB2-5D95767E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0F64D-6392-45E1-9465-AB05AA16B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44C6A-07E8-4D55-AB88-00B8CEAB8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20B2A-921C-4C3E-AC97-3E589BCD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9AFE-4119-4BE1-A12D-443C22EA623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5E1AD-23C0-40EF-AF48-C3A0D804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B31A0-457F-49E2-B53A-7F540A00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3543-ED24-45C6-9D83-4122B495E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5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7204-508B-4B55-B0F9-509B970B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E9D0C-1453-4D26-A538-E976E8748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486C6-5AA8-4962-B5DC-3ACE958AD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402BF-8D43-4895-B577-7E129741B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FE968-5E00-4459-A098-BABC9849A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AFD8E-393F-4DA7-81CE-203FA5ED2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9AFE-4119-4BE1-A12D-443C22EA623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9E159-8216-410E-8FDC-294C241D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B32BC-E927-43DF-AA54-F997075C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3543-ED24-45C6-9D83-4122B495E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2DDF-942E-42E2-B213-2E79F15B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DCA21-1042-4213-AF0A-E0F5271C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9AFE-4119-4BE1-A12D-443C22EA623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0AF8B-23C1-46BA-8289-CA432F5C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F075A-5C7C-4CFA-80B8-3CB91E58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3543-ED24-45C6-9D83-4122B495E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5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2E763-8525-4E8F-BA91-39ADE4E3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9AFE-4119-4BE1-A12D-443C22EA623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D8B40-4C9C-4F67-B56C-FFC8DF00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83F52-E71E-42BD-A9F6-49CA625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3543-ED24-45C6-9D83-4122B495E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4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989B-CE42-4F9D-81FE-8B2A9A3BB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DA4AE-F9F5-4BC9-B558-483C778B2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525B0-222E-40F9-904E-63F051046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AD794-A48C-450C-84A6-7EAFBE1E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9AFE-4119-4BE1-A12D-443C22EA623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25019-B722-4233-AE4C-5A300658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AF1E6-1CA8-4A52-9C58-ED5D5798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3543-ED24-45C6-9D83-4122B495E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4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051F-3AC4-4479-A061-F356B392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88CDD-1DA4-47C1-A7F8-41601168B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0AC7C-8B34-46EF-B874-B2C8F4FFE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63FD5-0437-469D-B0B6-54EFA34F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9AFE-4119-4BE1-A12D-443C22EA623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0E7AD-5099-471B-A09E-B5B0E7E1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1ABD2-85C8-4110-9426-2F6E989B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3543-ED24-45C6-9D83-4122B495E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2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AA60F-4873-4CF6-B518-0CC515232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3EB46-0ED0-44F1-B8C2-D44533F54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4927B-5C59-4A29-91EA-9A62A1F33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9AFE-4119-4BE1-A12D-443C22EA623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AB576-30FB-4B09-A49D-F1A986DB7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063BE-02CD-4D17-AAF5-96C952FD4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03543-ED24-45C6-9D83-4122B495E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4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DF52FA-6062-4991-919B-B19A77EE4A64}"/>
              </a:ext>
            </a:extLst>
          </p:cNvPr>
          <p:cNvSpPr/>
          <p:nvPr/>
        </p:nvSpPr>
        <p:spPr>
          <a:xfrm>
            <a:off x="1838205" y="1646750"/>
            <a:ext cx="4946907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0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rint MT Shadow" panose="04020605060303030202" pitchFamily="82" charset="0"/>
                <a:cs typeface="Aharoni" panose="020B0604020202020204" pitchFamily="2" charset="-79"/>
              </a:rPr>
              <a:t>icuro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50903-B98F-4B24-873A-FDF79F56A6B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5145854" y="2401961"/>
            <a:ext cx="765429" cy="7654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AE17D5-F6AA-4C0A-8F55-65AE5D389B5F}"/>
              </a:ext>
            </a:extLst>
          </p:cNvPr>
          <p:cNvSpPr txBox="1"/>
          <p:nvPr/>
        </p:nvSpPr>
        <p:spPr>
          <a:xfrm>
            <a:off x="2292757" y="3150584"/>
            <a:ext cx="39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Honors your Trust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430755-716A-454F-A5A0-30F25E2FFE4A}"/>
              </a:ext>
            </a:extLst>
          </p:cNvPr>
          <p:cNvSpPr/>
          <p:nvPr/>
        </p:nvSpPr>
        <p:spPr>
          <a:xfrm>
            <a:off x="1202104" y="1207320"/>
            <a:ext cx="1726755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ln w="0"/>
                <a:solidFill>
                  <a:srgbClr val="00B0F0"/>
                </a:solidFill>
                <a:latin typeface="Imprint MT Shadow" panose="04020605060303030202" pitchFamily="82" charset="0"/>
                <a:cs typeface="Gisha" panose="020B0604020202020204" pitchFamily="34" charset="-79"/>
              </a:rPr>
              <a:t>S</a:t>
            </a:r>
            <a:endParaRPr lang="en-US" sz="3200" dirty="0">
              <a:solidFill>
                <a:srgbClr val="00B0F0"/>
              </a:solidFill>
              <a:latin typeface="Imprint MT Shadow" panose="04020605060303030202" pitchFamily="8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D82690-1B0F-46C3-882E-F958DDFE7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107" y="0"/>
            <a:ext cx="37338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21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Imprint MT Shadow</vt:lpstr>
      <vt:lpstr>Ink Free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PAVITHRA P</dc:creator>
  <cp:lastModifiedBy>Jasmin Devasagayam</cp:lastModifiedBy>
  <cp:revision>7</cp:revision>
  <dcterms:created xsi:type="dcterms:W3CDTF">2019-11-14T04:25:41Z</dcterms:created>
  <dcterms:modified xsi:type="dcterms:W3CDTF">2019-11-23T11:50:27Z</dcterms:modified>
</cp:coreProperties>
</file>