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5E3937-3F6D-49F0-ABF1-FBA9CAC6EF60}" type="doc">
      <dgm:prSet loTypeId="urn:microsoft.com/office/officeart/2008/layout/HexagonCluster" loCatId="picture" qsTypeId="urn:microsoft.com/office/officeart/2005/8/quickstyle/3d5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AFA6E43-0456-46D1-8AD5-A2E90D510FCF}">
      <dgm:prSet phldrT="[Text]"/>
      <dgm:spPr/>
      <dgm:t>
        <a:bodyPr/>
        <a:lstStyle/>
        <a:p>
          <a:r>
            <a:rPr lang="en-US"/>
            <a:t>SUPPORT</a:t>
          </a:r>
          <a:endParaRPr lang="en-US" dirty="0"/>
        </a:p>
      </dgm:t>
    </dgm:pt>
    <dgm:pt modelId="{54739EC7-CFF3-400B-A55B-721F4DEFB6AA}" type="parTrans" cxnId="{9A66A7A0-32D4-4521-AA0D-75D19489A2F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09843DA-88B6-41D4-B27C-61D28B56CAF0}" type="sibTrans" cxnId="{9A66A7A0-32D4-4521-AA0D-75D19489A2FB}">
      <dgm:prSet/>
      <dgm:spPr>
        <a:blipFill rotWithShape="1">
          <a:blip xmlns:r="http://schemas.openxmlformats.org/officeDocument/2006/relationships" r:embed="rId1"/>
          <a:srcRect/>
          <a:stretch>
            <a:fillRect l="-8000" r="-8000"/>
          </a:stretch>
        </a:blipFill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2CD1EE0-237E-462D-8DF3-554E5E7414B3}">
      <dgm:prSet phldrT="[Text]"/>
      <dgm:spPr/>
      <dgm:t>
        <a:bodyPr/>
        <a:lstStyle/>
        <a:p>
          <a:r>
            <a:rPr lang="en-US"/>
            <a:t>SECURE</a:t>
          </a:r>
          <a:endParaRPr lang="en-US" dirty="0"/>
        </a:p>
      </dgm:t>
    </dgm:pt>
    <dgm:pt modelId="{24A21056-7F26-446D-8FEA-13764760FE84}" type="parTrans" cxnId="{4810715D-8E78-40C0-B230-FED4B10C0C6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F401FAB-518C-47F2-B17F-ACACDAE2329F}" type="sibTrans" cxnId="{4810715D-8E78-40C0-B230-FED4B10C0C61}">
      <dgm:prSet/>
      <dgm:spPr>
        <a:blipFill rotWithShape="1">
          <a:blip xmlns:r="http://schemas.openxmlformats.org/officeDocument/2006/relationships" r:embed="rId2"/>
          <a:srcRect/>
          <a:stretch>
            <a:fillRect t="-8000" b="-8000"/>
          </a:stretch>
        </a:blipFill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31F19B7-5350-4C7C-B0A8-A4FF7DF16D98}">
      <dgm:prSet phldrT="[Text]"/>
      <dgm:spPr/>
      <dgm:t>
        <a:bodyPr/>
        <a:lstStyle/>
        <a:p>
          <a:r>
            <a:rPr lang="en-US"/>
            <a:t>SAFE</a:t>
          </a:r>
          <a:endParaRPr lang="en-US" dirty="0"/>
        </a:p>
      </dgm:t>
    </dgm:pt>
    <dgm:pt modelId="{581AFD92-0C82-4AAD-BCE1-631A79B90290}" type="parTrans" cxnId="{DB6D80C1-D937-4926-86D0-DCEC0966176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D6D4DAC-5B89-402C-84E4-2CF4E06AAD53}" type="sibTrans" cxnId="{DB6D80C1-D937-4926-86D0-DCEC09661767}">
      <dgm:prSet/>
      <dgm:spPr>
        <a:blipFill rotWithShape="1">
          <a:blip xmlns:r="http://schemas.openxmlformats.org/officeDocument/2006/relationships" r:embed="rId3"/>
          <a:srcRect/>
          <a:stretch>
            <a:fillRect t="-8000" b="-8000"/>
          </a:stretch>
        </a:blipFill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7B87EBC-F2E9-4EB7-A177-5D099EFC64DB}" type="pres">
      <dgm:prSet presAssocID="{0C5E3937-3F6D-49F0-ABF1-FBA9CAC6EF60}" presName="Name0" presStyleCnt="0">
        <dgm:presLayoutVars>
          <dgm:chMax val="21"/>
          <dgm:chPref val="21"/>
        </dgm:presLayoutVars>
      </dgm:prSet>
      <dgm:spPr/>
    </dgm:pt>
    <dgm:pt modelId="{065B2B7A-E41C-4E7F-A857-10C6AE33900C}" type="pres">
      <dgm:prSet presAssocID="{6AFA6E43-0456-46D1-8AD5-A2E90D510FCF}" presName="text1" presStyleCnt="0"/>
      <dgm:spPr/>
    </dgm:pt>
    <dgm:pt modelId="{231E7E28-B3F1-4121-AEA8-130F8562AC2E}" type="pres">
      <dgm:prSet presAssocID="{6AFA6E43-0456-46D1-8AD5-A2E90D510FCF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05516CB-8904-4F41-8FAF-6CB504C158D1}" type="pres">
      <dgm:prSet presAssocID="{6AFA6E43-0456-46D1-8AD5-A2E90D510FCF}" presName="textaccent1" presStyleCnt="0"/>
      <dgm:spPr/>
    </dgm:pt>
    <dgm:pt modelId="{1F7C3311-5C67-4003-BB92-3E8496FFB3FE}" type="pres">
      <dgm:prSet presAssocID="{6AFA6E43-0456-46D1-8AD5-A2E90D510FCF}" presName="accentRepeatNode" presStyleLbl="solidAlignAcc1" presStyleIdx="0" presStyleCnt="6"/>
      <dgm:spPr/>
    </dgm:pt>
    <dgm:pt modelId="{18AC2FEC-9BA3-4267-9A1B-CA6C45ED458D}" type="pres">
      <dgm:prSet presAssocID="{909843DA-88B6-41D4-B27C-61D28B56CAF0}" presName="image1" presStyleCnt="0"/>
      <dgm:spPr/>
    </dgm:pt>
    <dgm:pt modelId="{1EC99272-E8D9-4A16-B3FB-C59142F2FAFA}" type="pres">
      <dgm:prSet presAssocID="{909843DA-88B6-41D4-B27C-61D28B56CAF0}" presName="imageRepeatNode" presStyleLbl="alignAcc1" presStyleIdx="0" presStyleCnt="3"/>
      <dgm:spPr/>
    </dgm:pt>
    <dgm:pt modelId="{DF655204-8AF8-4238-AC3D-366D575D22DF}" type="pres">
      <dgm:prSet presAssocID="{909843DA-88B6-41D4-B27C-61D28B56CAF0}" presName="imageaccent1" presStyleCnt="0"/>
      <dgm:spPr/>
    </dgm:pt>
    <dgm:pt modelId="{DABF9C03-FD79-4BB4-86A1-7D9A4F908681}" type="pres">
      <dgm:prSet presAssocID="{909843DA-88B6-41D4-B27C-61D28B56CAF0}" presName="accentRepeatNode" presStyleLbl="solidAlignAcc1" presStyleIdx="1" presStyleCnt="6"/>
      <dgm:spPr/>
    </dgm:pt>
    <dgm:pt modelId="{5B7411F9-EB40-41D0-8B68-58C7C8D44813}" type="pres">
      <dgm:prSet presAssocID="{B2CD1EE0-237E-462D-8DF3-554E5E7414B3}" presName="text2" presStyleCnt="0"/>
      <dgm:spPr/>
    </dgm:pt>
    <dgm:pt modelId="{C4344CE6-380F-43C4-A46D-34B2B7174FC0}" type="pres">
      <dgm:prSet presAssocID="{B2CD1EE0-237E-462D-8DF3-554E5E7414B3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91E917F-1440-48AC-8467-900A34DE4156}" type="pres">
      <dgm:prSet presAssocID="{B2CD1EE0-237E-462D-8DF3-554E5E7414B3}" presName="textaccent2" presStyleCnt="0"/>
      <dgm:spPr/>
    </dgm:pt>
    <dgm:pt modelId="{67AE5242-31F4-4437-A650-49BDC0B30B13}" type="pres">
      <dgm:prSet presAssocID="{B2CD1EE0-237E-462D-8DF3-554E5E7414B3}" presName="accentRepeatNode" presStyleLbl="solidAlignAcc1" presStyleIdx="2" presStyleCnt="6"/>
      <dgm:spPr/>
    </dgm:pt>
    <dgm:pt modelId="{952BB082-4A0E-4165-949F-B7DB54D3985E}" type="pres">
      <dgm:prSet presAssocID="{BF401FAB-518C-47F2-B17F-ACACDAE2329F}" presName="image2" presStyleCnt="0"/>
      <dgm:spPr/>
    </dgm:pt>
    <dgm:pt modelId="{DA3846C3-0E1E-405A-986C-5B954FA08124}" type="pres">
      <dgm:prSet presAssocID="{BF401FAB-518C-47F2-B17F-ACACDAE2329F}" presName="imageRepeatNode" presStyleLbl="alignAcc1" presStyleIdx="1" presStyleCnt="3"/>
      <dgm:spPr/>
    </dgm:pt>
    <dgm:pt modelId="{21230725-528E-43FD-9A25-503CCE5E18EA}" type="pres">
      <dgm:prSet presAssocID="{BF401FAB-518C-47F2-B17F-ACACDAE2329F}" presName="imageaccent2" presStyleCnt="0"/>
      <dgm:spPr/>
    </dgm:pt>
    <dgm:pt modelId="{6380D3C9-778B-4C87-BD4B-9815A883C7A6}" type="pres">
      <dgm:prSet presAssocID="{BF401FAB-518C-47F2-B17F-ACACDAE2329F}" presName="accentRepeatNode" presStyleLbl="solidAlignAcc1" presStyleIdx="3" presStyleCnt="6"/>
      <dgm:spPr/>
    </dgm:pt>
    <dgm:pt modelId="{79951796-E31C-4BB6-B418-7861B0201018}" type="pres">
      <dgm:prSet presAssocID="{F31F19B7-5350-4C7C-B0A8-A4FF7DF16D98}" presName="text3" presStyleCnt="0"/>
      <dgm:spPr/>
    </dgm:pt>
    <dgm:pt modelId="{15971CB5-4CF6-475E-8BA1-A97729EB8C1F}" type="pres">
      <dgm:prSet presAssocID="{F31F19B7-5350-4C7C-B0A8-A4FF7DF16D98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D50C56A-EF27-4BF7-8A01-DD514D22926A}" type="pres">
      <dgm:prSet presAssocID="{F31F19B7-5350-4C7C-B0A8-A4FF7DF16D98}" presName="textaccent3" presStyleCnt="0"/>
      <dgm:spPr/>
    </dgm:pt>
    <dgm:pt modelId="{7AB2FB77-6A52-4F38-B238-575F6DECAE18}" type="pres">
      <dgm:prSet presAssocID="{F31F19B7-5350-4C7C-B0A8-A4FF7DF16D98}" presName="accentRepeatNode" presStyleLbl="solidAlignAcc1" presStyleIdx="4" presStyleCnt="6"/>
      <dgm:spPr/>
    </dgm:pt>
    <dgm:pt modelId="{5DFBE8BA-0CC9-40A9-9B28-DB3624284DBA}" type="pres">
      <dgm:prSet presAssocID="{1D6D4DAC-5B89-402C-84E4-2CF4E06AAD53}" presName="image3" presStyleCnt="0"/>
      <dgm:spPr/>
    </dgm:pt>
    <dgm:pt modelId="{F0189A93-F0D6-41AE-BEE9-0B43624C45D9}" type="pres">
      <dgm:prSet presAssocID="{1D6D4DAC-5B89-402C-84E4-2CF4E06AAD53}" presName="imageRepeatNode" presStyleLbl="alignAcc1" presStyleIdx="2" presStyleCnt="3"/>
      <dgm:spPr/>
    </dgm:pt>
    <dgm:pt modelId="{5A8C1228-ABC8-4AAB-B013-436F229FC4C4}" type="pres">
      <dgm:prSet presAssocID="{1D6D4DAC-5B89-402C-84E4-2CF4E06AAD53}" presName="imageaccent3" presStyleCnt="0"/>
      <dgm:spPr/>
    </dgm:pt>
    <dgm:pt modelId="{8EF14118-4D98-43F2-AF02-E6A532148570}" type="pres">
      <dgm:prSet presAssocID="{1D6D4DAC-5B89-402C-84E4-2CF4E06AAD53}" presName="accentRepeatNode" presStyleLbl="solidAlignAcc1" presStyleIdx="5" presStyleCnt="6"/>
      <dgm:spPr/>
    </dgm:pt>
  </dgm:ptLst>
  <dgm:cxnLst>
    <dgm:cxn modelId="{D5DBF13F-61DD-480B-94D0-BB191876DAB6}" type="presOf" srcId="{0C5E3937-3F6D-49F0-ABF1-FBA9CAC6EF60}" destId="{57B87EBC-F2E9-4EB7-A177-5D099EFC64DB}" srcOrd="0" destOrd="0" presId="urn:microsoft.com/office/officeart/2008/layout/HexagonCluster"/>
    <dgm:cxn modelId="{4810715D-8E78-40C0-B230-FED4B10C0C61}" srcId="{0C5E3937-3F6D-49F0-ABF1-FBA9CAC6EF60}" destId="{B2CD1EE0-237E-462D-8DF3-554E5E7414B3}" srcOrd="1" destOrd="0" parTransId="{24A21056-7F26-446D-8FEA-13764760FE84}" sibTransId="{BF401FAB-518C-47F2-B17F-ACACDAE2329F}"/>
    <dgm:cxn modelId="{BBFC5269-F4C1-4447-BB73-1191927A99BE}" type="presOf" srcId="{B2CD1EE0-237E-462D-8DF3-554E5E7414B3}" destId="{C4344CE6-380F-43C4-A46D-34B2B7174FC0}" srcOrd="0" destOrd="0" presId="urn:microsoft.com/office/officeart/2008/layout/HexagonCluster"/>
    <dgm:cxn modelId="{98403075-EFA2-4E14-8253-30FDBF44302B}" type="presOf" srcId="{F31F19B7-5350-4C7C-B0A8-A4FF7DF16D98}" destId="{15971CB5-4CF6-475E-8BA1-A97729EB8C1F}" srcOrd="0" destOrd="0" presId="urn:microsoft.com/office/officeart/2008/layout/HexagonCluster"/>
    <dgm:cxn modelId="{9A66A7A0-32D4-4521-AA0D-75D19489A2FB}" srcId="{0C5E3937-3F6D-49F0-ABF1-FBA9CAC6EF60}" destId="{6AFA6E43-0456-46D1-8AD5-A2E90D510FCF}" srcOrd="0" destOrd="0" parTransId="{54739EC7-CFF3-400B-A55B-721F4DEFB6AA}" sibTransId="{909843DA-88B6-41D4-B27C-61D28B56CAF0}"/>
    <dgm:cxn modelId="{145E85B4-F830-42F4-9F84-B9D80A95DA2D}" type="presOf" srcId="{BF401FAB-518C-47F2-B17F-ACACDAE2329F}" destId="{DA3846C3-0E1E-405A-986C-5B954FA08124}" srcOrd="0" destOrd="0" presId="urn:microsoft.com/office/officeart/2008/layout/HexagonCluster"/>
    <dgm:cxn modelId="{01C2F0BD-121F-414E-8D83-3AE83EEE7F6F}" type="presOf" srcId="{6AFA6E43-0456-46D1-8AD5-A2E90D510FCF}" destId="{231E7E28-B3F1-4121-AEA8-130F8562AC2E}" srcOrd="0" destOrd="0" presId="urn:microsoft.com/office/officeart/2008/layout/HexagonCluster"/>
    <dgm:cxn modelId="{DB6D80C1-D937-4926-86D0-DCEC09661767}" srcId="{0C5E3937-3F6D-49F0-ABF1-FBA9CAC6EF60}" destId="{F31F19B7-5350-4C7C-B0A8-A4FF7DF16D98}" srcOrd="2" destOrd="0" parTransId="{581AFD92-0C82-4AAD-BCE1-631A79B90290}" sibTransId="{1D6D4DAC-5B89-402C-84E4-2CF4E06AAD53}"/>
    <dgm:cxn modelId="{07E877C4-8884-4432-811B-B730ECEC7946}" type="presOf" srcId="{909843DA-88B6-41D4-B27C-61D28B56CAF0}" destId="{1EC99272-E8D9-4A16-B3FB-C59142F2FAFA}" srcOrd="0" destOrd="0" presId="urn:microsoft.com/office/officeart/2008/layout/HexagonCluster"/>
    <dgm:cxn modelId="{7AC4FEFF-859E-4D25-9797-30E9DE80AEB7}" type="presOf" srcId="{1D6D4DAC-5B89-402C-84E4-2CF4E06AAD53}" destId="{F0189A93-F0D6-41AE-BEE9-0B43624C45D9}" srcOrd="0" destOrd="0" presId="urn:microsoft.com/office/officeart/2008/layout/HexagonCluster"/>
    <dgm:cxn modelId="{15FA6937-F385-4A28-A7D5-E5AF419C15C3}" type="presParOf" srcId="{57B87EBC-F2E9-4EB7-A177-5D099EFC64DB}" destId="{065B2B7A-E41C-4E7F-A857-10C6AE33900C}" srcOrd="0" destOrd="0" presId="urn:microsoft.com/office/officeart/2008/layout/HexagonCluster"/>
    <dgm:cxn modelId="{6A0087F2-84F3-4650-AFE5-A33CB78CDD81}" type="presParOf" srcId="{065B2B7A-E41C-4E7F-A857-10C6AE33900C}" destId="{231E7E28-B3F1-4121-AEA8-130F8562AC2E}" srcOrd="0" destOrd="0" presId="urn:microsoft.com/office/officeart/2008/layout/HexagonCluster"/>
    <dgm:cxn modelId="{4BDAEDA6-C96A-4E45-B5E8-5EBE15C06619}" type="presParOf" srcId="{57B87EBC-F2E9-4EB7-A177-5D099EFC64DB}" destId="{605516CB-8904-4F41-8FAF-6CB504C158D1}" srcOrd="1" destOrd="0" presId="urn:microsoft.com/office/officeart/2008/layout/HexagonCluster"/>
    <dgm:cxn modelId="{00E439C3-1F26-4275-B015-12429D336449}" type="presParOf" srcId="{605516CB-8904-4F41-8FAF-6CB504C158D1}" destId="{1F7C3311-5C67-4003-BB92-3E8496FFB3FE}" srcOrd="0" destOrd="0" presId="urn:microsoft.com/office/officeart/2008/layout/HexagonCluster"/>
    <dgm:cxn modelId="{8EC65227-8A5A-4D4B-A378-06B5BAD11F27}" type="presParOf" srcId="{57B87EBC-F2E9-4EB7-A177-5D099EFC64DB}" destId="{18AC2FEC-9BA3-4267-9A1B-CA6C45ED458D}" srcOrd="2" destOrd="0" presId="urn:microsoft.com/office/officeart/2008/layout/HexagonCluster"/>
    <dgm:cxn modelId="{1A5CBC61-914E-477E-BF7C-7C20A832E070}" type="presParOf" srcId="{18AC2FEC-9BA3-4267-9A1B-CA6C45ED458D}" destId="{1EC99272-E8D9-4A16-B3FB-C59142F2FAFA}" srcOrd="0" destOrd="0" presId="urn:microsoft.com/office/officeart/2008/layout/HexagonCluster"/>
    <dgm:cxn modelId="{5F32E0EB-C6AB-4BCD-9347-2F229CBE69BD}" type="presParOf" srcId="{57B87EBC-F2E9-4EB7-A177-5D099EFC64DB}" destId="{DF655204-8AF8-4238-AC3D-366D575D22DF}" srcOrd="3" destOrd="0" presId="urn:microsoft.com/office/officeart/2008/layout/HexagonCluster"/>
    <dgm:cxn modelId="{0A1A2096-2F66-4397-A786-2C0B688F8779}" type="presParOf" srcId="{DF655204-8AF8-4238-AC3D-366D575D22DF}" destId="{DABF9C03-FD79-4BB4-86A1-7D9A4F908681}" srcOrd="0" destOrd="0" presId="urn:microsoft.com/office/officeart/2008/layout/HexagonCluster"/>
    <dgm:cxn modelId="{E34A8A27-10C6-4F87-BCC1-834C2F8A2728}" type="presParOf" srcId="{57B87EBC-F2E9-4EB7-A177-5D099EFC64DB}" destId="{5B7411F9-EB40-41D0-8B68-58C7C8D44813}" srcOrd="4" destOrd="0" presId="urn:microsoft.com/office/officeart/2008/layout/HexagonCluster"/>
    <dgm:cxn modelId="{1792A6D9-1727-4FBF-9EE6-6CEC4D1947A4}" type="presParOf" srcId="{5B7411F9-EB40-41D0-8B68-58C7C8D44813}" destId="{C4344CE6-380F-43C4-A46D-34B2B7174FC0}" srcOrd="0" destOrd="0" presId="urn:microsoft.com/office/officeart/2008/layout/HexagonCluster"/>
    <dgm:cxn modelId="{A4F661E3-BECB-4E05-BFF6-5311F2035837}" type="presParOf" srcId="{57B87EBC-F2E9-4EB7-A177-5D099EFC64DB}" destId="{591E917F-1440-48AC-8467-900A34DE4156}" srcOrd="5" destOrd="0" presId="urn:microsoft.com/office/officeart/2008/layout/HexagonCluster"/>
    <dgm:cxn modelId="{21DAF671-5734-4453-90BA-85D482DEDACB}" type="presParOf" srcId="{591E917F-1440-48AC-8467-900A34DE4156}" destId="{67AE5242-31F4-4437-A650-49BDC0B30B13}" srcOrd="0" destOrd="0" presId="urn:microsoft.com/office/officeart/2008/layout/HexagonCluster"/>
    <dgm:cxn modelId="{F096B3CB-CAC4-4DF6-B5CC-D9B33469AB3A}" type="presParOf" srcId="{57B87EBC-F2E9-4EB7-A177-5D099EFC64DB}" destId="{952BB082-4A0E-4165-949F-B7DB54D3985E}" srcOrd="6" destOrd="0" presId="urn:microsoft.com/office/officeart/2008/layout/HexagonCluster"/>
    <dgm:cxn modelId="{96B6575F-2198-4B26-AEF0-F2A2986F6D3C}" type="presParOf" srcId="{952BB082-4A0E-4165-949F-B7DB54D3985E}" destId="{DA3846C3-0E1E-405A-986C-5B954FA08124}" srcOrd="0" destOrd="0" presId="urn:microsoft.com/office/officeart/2008/layout/HexagonCluster"/>
    <dgm:cxn modelId="{E9479212-FE4B-4E16-8DCB-65AAF9509980}" type="presParOf" srcId="{57B87EBC-F2E9-4EB7-A177-5D099EFC64DB}" destId="{21230725-528E-43FD-9A25-503CCE5E18EA}" srcOrd="7" destOrd="0" presId="urn:microsoft.com/office/officeart/2008/layout/HexagonCluster"/>
    <dgm:cxn modelId="{6A655AB6-8BDF-4E3E-9E0A-D58ACC4412B2}" type="presParOf" srcId="{21230725-528E-43FD-9A25-503CCE5E18EA}" destId="{6380D3C9-778B-4C87-BD4B-9815A883C7A6}" srcOrd="0" destOrd="0" presId="urn:microsoft.com/office/officeart/2008/layout/HexagonCluster"/>
    <dgm:cxn modelId="{D6B2A348-87A1-4D65-BD77-A6E89A8B33AA}" type="presParOf" srcId="{57B87EBC-F2E9-4EB7-A177-5D099EFC64DB}" destId="{79951796-E31C-4BB6-B418-7861B0201018}" srcOrd="8" destOrd="0" presId="urn:microsoft.com/office/officeart/2008/layout/HexagonCluster"/>
    <dgm:cxn modelId="{76E3ED33-33A0-4A5D-9543-89FCDAEF0E17}" type="presParOf" srcId="{79951796-E31C-4BB6-B418-7861B0201018}" destId="{15971CB5-4CF6-475E-8BA1-A97729EB8C1F}" srcOrd="0" destOrd="0" presId="urn:microsoft.com/office/officeart/2008/layout/HexagonCluster"/>
    <dgm:cxn modelId="{79B0A3F3-514A-4046-9000-5347078E6131}" type="presParOf" srcId="{57B87EBC-F2E9-4EB7-A177-5D099EFC64DB}" destId="{8D50C56A-EF27-4BF7-8A01-DD514D22926A}" srcOrd="9" destOrd="0" presId="urn:microsoft.com/office/officeart/2008/layout/HexagonCluster"/>
    <dgm:cxn modelId="{1157B9A0-0283-4CBD-848C-7ED93EBC5C9E}" type="presParOf" srcId="{8D50C56A-EF27-4BF7-8A01-DD514D22926A}" destId="{7AB2FB77-6A52-4F38-B238-575F6DECAE18}" srcOrd="0" destOrd="0" presId="urn:microsoft.com/office/officeart/2008/layout/HexagonCluster"/>
    <dgm:cxn modelId="{E9DE587A-4F2E-4C3C-B65E-8BC0CACC933D}" type="presParOf" srcId="{57B87EBC-F2E9-4EB7-A177-5D099EFC64DB}" destId="{5DFBE8BA-0CC9-40A9-9B28-DB3624284DBA}" srcOrd="10" destOrd="0" presId="urn:microsoft.com/office/officeart/2008/layout/HexagonCluster"/>
    <dgm:cxn modelId="{2B5438FD-71EB-4378-9099-D5485B90E4DA}" type="presParOf" srcId="{5DFBE8BA-0CC9-40A9-9B28-DB3624284DBA}" destId="{F0189A93-F0D6-41AE-BEE9-0B43624C45D9}" srcOrd="0" destOrd="0" presId="urn:microsoft.com/office/officeart/2008/layout/HexagonCluster"/>
    <dgm:cxn modelId="{BF7A4126-0FF4-4BC6-8A4B-DDBBEF90A73E}" type="presParOf" srcId="{57B87EBC-F2E9-4EB7-A177-5D099EFC64DB}" destId="{5A8C1228-ABC8-4AAB-B013-436F229FC4C4}" srcOrd="11" destOrd="0" presId="urn:microsoft.com/office/officeart/2008/layout/HexagonCluster"/>
    <dgm:cxn modelId="{DF39F141-B821-494B-BE19-3F9763097E0C}" type="presParOf" srcId="{5A8C1228-ABC8-4AAB-B013-436F229FC4C4}" destId="{8EF14118-4D98-43F2-AF02-E6A532148570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E7E28-B3F1-4121-AEA8-130F8562AC2E}">
      <dsp:nvSpPr>
        <dsp:cNvPr id="0" name=""/>
        <dsp:cNvSpPr/>
      </dsp:nvSpPr>
      <dsp:spPr>
        <a:xfrm>
          <a:off x="1952345" y="3341447"/>
          <a:ext cx="2283968" cy="196917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0640" rIns="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SUPPORT</a:t>
          </a:r>
          <a:endParaRPr lang="en-US" sz="3200" kern="1200" dirty="0"/>
        </a:p>
      </dsp:txBody>
      <dsp:txXfrm>
        <a:off x="2306774" y="3647026"/>
        <a:ext cx="1575110" cy="1358020"/>
      </dsp:txXfrm>
    </dsp:sp>
    <dsp:sp modelId="{1F7C3311-5C67-4003-BB92-3E8496FFB3FE}">
      <dsp:nvSpPr>
        <dsp:cNvPr id="0" name=""/>
        <dsp:cNvSpPr/>
      </dsp:nvSpPr>
      <dsp:spPr>
        <a:xfrm>
          <a:off x="2011680" y="4210799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EC99272-E8D9-4A16-B3FB-C59142F2FAFA}">
      <dsp:nvSpPr>
        <dsp:cNvPr id="0" name=""/>
        <dsp:cNvSpPr/>
      </dsp:nvSpPr>
      <dsp:spPr>
        <a:xfrm>
          <a:off x="0" y="2283761"/>
          <a:ext cx="2283968" cy="1969178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rcRect/>
          <a:stretch>
            <a:fillRect l="-8000" r="-8000"/>
          </a:stretch>
        </a:blip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F9C03-FD79-4BB4-86A1-7D9A4F908681}">
      <dsp:nvSpPr>
        <dsp:cNvPr id="0" name=""/>
        <dsp:cNvSpPr/>
      </dsp:nvSpPr>
      <dsp:spPr>
        <a:xfrm>
          <a:off x="1554886" y="3992811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344CE6-380F-43C4-A46D-34B2B7174FC0}">
      <dsp:nvSpPr>
        <dsp:cNvPr id="0" name=""/>
        <dsp:cNvSpPr/>
      </dsp:nvSpPr>
      <dsp:spPr>
        <a:xfrm>
          <a:off x="3898188" y="2260350"/>
          <a:ext cx="2283968" cy="196917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0640" rIns="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SECURE</a:t>
          </a:r>
          <a:endParaRPr lang="en-US" sz="3200" kern="1200" dirty="0"/>
        </a:p>
      </dsp:txBody>
      <dsp:txXfrm>
        <a:off x="4252617" y="2565929"/>
        <a:ext cx="1575110" cy="1358020"/>
      </dsp:txXfrm>
    </dsp:sp>
    <dsp:sp modelId="{67AE5242-31F4-4437-A650-49BDC0B30B13}">
      <dsp:nvSpPr>
        <dsp:cNvPr id="0" name=""/>
        <dsp:cNvSpPr/>
      </dsp:nvSpPr>
      <dsp:spPr>
        <a:xfrm>
          <a:off x="5459577" y="3967318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3846C3-0E1E-405A-986C-5B954FA08124}">
      <dsp:nvSpPr>
        <dsp:cNvPr id="0" name=""/>
        <dsp:cNvSpPr/>
      </dsp:nvSpPr>
      <dsp:spPr>
        <a:xfrm>
          <a:off x="5844032" y="3341447"/>
          <a:ext cx="2283968" cy="1969178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2"/>
          <a:srcRect/>
          <a:stretch>
            <a:fillRect t="-8000" b="-8000"/>
          </a:stretch>
        </a:blip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80D3C9-778B-4C87-BD4B-9815A883C7A6}">
      <dsp:nvSpPr>
        <dsp:cNvPr id="0" name=""/>
        <dsp:cNvSpPr/>
      </dsp:nvSpPr>
      <dsp:spPr>
        <a:xfrm>
          <a:off x="5903366" y="4210799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5971CB5-4CF6-475E-8BA1-A97729EB8C1F}">
      <dsp:nvSpPr>
        <dsp:cNvPr id="0" name=""/>
        <dsp:cNvSpPr/>
      </dsp:nvSpPr>
      <dsp:spPr>
        <a:xfrm>
          <a:off x="1952345" y="1183935"/>
          <a:ext cx="2283968" cy="196917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0640" rIns="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SAFE</a:t>
          </a:r>
          <a:endParaRPr lang="en-US" sz="3200" kern="1200" dirty="0"/>
        </a:p>
      </dsp:txBody>
      <dsp:txXfrm>
        <a:off x="2306774" y="1489514"/>
        <a:ext cx="1575110" cy="1358020"/>
      </dsp:txXfrm>
    </dsp:sp>
    <dsp:sp modelId="{7AB2FB77-6A52-4F38-B238-575F6DECAE18}">
      <dsp:nvSpPr>
        <dsp:cNvPr id="0" name=""/>
        <dsp:cNvSpPr/>
      </dsp:nvSpPr>
      <dsp:spPr>
        <a:xfrm>
          <a:off x="3500729" y="1226596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0189A93-F0D6-41AE-BEE9-0B43624C45D9}">
      <dsp:nvSpPr>
        <dsp:cNvPr id="0" name=""/>
        <dsp:cNvSpPr/>
      </dsp:nvSpPr>
      <dsp:spPr>
        <a:xfrm>
          <a:off x="3898188" y="108040"/>
          <a:ext cx="2283968" cy="1969178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3"/>
          <a:srcRect/>
          <a:stretch>
            <a:fillRect t="-8000" b="-8000"/>
          </a:stretch>
        </a:blip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F14118-4D98-43F2-AF02-E6A532148570}">
      <dsp:nvSpPr>
        <dsp:cNvPr id="0" name=""/>
        <dsp:cNvSpPr/>
      </dsp:nvSpPr>
      <dsp:spPr>
        <a:xfrm>
          <a:off x="3965651" y="972710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BC920-9D51-4858-93B8-2F405929C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613C9-1FD1-46C7-88CB-C8400AB62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13389-3590-41A5-8442-30B28ED04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EF73-6336-417D-BFDA-62C928A34F3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16ECE-363A-45A7-82CA-FA41308B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8DA9C-635F-40D2-83ED-D92B98F8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1A2-3E18-43DC-95BD-9DC13DAF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7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9EDC-64A5-42CA-8908-8E55C89B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F4743-83D4-45C7-BC73-D468BCB9D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F5F17-F1A8-4673-902F-E5DC6096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EF73-6336-417D-BFDA-62C928A34F3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2FA62-4159-4CBD-975F-FAA36584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3A6CC-A1BE-469D-92A8-CCD6B33C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1A2-3E18-43DC-95BD-9DC13DAF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0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793A9E-9E7F-4D9F-82C1-6CC6C5F91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2C050-57A3-4736-903E-8FA990810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584F9-C064-4362-9369-9379E98A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EF73-6336-417D-BFDA-62C928A34F3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E8B9D-562F-420A-B55E-C0C21B59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C6DA0-ACDD-4ED6-B0E0-6C403363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1A2-3E18-43DC-95BD-9DC13DAF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2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F9D4-13F3-4CA5-AAC8-78142162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6E638-4895-4714-9C5A-FB28FCFA7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9E309-BAF6-4548-8560-5FDABB5AD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EF73-6336-417D-BFDA-62C928A34F3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E0466-1784-4A90-BE5C-0A24361C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50534-7148-42DD-9FA8-F68047A8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1A2-3E18-43DC-95BD-9DC13DAF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438C-A83A-4689-9917-133CAAF8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0DC2C-C9C8-409D-92E9-50F3F8427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3CC62-278C-45FC-BD96-1ABA3B81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EF73-6336-417D-BFDA-62C928A34F3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93DB8-711B-4185-8244-13764DD3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C6E49-2CFC-493D-AF24-95D7F345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1A2-3E18-43DC-95BD-9DC13DAF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7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EB10-6B33-4A60-80C8-DDD5D3E0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2A9E-3AD5-411F-AB8B-07EB938D7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631EF-CAE6-4383-A5BD-F6793FF18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AF753-6288-418E-8E40-E6D451D7D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EF73-6336-417D-BFDA-62C928A34F3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4032C-F71D-432D-9C02-FBDE99F0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AB3A1-7165-42D4-B67B-A82CB590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1A2-3E18-43DC-95BD-9DC13DAF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4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7403-F997-4A6E-80BC-F4170DACD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AF27F-520F-4D77-8B90-207CB98A0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7F2DB-273F-448E-B6DB-9EF98EFAD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6A0AE-500C-42E8-8723-FE99D2123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8EDC1-BC72-4181-94EE-B0DA17FB1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1DD79A-F8C0-4002-B113-5BA8E027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EF73-6336-417D-BFDA-62C928A34F3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64830-1A31-44C5-80EA-B42F2610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1B1F33-7DE4-4E3D-B632-C3E3F8A9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1A2-3E18-43DC-95BD-9DC13DAF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4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99C5-9D26-4302-806B-3DCF2AC6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06978-ED1D-43E3-895A-27E3767E2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EF73-6336-417D-BFDA-62C928A34F3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9D5DB-4BDF-4547-A7F0-0E3142B9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32828-6B76-46A8-B533-68D01235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1A2-3E18-43DC-95BD-9DC13DAF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3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88104-1E1B-4862-9615-5372ADA5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EF73-6336-417D-BFDA-62C928A34F3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08B90-84B6-441A-91CC-0C94E2419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76C0A-63EF-4598-8944-03309C86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1A2-3E18-43DC-95BD-9DC13DAF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5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5C39-C56F-4965-B8CB-E732964F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10097-9310-4FE5-BF81-59BBE3B18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81ABF-082B-486A-9CE3-FA7B7545D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905AF-2BF7-487F-9F00-25CB793E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EF73-6336-417D-BFDA-62C928A34F3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5AC74-E2EF-4F54-9B69-90CE11A7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7C98B-DE84-4F2C-BF33-983DC493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1A2-3E18-43DC-95BD-9DC13DAF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6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7EAA-CCC9-4A7C-904B-443BAC0F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037D9-FEC5-437C-9747-330CB4B07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92263-509F-46D4-B320-E1FAA0E79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67B2E-E7CE-4A5F-AFBA-C6CAD136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EF73-6336-417D-BFDA-62C928A34F3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549F0-57E4-4DAB-974C-576795536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3FC63-4FC5-4DFD-B760-45168BDE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1A2-3E18-43DC-95BD-9DC13DAF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2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EE6D2-B521-414F-8D9B-EFAC676C9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30D58-08FE-4EFE-817E-E231A8FEA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3F986-59C9-4E9E-B1F7-D00959EEA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3EF73-6336-417D-BFDA-62C928A34F3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46D72-B43C-431A-B8A7-08AFF0D9B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3CE29-674B-4686-817D-F3F174CED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41A2-3E18-43DC-95BD-9DC13DAF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8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37EB4BB-DC32-4A1A-ABB1-634831D71D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96078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102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TIRUAJAN SEKAR</dc:creator>
  <cp:lastModifiedBy>TIRUAJAN SEKAR</cp:lastModifiedBy>
  <cp:revision>2</cp:revision>
  <dcterms:created xsi:type="dcterms:W3CDTF">2019-11-25T17:56:47Z</dcterms:created>
  <dcterms:modified xsi:type="dcterms:W3CDTF">2019-11-25T17:58:50Z</dcterms:modified>
</cp:coreProperties>
</file>