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A80A-EA0B-4C5B-93B7-A698A19F7F5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DBEDF3DB-BF0D-49F9-948E-6242FB01F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38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A80A-EA0B-4C5B-93B7-A698A19F7F5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F3DB-BF0D-49F9-948E-6242FB01F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A80A-EA0B-4C5B-93B7-A698A19F7F5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F3DB-BF0D-49F9-948E-6242FB01F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381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A80A-EA0B-4C5B-93B7-A698A19F7F5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F3DB-BF0D-49F9-948E-6242FB01F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7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A80A-EA0B-4C5B-93B7-A698A19F7F5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F3DB-BF0D-49F9-948E-6242FB01F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58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A80A-EA0B-4C5B-93B7-A698A19F7F5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F3DB-BF0D-49F9-948E-6242FB01F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75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A80A-EA0B-4C5B-93B7-A698A19F7F5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F3DB-BF0D-49F9-948E-6242FB01F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17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A80A-EA0B-4C5B-93B7-A698A19F7F5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F3DB-BF0D-49F9-948E-6242FB01F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692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A80A-EA0B-4C5B-93B7-A698A19F7F5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F3DB-BF0D-49F9-948E-6242FB01F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79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3A80A-EA0B-4C5B-93B7-A698A19F7F5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F3DB-BF0D-49F9-948E-6242FB01F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95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FC3A80A-EA0B-4C5B-93B7-A698A19F7F5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DF3DB-BF0D-49F9-948E-6242FB01FD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65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3A80A-EA0B-4C5B-93B7-A698A19F7F50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BEDF3DB-BF0D-49F9-948E-6242FB01FDD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6655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58A5-5C46-46E8-8384-14B7075EDF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Muro" pitchFamily="50" charset="0"/>
              </a:rPr>
              <a:t>SQL PROJECT</a:t>
            </a:r>
            <a:endParaRPr lang="en-IN" dirty="0">
              <a:latin typeface="Muro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FFE2C-1D04-4F59-9F76-4DDE735D47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Olympics Dataset</a:t>
            </a:r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152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47DCD6-5CC6-41AD-9771-AF173596E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261" y="717299"/>
            <a:ext cx="7265478" cy="28596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25E066-1D51-4881-8559-F7FDFA02F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891" y="3925177"/>
            <a:ext cx="4488217" cy="8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33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44C1BA-14DF-46DF-A0DC-18FE8A3FB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673" y="670688"/>
            <a:ext cx="9388654" cy="2217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0B4C32-A194-4298-A2A9-FABB77FA4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528" y="3083860"/>
            <a:ext cx="6932943" cy="147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5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C4106E-E4F1-4BE9-BD68-CE4BEEFD1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791" y="828242"/>
            <a:ext cx="8268417" cy="22252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7227B5-4924-4ABE-90F0-D66770022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328" y="3429000"/>
            <a:ext cx="6481342" cy="64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785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A007B6-9DB0-459F-9B27-7119D067E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087" y="639540"/>
            <a:ext cx="9525825" cy="21185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1C9BA7-999E-40F8-B7A2-E88E0FC22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402" y="3234672"/>
            <a:ext cx="6107195" cy="72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00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861243-C5F1-4A70-B605-8D88A904D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685" y="1037602"/>
            <a:ext cx="9100629" cy="1786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B3CAC4-ED03-4AC3-A4D7-9DF98189A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202" y="3097501"/>
            <a:ext cx="4413595" cy="114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177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12FA8C-3C6E-4A3D-B497-25F04BA11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190" y="798908"/>
            <a:ext cx="9449619" cy="16384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9A040C-F14B-4DCE-811D-4A77E6A0C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190" y="2739923"/>
            <a:ext cx="2306697" cy="13781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12C763-04A6-40DD-A450-0646A949E7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29" y="2554783"/>
            <a:ext cx="7673789" cy="327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16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E9EE0B-94BA-4E1B-9634-910484608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580" y="821534"/>
            <a:ext cx="7094840" cy="21816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2E474E-7985-420E-9D81-C7EC9D80E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670" y="3539889"/>
            <a:ext cx="4710659" cy="168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538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7B53DF-350F-4C81-9086-F7FC40865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240" y="591363"/>
            <a:ext cx="8601519" cy="22504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E825C4-227A-4B8F-B0AF-4E71982FB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343" y="3424210"/>
            <a:ext cx="4162164" cy="232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35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CE0883-5A62-44A8-8177-1B2FC3F61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410" y="977314"/>
            <a:ext cx="7369179" cy="18913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29EE1D-DADF-47FD-AC9E-1892A7CA9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301" y="3290927"/>
            <a:ext cx="4557397" cy="118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2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9B4008-4E82-4896-8D27-5BD5302FB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343" y="918347"/>
            <a:ext cx="8009314" cy="20270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E80ED8-B447-4D70-9547-3F0509825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430" y="3506510"/>
            <a:ext cx="4295140" cy="177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36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9E41C5-3144-4F04-BE18-DEBDC3268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967" y="1335655"/>
            <a:ext cx="9762066" cy="19813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2F62C9-CB87-474F-A906-FFA5084A9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826" y="3803456"/>
            <a:ext cx="5608348" cy="171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09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58A90A-8205-4331-A4F6-B43FC9FE9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807" y="1226735"/>
            <a:ext cx="7224386" cy="19661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2BB6DF-0435-4053-BDB7-9115396EE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241" y="3665136"/>
            <a:ext cx="6115518" cy="175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68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EECB52-5F1C-4494-9CB0-EE52D966A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066" y="860069"/>
            <a:ext cx="7841867" cy="23313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828238-5272-47E7-BB28-CBC3258DB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5430" y="3542383"/>
            <a:ext cx="4341138" cy="121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77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1AD697-32AD-4ED9-A6D5-4677BF75B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325" y="875321"/>
            <a:ext cx="8343350" cy="22892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646BA2-1145-4695-ADDB-8BC12837A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822" y="3429000"/>
            <a:ext cx="3386356" cy="151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3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F648A5-7842-47CD-BB02-1A432F899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825" y="651187"/>
            <a:ext cx="7818349" cy="27778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53D5C8-00DD-4CA3-9F38-63DFAFA8A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493" y="3972688"/>
            <a:ext cx="4829013" cy="106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096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</TotalTime>
  <Words>4</Words>
  <Application>Microsoft Office PowerPoint</Application>
  <PresentationFormat>Widescreen</PresentationFormat>
  <Paragraphs>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Rounded MT Bold</vt:lpstr>
      <vt:lpstr>Muro</vt:lpstr>
      <vt:lpstr>Rockwell</vt:lpstr>
      <vt:lpstr>Gallery</vt:lpstr>
      <vt:lpstr>SQL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PROJECT</dc:title>
  <dc:creator>sidgawde28@gmail.com</dc:creator>
  <cp:lastModifiedBy>sidgawde28@gmail.com</cp:lastModifiedBy>
  <cp:revision>1</cp:revision>
  <dcterms:created xsi:type="dcterms:W3CDTF">2024-11-10T12:56:23Z</dcterms:created>
  <dcterms:modified xsi:type="dcterms:W3CDTF">2024-11-10T13:30:18Z</dcterms:modified>
</cp:coreProperties>
</file>