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B7E8-B430-4178-90F2-568104C0A19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08F9-FB17-476F-BFF5-5932E52C5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B7E8-B430-4178-90F2-568104C0A19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08F9-FB17-476F-BFF5-5932E52C5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B7E8-B430-4178-90F2-568104C0A19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08F9-FB17-476F-BFF5-5932E52C5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B7E8-B430-4178-90F2-568104C0A19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08F9-FB17-476F-BFF5-5932E52C5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B7E8-B430-4178-90F2-568104C0A19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08F9-FB17-476F-BFF5-5932E52C5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B7E8-B430-4178-90F2-568104C0A19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08F9-FB17-476F-BFF5-5932E52C5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B7E8-B430-4178-90F2-568104C0A19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08F9-FB17-476F-BFF5-5932E52C5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B7E8-B430-4178-90F2-568104C0A19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08F9-FB17-476F-BFF5-5932E52C5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B7E8-B430-4178-90F2-568104C0A19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08F9-FB17-476F-BFF5-5932E52C5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B7E8-B430-4178-90F2-568104C0A19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08F9-FB17-476F-BFF5-5932E52C5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B7E8-B430-4178-90F2-568104C0A19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08F9-FB17-476F-BFF5-5932E52C5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0B7E8-B430-4178-90F2-568104C0A190}" type="datetimeFigureOut">
              <a:rPr lang="en-US" smtClean="0"/>
              <a:t>17-Jul-20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808F9-FB17-476F-BFF5-5932E52C50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28600" y="1219200"/>
            <a:ext cx="8625951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Capstone Project </a:t>
            </a:r>
          </a:p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The Battle of Neighborhoods</a:t>
            </a:r>
          </a:p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Presentation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200" y="4114800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lgerian" pitchFamily="82" charset="0"/>
              </a:rPr>
              <a:t>By : </a:t>
            </a:r>
            <a:r>
              <a:rPr lang="en-US" sz="3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lgerian" pitchFamily="82" charset="0"/>
              </a:rPr>
              <a:t>Siddhant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lgerian" pitchFamily="82" charset="0"/>
              </a:rPr>
              <a:t> </a:t>
            </a:r>
            <a:r>
              <a:rPr lang="en-US" sz="3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lgerian" pitchFamily="82" charset="0"/>
              </a:rPr>
              <a:t>Srivastava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9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1340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093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965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352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</Words>
  <Application>Microsoft Office PowerPoint</Application>
  <PresentationFormat>On-screen Show (4:3)</PresentationFormat>
  <Paragraphs>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3</cp:revision>
  <dcterms:created xsi:type="dcterms:W3CDTF">2020-07-17T16:26:43Z</dcterms:created>
  <dcterms:modified xsi:type="dcterms:W3CDTF">2020-07-17T16:52:54Z</dcterms:modified>
</cp:coreProperties>
</file>