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18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4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92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9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14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46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61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568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9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1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63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A2AB-0984-4D55-BD4E-36B3F7347A1C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CC33-D716-4FB0-B025-E8CCEE5609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7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u="sng" dirty="0" smtClean="0"/>
              <a:t>Site Map</a:t>
            </a:r>
            <a:endParaRPr lang="en-SG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5187142" y="1690688"/>
            <a:ext cx="1787236" cy="88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Home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457498" y="3464070"/>
            <a:ext cx="1787236" cy="88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Menu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5187141" y="3464068"/>
            <a:ext cx="1787236" cy="88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Music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8631382" y="3464069"/>
            <a:ext cx="1787236" cy="88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Jobs</a:t>
            </a:r>
            <a:endParaRPr lang="en-SG" dirty="0"/>
          </a:p>
        </p:txBody>
      </p:sp>
      <p:cxnSp>
        <p:nvCxnSpPr>
          <p:cNvPr id="12" name="Elbow Connector 11"/>
          <p:cNvCxnSpPr>
            <a:stCxn id="5" idx="2"/>
            <a:endCxn id="8" idx="0"/>
          </p:cNvCxnSpPr>
          <p:nvPr/>
        </p:nvCxnSpPr>
        <p:spPr>
          <a:xfrm rot="16200000" flipH="1">
            <a:off x="7359318" y="1298387"/>
            <a:ext cx="887124" cy="3444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5400000">
            <a:off x="3772376" y="1155685"/>
            <a:ext cx="887125" cy="3729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0"/>
          </p:cNvCxnSpPr>
          <p:nvPr/>
        </p:nvCxnSpPr>
        <p:spPr>
          <a:xfrm rot="5400000">
            <a:off x="5637199" y="3020506"/>
            <a:ext cx="88712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4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Map</dc:title>
  <dc:creator>#LE THANH HUNG#</dc:creator>
  <cp:lastModifiedBy>#LE THANH HUNG#</cp:lastModifiedBy>
  <cp:revision>1</cp:revision>
  <dcterms:created xsi:type="dcterms:W3CDTF">2019-08-20T04:10:35Z</dcterms:created>
  <dcterms:modified xsi:type="dcterms:W3CDTF">2019-08-20T04:11:05Z</dcterms:modified>
</cp:coreProperties>
</file>