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404c579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404c57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ca866c0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fca866c0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fca866c0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fca866c0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46002fa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46002fa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46002f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46002f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46002fa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46002fa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404c579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404c579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404c579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404c579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404c579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404c579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ca866c0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ca866c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ca866c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ca866c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fca866c0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fca866c0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fca866c07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fca866c07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fca866c07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fca866c07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234625" y="1723525"/>
            <a:ext cx="5946600" cy="26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Exo-SIR: An Epidemiological Model to Analyze the Impact of Exogenous Spread of Infection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that 8 window size was giving best output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found that window size of 8(lockdown for 8 days ) was giving better peak as compared to other window size.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838" y="2734150"/>
            <a:ext cx="4650225" cy="22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3835075" y="3176325"/>
            <a:ext cx="17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indow=8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eal world Analysis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9700" y="1652375"/>
            <a:ext cx="90942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Real World analysis were then done on indian state kerela  for different cases and values for S,i,t were obtained.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425" y="0"/>
            <a:ext cx="41495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745925" cy="26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3475" y="2669097"/>
            <a:ext cx="4399725" cy="24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825" y="0"/>
            <a:ext cx="4460176" cy="2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683824" cy="26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1975" y="2571750"/>
            <a:ext cx="51557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12"/>
            <a:ext cx="5006825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71999" cy="257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8350" y="2514050"/>
            <a:ext cx="3987850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S+i+r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ds__dt = -beta_x*s-beta_e*s*i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dix__dt = beta_x*s-gamma*i_x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die__dt = beta_e*s*i-gamma*i_e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dr__dt = gamma*i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-15789" l="-5336" r="18839" t="15790"/>
          <a:stretch/>
        </p:blipFill>
        <p:spPr>
          <a:xfrm>
            <a:off x="4364150" y="2571750"/>
            <a:ext cx="4393024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Motive Of Optimization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motive of this optimization 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find a relationship between different parameters of the exo-sir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perfect strategy for lockdown, which supports economic activities and growth.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shift the corona peak to the right side.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ython Libraries Used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 for f</a:t>
            </a:r>
            <a:r>
              <a:rPr lang="en"/>
              <a:t>inding relationship between different parameters of the exo-sir model</a:t>
            </a:r>
            <a:r>
              <a:rPr lang="en"/>
              <a:t>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Scipy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Seaborn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ataset Preparation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32400" y="1940075"/>
            <a:ext cx="78507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study the Impact of lockdown on the peak of covid-19, we have created multiple datasets with varying window sizes where the window size is the no of days during which lockdown is applied.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Window size of 2, 4, 5, 6, 8, 10, 12, 14, 20 were created and analysed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Two types of datasets were prepared first </a:t>
            </a:r>
            <a:r>
              <a:rPr lang="en"/>
              <a:t>one</a:t>
            </a:r>
            <a:r>
              <a:rPr lang="en"/>
              <a:t> </a:t>
            </a:r>
            <a:r>
              <a:rPr lang="en"/>
              <a:t>where</a:t>
            </a:r>
            <a:r>
              <a:rPr lang="en"/>
              <a:t> cases were increasing and second where cases were decreasing inside these windows.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yclic Results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57650"/>
            <a:ext cx="4107077" cy="23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2357650"/>
            <a:ext cx="3955224" cy="231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434775" y="3031950"/>
            <a:ext cx="13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windows=2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766125" y="2995875"/>
            <a:ext cx="14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window=4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Cyclic Results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0775"/>
            <a:ext cx="4100100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675" y="1919077"/>
            <a:ext cx="3932174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759625" y="2400300"/>
            <a:ext cx="14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window=5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414200" y="2932700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window=6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Cyclic Results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350" y="1919075"/>
            <a:ext cx="4097099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5432250" y="2851475"/>
            <a:ext cx="15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Window=10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1919075"/>
            <a:ext cx="4227450" cy="271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2149100" y="2879775"/>
            <a:ext cx="19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633325" y="3074075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window=20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4100100" cy="271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900" y="1919075"/>
            <a:ext cx="4100101" cy="271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1164050" y="2833425"/>
            <a:ext cx="14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Window=12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702975" y="2914650"/>
            <a:ext cx="13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window=14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