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15A6-64A5-4015-AA77-572A39F8F1D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7B13-58CC-435C-9D33-9C8A079B9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71" y="117595"/>
            <a:ext cx="11834004" cy="64298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7700" b="1" dirty="0" smtClean="0"/>
              <a:t>SVM</a:t>
            </a:r>
            <a:r>
              <a:rPr lang="en-US" sz="7700" b="1" dirty="0" smtClean="0"/>
              <a:t> </a:t>
            </a:r>
            <a:r>
              <a:rPr lang="en-US" sz="7700" b="1" dirty="0" smtClean="0"/>
              <a:t>- Problem </a:t>
            </a:r>
            <a:r>
              <a:rPr lang="en-US" sz="7700" b="1" dirty="0"/>
              <a:t>Statement</a:t>
            </a:r>
          </a:p>
          <a:p>
            <a:pPr marL="0" indent="0">
              <a:buNone/>
            </a:pPr>
            <a:r>
              <a:rPr lang="en-US" dirty="0"/>
              <a:t>A classic problem in the field of pattern recognition is that of </a:t>
            </a:r>
            <a:r>
              <a:rPr lang="en-US" b="1" dirty="0"/>
              <a:t>handwritten digit recognition</a:t>
            </a:r>
            <a:r>
              <a:rPr lang="en-US" dirty="0"/>
              <a:t>. Suppose that you have an image of a digit submitted by a user via a scanner, a tablet, or other digital devices. The goal is to develop a model that can correctly identify the digit (between 0-9) written in an image.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Objective</a:t>
            </a:r>
            <a:endParaRPr lang="en-US" dirty="0"/>
          </a:p>
          <a:p>
            <a:r>
              <a:rPr lang="en-US" dirty="0"/>
              <a:t>You are required to develop a model using Support Vector Machine which should correctly classify the </a:t>
            </a:r>
            <a:r>
              <a:rPr lang="en-US" b="1" dirty="0"/>
              <a:t>handwritten digits</a:t>
            </a:r>
            <a:r>
              <a:rPr lang="en-US" dirty="0"/>
              <a:t> based on the</a:t>
            </a:r>
            <a:r>
              <a:rPr lang="en-US" b="1" dirty="0"/>
              <a:t> pixel values given as features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4800" dirty="0"/>
              <a:t>Results Expected</a:t>
            </a:r>
          </a:p>
          <a:p>
            <a:r>
              <a:rPr lang="en-US" dirty="0"/>
              <a:t>Write all your code in one well-commented R file; briefly, mention the insights and observations from the analysis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Target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Amit.Gupta</dc:creator>
  <cp:lastModifiedBy>Amit.Gupta</cp:lastModifiedBy>
  <cp:revision>5</cp:revision>
  <dcterms:created xsi:type="dcterms:W3CDTF">2017-11-05T06:47:43Z</dcterms:created>
  <dcterms:modified xsi:type="dcterms:W3CDTF">2017-11-05T08:14:46Z</dcterms:modified>
</cp:coreProperties>
</file>