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988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16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6700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590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263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577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15A6-64A5-4015-AA77-572A39F8F1D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08052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15A6-64A5-4015-AA77-572A39F8F1D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20221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15A6-64A5-4015-AA77-572A39F8F1D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2406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079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7556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15A6-64A5-4015-AA77-572A39F8F1DB}"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7B13-58CC-435C-9D33-9C8A079B9271}" type="slidenum">
              <a:rPr lang="en-US" smtClean="0"/>
              <a:t>‹#›</a:t>
            </a:fld>
            <a:endParaRPr lang="en-US"/>
          </a:p>
        </p:txBody>
      </p:sp>
    </p:spTree>
    <p:extLst>
      <p:ext uri="{BB962C8B-B14F-4D97-AF65-F5344CB8AC3E}">
        <p14:creationId xmlns:p14="http://schemas.microsoft.com/office/powerpoint/2010/main" val="182143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98" y="264244"/>
            <a:ext cx="11834004" cy="6429854"/>
          </a:xfrm>
        </p:spPr>
        <p:txBody>
          <a:bodyPr>
            <a:normAutofit fontScale="62500" lnSpcReduction="20000"/>
          </a:bodyPr>
          <a:lstStyle/>
          <a:p>
            <a:pPr marL="0" indent="0">
              <a:buNone/>
            </a:pPr>
            <a:r>
              <a:rPr lang="en-US" sz="7700" b="1" dirty="0" smtClean="0"/>
              <a:t>Liner Regression - Problem </a:t>
            </a:r>
            <a:r>
              <a:rPr lang="en-US" sz="7700" b="1" dirty="0"/>
              <a:t>Statement</a:t>
            </a:r>
          </a:p>
          <a:p>
            <a:pPr marL="0" indent="0">
              <a:buNone/>
            </a:pPr>
            <a:r>
              <a:rPr lang="en-US" dirty="0"/>
              <a:t>A Chinese automobile company </a:t>
            </a:r>
            <a:r>
              <a:rPr lang="en-US" b="1" dirty="0" err="1"/>
              <a:t>Geely</a:t>
            </a:r>
            <a:r>
              <a:rPr lang="en-US" b="1" dirty="0"/>
              <a:t> Auto </a:t>
            </a:r>
            <a:r>
              <a:rPr lang="en-US" dirty="0"/>
              <a:t>aspires to enter the US market by setting up their manufacturing unit there and producing cars locally to give competition to their US and European counterparts. </a:t>
            </a:r>
          </a:p>
          <a:p>
            <a:pPr marL="0" indent="0">
              <a:buNone/>
            </a:pPr>
            <a:r>
              <a:rPr lang="en-US" dirty="0"/>
              <a:t> </a:t>
            </a:r>
          </a:p>
          <a:p>
            <a:pPr marL="0" indent="0">
              <a:buNone/>
            </a:pPr>
            <a:r>
              <a:rPr lang="en-US" dirty="0"/>
              <a:t>They have contracted an </a:t>
            </a:r>
            <a:r>
              <a:rPr lang="en-US" b="1" dirty="0"/>
              <a:t>automobile consulting company</a:t>
            </a:r>
            <a:r>
              <a:rPr lang="en-US" dirty="0"/>
              <a:t> to understand the factors on which the pricing of a car depends. Specifically, they want to understand the factors affecting the pricing of cars in the American marketing, since those may be very different from the Chinese market. Essentially, the company wants to know:</a:t>
            </a:r>
          </a:p>
          <a:p>
            <a:r>
              <a:rPr lang="en-US" dirty="0"/>
              <a:t>Which variables are significant in predicting the price of a car</a:t>
            </a:r>
          </a:p>
          <a:p>
            <a:r>
              <a:rPr lang="en-US" dirty="0"/>
              <a:t>How well those variables describe the price of a car</a:t>
            </a:r>
          </a:p>
          <a:p>
            <a:r>
              <a:rPr lang="en-US" dirty="0"/>
              <a:t>Based on various market surveys, the consulting firm has gathered a large dataset of different types of cars across the </a:t>
            </a:r>
            <a:r>
              <a:rPr lang="en-US" dirty="0" err="1"/>
              <a:t>Americal</a:t>
            </a:r>
            <a:r>
              <a:rPr lang="en-US" dirty="0"/>
              <a:t> market. </a:t>
            </a:r>
          </a:p>
          <a:p>
            <a:pPr marL="0" indent="0">
              <a:buNone/>
            </a:pPr>
            <a:r>
              <a:rPr lang="en-US" dirty="0"/>
              <a:t> </a:t>
            </a:r>
          </a:p>
          <a:p>
            <a:pPr marL="0" indent="0">
              <a:buNone/>
            </a:pPr>
            <a:r>
              <a:rPr lang="en-US" b="1" dirty="0"/>
              <a:t>Goal of this assignment</a:t>
            </a:r>
            <a:endParaRPr lang="en-US" dirty="0"/>
          </a:p>
          <a:p>
            <a:r>
              <a:rPr lang="en-US" dirty="0"/>
              <a:t>You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the management to understand the pricing dynamics of a new market. </a:t>
            </a:r>
          </a:p>
          <a:p>
            <a:pPr marL="0" indent="0">
              <a:buNone/>
            </a:pPr>
            <a:endParaRPr lang="en-US" dirty="0"/>
          </a:p>
          <a:p>
            <a:r>
              <a:rPr lang="en-US" b="1" dirty="0"/>
              <a:t>Data Preparation</a:t>
            </a:r>
            <a:endParaRPr lang="en-US" dirty="0"/>
          </a:p>
          <a:p>
            <a:pPr marL="0" indent="0">
              <a:buNone/>
            </a:pPr>
            <a:r>
              <a:rPr lang="en-US" dirty="0"/>
              <a:t>There is a variable named </a:t>
            </a:r>
            <a:r>
              <a:rPr lang="en-US" b="1" dirty="0" err="1"/>
              <a:t>CarName</a:t>
            </a:r>
            <a:r>
              <a:rPr lang="en-US" dirty="0"/>
              <a:t> which is comprised of two parts - the first word is the name of 'car company' and the second is the 'car model'. For example, </a:t>
            </a:r>
            <a:r>
              <a:rPr lang="en-US" b="1" dirty="0" err="1"/>
              <a:t>chevrolet</a:t>
            </a:r>
            <a:r>
              <a:rPr lang="en-US" b="1" dirty="0"/>
              <a:t> impala</a:t>
            </a:r>
            <a:r>
              <a:rPr lang="en-US" dirty="0"/>
              <a:t> has '</a:t>
            </a:r>
            <a:r>
              <a:rPr lang="en-US" dirty="0" err="1"/>
              <a:t>chevrolet</a:t>
            </a:r>
            <a:r>
              <a:rPr lang="en-US" dirty="0"/>
              <a:t>' as the car company name and 'impala' as the car model name. You need to consider only company name as the independent variable for the model building. </a:t>
            </a:r>
          </a:p>
          <a:p>
            <a:endParaRPr lang="en-US" dirty="0"/>
          </a:p>
        </p:txBody>
      </p:sp>
    </p:spTree>
    <p:extLst>
      <p:ext uri="{BB962C8B-B14F-4D97-AF65-F5344CB8AC3E}">
        <p14:creationId xmlns:p14="http://schemas.microsoft.com/office/powerpoint/2010/main" val="38088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227" t="16528" r="25095" b="10518"/>
          <a:stretch/>
        </p:blipFill>
        <p:spPr>
          <a:xfrm>
            <a:off x="258790" y="163902"/>
            <a:ext cx="11602531" cy="6458512"/>
          </a:xfrm>
          <a:prstGeom prst="rect">
            <a:avLst/>
          </a:prstGeom>
        </p:spPr>
      </p:pic>
    </p:spTree>
    <p:extLst>
      <p:ext uri="{BB962C8B-B14F-4D97-AF65-F5344CB8AC3E}">
        <p14:creationId xmlns:p14="http://schemas.microsoft.com/office/powerpoint/2010/main" val="53930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Amit.Gupta</dc:creator>
  <cp:lastModifiedBy>Amit.Gupta</cp:lastModifiedBy>
  <cp:revision>4</cp:revision>
  <dcterms:created xsi:type="dcterms:W3CDTF">2017-11-05T06:47:43Z</dcterms:created>
  <dcterms:modified xsi:type="dcterms:W3CDTF">2017-11-05T07:13:42Z</dcterms:modified>
</cp:coreProperties>
</file>