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9FE3A-926C-40A6-9584-2BC7FEAF9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77AFF7-32B3-443D-89AF-B0CF80267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4F4E8-7768-4A2A-86F6-E1E13595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20/6/2021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C32BB-08A4-4FD6-B040-2286BEDE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B65D71-6E7C-4F0F-9A81-499D7418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3111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1458D-66BC-4D3D-B9B2-A4A7DD95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87314A-A862-415C-8A88-F02BE518B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501E0-6DA5-403E-81B0-E291F53C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20/6/2021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889598-D9C0-429B-B905-837BB163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3CD70-C52E-4A06-82C1-26471D28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8895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0842AB-4C5B-456C-BAC7-5CFC0836B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0A5A16-7DFB-4C3F-839E-3CDBCA933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504C4-61B4-4729-AFC7-9041467F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20/6/2021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89EA65-C64D-4273-A4BF-F6864A93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73B3F9-41E5-4E75-8FF8-96FF3593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8774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207B8-C19F-4DF5-A32D-0A2DFA05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B3E3D-29AD-48D4-A02B-AC95A3B3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600F8-5577-49ED-B1F5-3A2E91F0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20/6/2021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7A6EC-05C5-4801-A1DD-CEE3E4B2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6F7F55-1D4B-4194-A6CE-22B9F0AF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5155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23F79-34A3-44F9-8885-A79F1911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4DE2B-DBDE-4164-8E89-F2525889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E4DB4-0633-4B0C-87FC-D5215AD6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20/6/2021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4426F-AE16-4FB0-A0E3-5027EB80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BED58-D0CE-4BB9-ABF6-070F7298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6326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59F7E-634D-4074-9B1F-1AEF77F0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53B403-1453-47F2-9671-649211C28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1AC6CA-4603-4A1D-98B7-75BAA3CC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0FD41B-8C05-431A-B03A-06DE7F67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20/6/2021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7E08BB-08B3-433D-B575-56F5C2E2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78ECC-8C0A-4B0E-9ED2-17D97B33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500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9F1D8-211D-4642-9B36-A5FF1AC1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5D2174-A63E-4865-8684-1D6432E3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8A5EBE-42A7-4B21-8A11-CAC3FC50E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C27ED5-BAEF-4DB8-A31B-F2BC5B134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6ACF05-D96C-4238-8B87-6A22A837D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83234C-A419-4DA0-BFF8-9194B7A8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20/6/2021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058186-11F1-4C91-B186-19B8E451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13195E-35F6-4050-8639-915F1764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374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60553-3834-47D1-A4FC-A39F5EF5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5036FD-EBDE-4353-94DA-3C4493FE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20/6/2021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A210CF-003D-4792-AD69-BE1FE8BA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DD55A9-5FBA-4850-A509-825078EB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523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579F55-6B27-499F-B543-1B0F06A2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20/6/2021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167C39-6544-44A4-82E7-C3644E90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C8E30B-CC3D-4050-B3B9-9255F961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862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AEDD1-9BC9-48F4-9D71-8C28ECCD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56E87-B0A4-42A0-9EBF-946869C40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924FFE-4E01-4390-A19E-EDBD89F85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0E1F45-6AD4-4118-976F-DC997890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20/6/2021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D7C480-49C5-4647-BCC7-84A0F0F8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01A6E8-F030-41AE-81BE-3F96734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6943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103E5-954A-4B64-916C-74637B2F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A4C09F-A4BE-4F6C-AE36-B081112AB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0C9E04-E05E-4E56-A460-9034D8C8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D5805-EE3A-4BD7-8075-394302F4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BA8-A8F7-4478-9A37-C6CA7EF2C81B}" type="datetimeFigureOut">
              <a:rPr lang="es-HN" smtClean="0"/>
              <a:t>20/6/2021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203F3-883B-4166-B4DB-49E0DE76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EC89F7-863C-4A23-8CE7-2F13B073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9527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6D3532-CA8F-4C15-9AE5-3A3FB235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452DDA-B972-4BF9-81EC-8B97C4B5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8A59A5-79D5-424E-B8B8-00DDDAF59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3BA8-A8F7-4478-9A37-C6CA7EF2C81B}" type="datetimeFigureOut">
              <a:rPr lang="es-HN" smtClean="0"/>
              <a:t>20/6/2021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B1D35-D45C-4525-BDB1-2F97DF167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B8D50-149B-4CAD-AA40-05EF04C0F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06D4-63D7-42FB-887A-5F5F81D25982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919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FB8816-7077-46FC-B4EF-F03084A48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4" y="137432"/>
            <a:ext cx="11703352" cy="6583136"/>
          </a:xfrm>
          <a:prstGeom prst="rect">
            <a:avLst/>
          </a:prstGeom>
        </p:spPr>
      </p:pic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14CE9CC1-4AA9-436B-BBEF-99512CA95A83}"/>
              </a:ext>
            </a:extLst>
          </p:cNvPr>
          <p:cNvSpPr/>
          <p:nvPr/>
        </p:nvSpPr>
        <p:spPr>
          <a:xfrm>
            <a:off x="1370860" y="6097405"/>
            <a:ext cx="2010695" cy="296530"/>
          </a:xfrm>
          <a:prstGeom prst="flowChartMagneticDisk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3AD42A58-8F71-4E1E-B9A2-617A195E471C}"/>
              </a:ext>
            </a:extLst>
          </p:cNvPr>
          <p:cNvSpPr/>
          <p:nvPr/>
        </p:nvSpPr>
        <p:spPr>
          <a:xfrm>
            <a:off x="2269274" y="3510951"/>
            <a:ext cx="213865" cy="265059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5" name="Diagrama de flujo: disco magnético 24">
            <a:extLst>
              <a:ext uri="{FF2B5EF4-FFF2-40B4-BE49-F238E27FC236}">
                <a16:creationId xmlns:a16="http://schemas.microsoft.com/office/drawing/2014/main" id="{3AEB5A8B-D74D-418D-8639-2F32A98468C5}"/>
              </a:ext>
            </a:extLst>
          </p:cNvPr>
          <p:cNvSpPr/>
          <p:nvPr/>
        </p:nvSpPr>
        <p:spPr>
          <a:xfrm>
            <a:off x="4983721" y="6097405"/>
            <a:ext cx="2010695" cy="296530"/>
          </a:xfrm>
          <a:prstGeom prst="flowChartMagneticDisk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6" name="Cilindro 25">
            <a:extLst>
              <a:ext uri="{FF2B5EF4-FFF2-40B4-BE49-F238E27FC236}">
                <a16:creationId xmlns:a16="http://schemas.microsoft.com/office/drawing/2014/main" id="{2B900FE0-6FE5-4918-91F9-2013DFDFF6F1}"/>
              </a:ext>
            </a:extLst>
          </p:cNvPr>
          <p:cNvSpPr/>
          <p:nvPr/>
        </p:nvSpPr>
        <p:spPr>
          <a:xfrm>
            <a:off x="5882135" y="3510951"/>
            <a:ext cx="213865" cy="265059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7" name="Diagrama de flujo: disco magnético 26">
            <a:extLst>
              <a:ext uri="{FF2B5EF4-FFF2-40B4-BE49-F238E27FC236}">
                <a16:creationId xmlns:a16="http://schemas.microsoft.com/office/drawing/2014/main" id="{0BB9427E-9429-4A48-BE48-79A5242794E7}"/>
              </a:ext>
            </a:extLst>
          </p:cNvPr>
          <p:cNvSpPr/>
          <p:nvPr/>
        </p:nvSpPr>
        <p:spPr>
          <a:xfrm>
            <a:off x="8596582" y="6097405"/>
            <a:ext cx="2010695" cy="296530"/>
          </a:xfrm>
          <a:prstGeom prst="flowChartMagneticDisk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8" name="Cilindro 27">
            <a:extLst>
              <a:ext uri="{FF2B5EF4-FFF2-40B4-BE49-F238E27FC236}">
                <a16:creationId xmlns:a16="http://schemas.microsoft.com/office/drawing/2014/main" id="{29D161F6-B3BF-43E8-ACED-641B1263BC0E}"/>
              </a:ext>
            </a:extLst>
          </p:cNvPr>
          <p:cNvSpPr/>
          <p:nvPr/>
        </p:nvSpPr>
        <p:spPr>
          <a:xfrm>
            <a:off x="9494996" y="3510951"/>
            <a:ext cx="213865" cy="265059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651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81D557-DC12-4C39-AB5F-E26EE993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" y="139923"/>
            <a:ext cx="11705335" cy="65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6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305921-D757-4FC6-BB88-B50E3F060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11852" r="7669"/>
          <a:stretch/>
        </p:blipFill>
        <p:spPr>
          <a:xfrm>
            <a:off x="3773714" y="812800"/>
            <a:ext cx="4891315" cy="60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6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4D1B0E-2839-4D6D-A9F2-39F38B865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11852" r="7669"/>
          <a:stretch/>
        </p:blipFill>
        <p:spPr>
          <a:xfrm>
            <a:off x="2216047" y="679450"/>
            <a:ext cx="4891315" cy="604519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6FCE5F2-23B8-40E5-BA66-41E33A5FE88C}"/>
              </a:ext>
            </a:extLst>
          </p:cNvPr>
          <p:cNvGrpSpPr/>
          <p:nvPr/>
        </p:nvGrpSpPr>
        <p:grpSpPr>
          <a:xfrm>
            <a:off x="3288768" y="1466491"/>
            <a:ext cx="3338423" cy="3541742"/>
            <a:chOff x="3288768" y="1466491"/>
            <a:chExt cx="3338423" cy="354174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F98B818-FB0D-4C2C-BDE6-C0A4CC8E2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16"/>
            <a:stretch/>
          </p:blipFill>
          <p:spPr>
            <a:xfrm>
              <a:off x="3288768" y="1466491"/>
              <a:ext cx="3338423" cy="2807059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9D6DB89-E0AC-4FA9-BE8F-FC912EDDE720}"/>
                </a:ext>
              </a:extLst>
            </p:cNvPr>
            <p:cNvSpPr/>
            <p:nvPr/>
          </p:nvSpPr>
          <p:spPr>
            <a:xfrm>
              <a:off x="3327586" y="4223230"/>
              <a:ext cx="3260785" cy="785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Trajan Pro" panose="02020502050506020301" pitchFamily="18" charset="0"/>
                </a:rPr>
                <a:t>SIPRES</a:t>
              </a:r>
              <a:endParaRPr lang="es-HN" sz="4000" b="1" dirty="0">
                <a:latin typeface="Trajan Pro" panose="020205020505060203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4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DA885A04-5C7C-4974-B2A4-F1F6D6EB652C}"/>
              </a:ext>
            </a:extLst>
          </p:cNvPr>
          <p:cNvGrpSpPr/>
          <p:nvPr/>
        </p:nvGrpSpPr>
        <p:grpSpPr>
          <a:xfrm>
            <a:off x="6274279" y="1290895"/>
            <a:ext cx="1084053" cy="4891315"/>
            <a:chOff x="6274279" y="1290895"/>
            <a:chExt cx="1084053" cy="489131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908C3C3A-9811-41B7-AC6A-F8691FC14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" t="80571" r="7669" b="4503"/>
            <a:stretch/>
          </p:blipFill>
          <p:spPr>
            <a:xfrm rot="16200000">
              <a:off x="4400841" y="3224719"/>
              <a:ext cx="4891315" cy="1023667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0AF73F2-A9BB-4B3E-AC54-25B979724CBE}"/>
                </a:ext>
              </a:extLst>
            </p:cNvPr>
            <p:cNvSpPr/>
            <p:nvPr/>
          </p:nvSpPr>
          <p:spPr>
            <a:xfrm rot="16200000">
              <a:off x="5036388" y="3344050"/>
              <a:ext cx="3260785" cy="785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>
                  <a:latin typeface="Trajan Pro" panose="02020502050506020301" pitchFamily="18" charset="0"/>
                </a:rPr>
                <a:t>empresa</a:t>
              </a:r>
              <a:endParaRPr lang="es-HN" sz="3200" b="1" dirty="0">
                <a:latin typeface="Trajan Pro" panose="020205020505060203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093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Trajan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Sid280 Dex</dc:creator>
  <cp:lastModifiedBy>Sid280 Dex</cp:lastModifiedBy>
  <cp:revision>12</cp:revision>
  <dcterms:created xsi:type="dcterms:W3CDTF">2021-06-06T22:37:38Z</dcterms:created>
  <dcterms:modified xsi:type="dcterms:W3CDTF">2021-06-20T23:58:00Z</dcterms:modified>
</cp:coreProperties>
</file>