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4987-3C89-4F76-A3EE-783A43F66845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4E64-8685-4011-94BC-34DE6D043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4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4987-3C89-4F76-A3EE-783A43F66845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4E64-8685-4011-94BC-34DE6D043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3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4987-3C89-4F76-A3EE-783A43F66845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4E64-8685-4011-94BC-34DE6D043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9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4987-3C89-4F76-A3EE-783A43F66845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4E64-8685-4011-94BC-34DE6D043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5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4987-3C89-4F76-A3EE-783A43F66845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4E64-8685-4011-94BC-34DE6D043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1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4987-3C89-4F76-A3EE-783A43F66845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4E64-8685-4011-94BC-34DE6D043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0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4987-3C89-4F76-A3EE-783A43F66845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4E64-8685-4011-94BC-34DE6D043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3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4987-3C89-4F76-A3EE-783A43F66845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4E64-8685-4011-94BC-34DE6D043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1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4987-3C89-4F76-A3EE-783A43F66845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4E64-8685-4011-94BC-34DE6D043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0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4987-3C89-4F76-A3EE-783A43F66845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4E64-8685-4011-94BC-34DE6D043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0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4987-3C89-4F76-A3EE-783A43F66845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4E64-8685-4011-94BC-34DE6D043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8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04987-3C89-4F76-A3EE-783A43F66845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04E64-8685-4011-94BC-34DE6D043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9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Description Length Distribution by Category</a:t>
            </a:r>
            <a:endParaRPr lang="en-US" sz="2800" b="1" dirty="0"/>
          </a:p>
        </p:txBody>
      </p:sp>
      <p:sp>
        <p:nvSpPr>
          <p:cNvPr id="5" name="Freeform 3"/>
          <p:cNvSpPr/>
          <p:nvPr/>
        </p:nvSpPr>
        <p:spPr>
          <a:xfrm>
            <a:off x="1828800" y="1447800"/>
            <a:ext cx="5562600" cy="2895600"/>
          </a:xfrm>
          <a:custGeom>
            <a:avLst/>
            <a:gdLst/>
            <a:ahLst/>
            <a:cxnLst/>
            <a:rect l="l" t="t" r="r" b="b"/>
            <a:pathLst>
              <a:path w="11304402" h="5616919">
                <a:moveTo>
                  <a:pt x="0" y="0"/>
                </a:moveTo>
                <a:lnTo>
                  <a:pt x="11304402" y="0"/>
                </a:lnTo>
                <a:lnTo>
                  <a:pt x="11304402" y="5616919"/>
                </a:lnTo>
                <a:lnTo>
                  <a:pt x="0" y="56169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Rectangle 5"/>
          <p:cNvSpPr/>
          <p:nvPr/>
        </p:nvSpPr>
        <p:spPr>
          <a:xfrm>
            <a:off x="1391728" y="4648200"/>
            <a:ext cx="71426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Product descriptions in the “Mobiles &amp; Accessories” category are generally the longest, with “Kitchens &amp; Dining” and “Computers” coming next</a:t>
            </a:r>
            <a:r>
              <a:rPr lang="en-US" sz="14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Product descriptions in the “Clothing,” “Watches,” and “Footwear” categories are generally shorter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7275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Product Category Distribution</a:t>
            </a:r>
            <a:endParaRPr lang="en-US" sz="3200" dirty="0"/>
          </a:p>
        </p:txBody>
      </p:sp>
      <p:sp>
        <p:nvSpPr>
          <p:cNvPr id="4" name="AutoShape 2" descr="data:image/png;base64,iVBORw0KGgoAAAANSUhEUgAABKIAAAIhCAYAAAB9kBLGAAAAOXRFWHRTb2Z0d2FyZQBNYXRwbG90bGliIHZlcnNpb24zLjcuMiwgaHR0cHM6Ly9tYXRwbG90bGliLm9yZy8pXeV/AAAACXBIWXMAAA9hAAAPYQGoP6dpAACoHElEQVR4nOzdeXiN1/r/8c+WyDwTEmmIKQhiqKFoRGqKUhTFQYm5hqrWfBRRVClVqrTVSoxFJ1VUq0gMoaYGJaagocYaEmJO9u8Pv+yvLRFJGjs479d1PdfJXs8a7mftONfJfdZaj8FoNBoFAAAAAAAAPGb58joAAAAAAAAA/G8gEQUAAAAAAACLIBEFAAAAAAAAiyARBQAAAAAAAIsgEQUAAAAAAACLIBEFAAAAAAAAiyARBQAAAAAAAIsgEQUAAAAAAACLIBEFAAAAAAAAiyARBQAAkA2RkZEyGAymy9raWs8995y6du2qv//+2yIxGAwGhYeHP7b+Z82apcjIyMfWf2ZWr179WJ/taXDixAkZDAaz7yA8PFwGgyFb/Vy/fl3h4eGKiorKVruMxvLz81OzZs2y1c+jLF68WB9//HGG9x737zgAIO+QiAIAAMiBiIgIbd26VWvXrlXPnj319ddfKygoSMnJyXkd2r+W14mosWPH5snYT7IePXpo69at2Wpz/fp1jR07NtuJqJyMlROZJaK2bt2qHj16PPYYAACWZ53XAQAAADyNKlSooGrVqkmSQkJClJKSonHjxmn58uXq2LFjhm2uX78uBwcHS4aJxyQlJUV3796Vra2tRcZ77rnn9Nxzzz3WMdJ+Py0x1qO88MILeTo+AODxYUUUAABALkj7w/mvv/6SJIWFhcnJyUn79u1To0aN5OzsrPr160uSLl26pL59+8rHx0c2NjYqUaKERo4cqVu3bpn1mZSUpJ49e6pAgQJycnJSaGioDh8+nG7ssLAw+fn5pSvPaItVamqqPvnkE1WuXFn29vZyc3PTCy+8oBUrVki6twVr//79io6ONm0/zKjv7PQpSUuXLlWjRo3k7e0te3t7lStXTsOHDzdbQRYWFqZPP/1Uksy2P544cUKSZDQaNWvWLNM47u7uatOmjY4dO2YWj9Fo1Pvvv69ixYrJzs5O1apV09q1a1WvXj3Vq1fPrG5CQoI6deqkQoUKydbWVuXKldPUqVOVmppqqpO2VW7y5MkaP368ihcvLltbW61du1Zubm7q3bt3ujk5ceKErKys9OGHH2Y6d6dPn1bbtm3l7OwsV1dXtWvXTmfPnk1XL6Pvcv369apXr54KFCgge3t7FS1aVK1bt9b169d14sQJeXp6SpLGjh1rmsuwsDCz/nbv3q02bdrI3d1dJUuWfOhYaX744QcFBgbKzs5OJUqU0IwZM8zup21dTfvO0kRFRclgMJhWZ9WrV0+rVq3SX3/9ZfZdp8loa96ff/6pFi1ayN3dXXZ2dqpcubLmzZuX4Thff/21Ro4cqSJFisjFxUUNGjTQoUOHMnwmAIBlsSIKAAAgFxw9elSSTH/8S9Lt27fVvHlz9e7dW8OHD9fdu3d18+ZNhYSEKD4+XmPHjlVgYKA2bdqkiRMnKjY2VqtWrZJ0L5nSsmVLxcTEaPTo0apevbq2bNmiJk2a/Ks4w8LCtHDhQnXv3l3vvfeebGxstHv3blPi4IcfflCbNm3k6uqqWbNmSdIjV/08qk9JOnLkiF5++WUNHDhQjo6OOnjwoCZNmqTt27dr/fr1kqRRo0YpOTlZ3377rdnWMG9vb0lS7969FRkZqQEDBmjSpEm6dOmS3nvvPdWuXVt79uxR4cKFJUkjR47UxIkT1atXL7Vq1UonT55Ujx49dOfOHfn7+5v6vXDhgmrXrq3bt29r3Lhx8vPz08qVKzV48GDFx8ebnj/NjBkz5O/vrylTpsjFxUWlS5dWt27d9MUXX2jy5MlydXU11Z01a5ZsbGzUrVu3h87bjRs31KBBA50+fVoTJ06Uv7+/Vq1apXbt2mU639K9RFfTpk0VFBSkuXPnys3NTX///bfWrFmj27dvy9vbW2vWrFFoaKi6d+9u2uZ2/++nJLVq1Urt27fXG2+88chtpbGxsRo4cKDCw8Pl5eWlRYsW6a233tLt27c1ePDgR8Z8v1mzZqlXr16Kj4/XDz/88Mj6hw4dUu3atVWoUCHNmDFDBQoU0MKFCxUWFqZz585p6NChZvX/+9//qk6dOvryyy+VlJSkYcOG6ZVXXlFcXJysrKyyFSsAIJcZAQAAkGURERFGScZt27YZ79y5Y7x69apx5cqVRk9PT6Ozs7Px7NmzRqPRaOzSpYtRknHu3Llm7T/77DOjJOOyZcvMyidNmmSUZPz111+NRqPR+PPPPxslGadPn25Wb8KECUZJxjFjxpjKunTpYixWrFi6WMeMGWO8/3/ubdy40SjJOHLkyEyfsXz58sbg4OBHTUW2+rxfamqq8c6dO8bo6GijJOOePXtM9/r162fM6H+ibt261SjJOHXqVLPykydPGu3t7Y1Dhw41Go1G46VLl4y2trbGdu3aZdj+/ucaPny4UZLx999/N6vbp08fo8FgMB46dMhoNBqNx48fN0oylixZ0nj79m2zuvHx8cZ8+fIZp02bZiq7ceOGsUCBAsauXbtmOg+zZ882SjL++OOPZuU9e/Y0SjJGRESYyh78Lr/99lujJGNsbOxD+79w4UK635UH+xs9evRD792vWLFiRoPBkG68hg0bGl1cXIzJyclGo/H//n0cP37crN6GDRuMkowbNmwwlTVt2jTD31uj0Zgu7vbt2xttbW2NCQkJZvWaNGlidHBwMF65csVsnJdfftms3rJly4ySjFu3bs1wPACA5bA1DwAAIAdeeOEF5c+fX87OzmrWrJm8vLz0888/m1blpGndurXZ5/Xr18vR0VFt2rQxK0/bMrVu3TpJ0oYNGyQp3XlTHTp0yHHMP//8sySpX79+Oe4jp30eO3ZMHTp0kJeXl6ysrJQ/f34FBwdLkuLi4h45zsqVK2UwGNSpUyfdvXvXdHl5ealSpUqmLV/btm3TrVu31LZtW7P2L7zwQrothuvXr1dAQIBq1KhhVh4WFiaj0WhaqZWmefPmyp8/v1lZiRIl1KxZM82aNUtGo1HSvUO4L168qP79+2f6TBs2bJCzs7OaN29uVp6V77hy5cqysbFRr169NG/evHTbE7Pqwd/PzJQvX16VKlUyK+vQoYOSkpK0e/fuHI2fVevXr1f9+vXl6+trVh4WFqbr16+nO1z9wTkNDAyU9H9bZwEAeYeteQAAADkwf/58lStXTtbW1ipcuLBp+9j9HBwc5OLiYlZ28eJFeXl5pTuDp1ChQrK2ttbFixdN9aytrVWgQAGzel5eXjmO+cKFC7KysvpXfeSkz2vXrikoKEh2dnYaP368/P395eDgoJMnT6pVq1a6cePGI8c5d+6cjEZjukRfmhIlSkiSaf4yqvdg2cWLFzM8/6pIkSJmfaXJ6DuWpLfeekv169fX2rVr1ahRI3366aeqVauWqlatmukzXbx4McM4s/L9lCxZUr/99psmT56sfv36KTk5WSVKlNCAAQP01ltvPbJ9moc9U0Yyiiut7MG5ym0XL17MMNaHfVcP/rtJ216ald81AMDjRSIKAAAgB8qVK2d6a97DZHTgc4ECBfT777/LaDSa3T9//rzu3r2rggULmurdvXtXFy9eNPujOqODrO3s7NIddC5J//zzj9lnT09PpaSk6OzZs9lKQGQmK32uX79ep0+fVlRUlGkVlCRduXIly+MULFhQBoNBmzZtyvDMqrSytLk6d+5cujpnz541SzwVKFBAZ86cSVfv9OnTpjHv97ADvF966SVVqFBBM2fOlJOTk3bv3q2FCxc+8pkKFCig7du3ZxhnVgQFBSkoKEgpKSnauXOnPvnkEw0cOFCFCxdW+/bts9THw54pIxnFlVaWNu92dnaSlO738cHfxezK7ncFAHhysTUPAADAgurXr69r165p+fLlZuXz58833ZekkJAQSdKiRYvM6i1evDhdn35+fjp//rxZ8uX27dv65ZdfzOqlHXQ+e/bsTGO0tbXN8sqRrPSZlux4MIH0+eefZzi2lH7lSrNmzWQ0GvX333+rWrVq6a6KFStKkmrWrClbW1stXbrUrP22bdvSbcuqX7++Dhw4kG5b2fz582UwGEzfQVYMGDBAq1at0ogRI1S4cGG99tprj2wTEhKiq1evmr1dUMr4O86MlZWVatasaXrjYNrz5PYqoP3792vPnj1mZYsXL5azs7Np9Vdaom/v3r1m9R58xrT4shpb/fr1TQnN+82fP18ODg6mt1YCAJ58rIgCAACwoM6dO+vTTz9Vly5ddOLECVWsWFGbN2/W+++/r5dfflkNGjSQJDVq1Eh169bV0KFDlZycrGrVqmnLli1asGBBuj7btWun0aNHq3379hoyZIhu3rypGTNmKCUlxaxeUFCQXn/9dY0fP17nzp1Ts2bNZGtrqz/++EMODg568803JUkVK1bUkiVLtHTpUpUoUUJ2dnamRM+DstJn7dq15e7urjfeeENjxoxR/vz5tWjRonRJjbSxJWnSpElq0qSJrKysFBgYqDp16qhXr17q2rWrdu7cqbp168rR0VFnzpzR5s2bVbFiRfXp00ceHh565513NHHiRLm7u+vVV1/VqVOnNHbsWHl7eytfvv/7/2HffvttzZ8/X02bNtV7772nYsWKadWqVZo1a5b69Olj9oa9R+nUqZNGjBihjRs36t1335WNjc0j23Tu3FnTpk1T586dNWHCBJUuXVqrV69Ol0DMyGeffab169eradOmKlq0qG7evKm5c+dKkul3yNnZWcWKFdOPP/6o+vXry8PDQwULFsxwO2JWFClSRM2bN1d4eLi8vb21cOFCrV27VpMmTZKDg4MkqXr16ipTpowGDx6su3fvyt3dXT/88IM2b96crr+KFSvq+++/1+zZs/X8888rX758D11lOGbMGK1cuVIhISEaPXq0PDw8tGjRIq1atSrdGwsBAE+4PD0qHQAA4CmT9lawHTt2ZFqvS5cuRkdHxwzvXbx40fjGG28Yvb29jdbW1sZixYoZR4wYYbx586ZZvStXrhi7detmdHNzMzo4OBgbNmxoPHjwYIZvQlu9erWxcuXKRnt7e2OJEiWMM2fOzPDtZykpKcZp06YZK1SoYLSxsTG6uroaa9WqZfzpp59MdU6cOGFs1KiR0dnZ2SjpoW82y06fMTExxlq1ahkdHByMnp6exh49ehh3796d7u1wt27dMvbo0cPo6elpNBgM6d7ANnfuXGPNmjWNjo6ORnt7e2PJkiWNnTt3Nu7cudNUJzU11Th+/Hjjc889Z7SxsTEGBgYaV65caaxUqZLx1VdfNYv9r7/+Mnbo0MFYoEABY/78+Y1lypQxfvjhh8aUlBRTnbS35n344YeZzkNYWJjR2traeOrUqUzr3e/UqVPG1q1bG52cnIzOzs7G1q1bG2NiYh751rytW7caX331VWOxYsWMtra2xgIFChiDg4ONK1asMOv/t99+M1apUsVoa2trlGTs0qWLWX8XLlxIF9PD3prXtGlT47fffmssX7680cbGxujn52f86KOP0rU/fPiwsVGjRkYXFxejp6en8c033zSuWrUq3VvzLl26ZGzTpo3Rzc3N9F2nyeh3fN++fcZXXnnF6OrqarSxsTFWqlTJbI6Mxv97a94333xjVp72HT5YHwBgeQaj8f+/3gMAAAB4Rh0/flxly5bVmDFj9N///jfX+799+7b8/Pz04osvatmyZbnePwAAzwq25gEAAOCZsmfPHn399deqXbu2XFxcdOjQIU2ePFkuLi7q3r17ro514cIFHTp0SBERETp37pyGDx+eq/0DAPCsIREFAACAZ4qjo6N27typr776SleuXJGrq6vq1aunCRMmqHDhwrk61qpVq9S1a1d5e3tr1qxZpkO7AQBAxtiaBwAAAAAAAIvI9+gqAAAAAAAAwL9HIgoAAAAAAAAWQSIKAAAAAAAAFsFh5cAzJjU1VadPn5azs7MMBkNehwMAAAAAeMYZjUZdvXpVRYoUUb58ma95IhEFPGNOnz4tX1/fvA4DAAAAAPA/5uTJk3ruuecyrUMiCnjGODs7S7r3XwAuLi55HA0AAAAA4FmXlJQkX19f09+jmSERBTxj0rbjubi4kIgCAAAAAFhMVo6HIREFPKP++XKpbtnb53UYAAAAAIAc8OzTKa9DeCx4ax4AAAAAAAAsgkQUAAAAAAAALIJEFAAAAAAAACyCRBQAAAAAAAAsgkQUAAAAAAAALIJEFAAAAAAAACyCRBQAAAAAAAAsgkQUnnkGg0HLly//V32cOHFCBoNBsbGxD60TGRkpNze3fzUOAAAAAADPMhJReKqdPXtWb775pkqUKCFbW1v5+vrqlVde0bp163LcZ1hYmFq2bJntdu3atdPhw4dzPC4AAAAAAM8667wOAMipEydOqE6dOnJzc9PkyZMVGBioO3fu6JdfflG/fv108OBBi8Zjb28ve3t7i44JAAAAAMDThBVReGr17dtXBoNB27dvV5s2beTv76/y5cvrnXfe0bZt2x7abt++fXrppZdkb2+vAgUKqFevXrp27ZokKTw8XPPmzdOPP/4og8Egg8GgqKgoU9tjx44pJCREDg4OqlSpkrZu3Wq69+DWvPDwcFWuXFkLFiyQn5+fXF1d1b59e129etVU5+rVq+rYsaMcHR3l7e2tadOmqV69eho4cGCuzRMAAAAAAE8KElF4Kl26dElr1qxRv3795OjomO7+w85qun79ukJDQ+Xu7q4dO3bom2++0W+//ab+/ftLkgYPHqy2bdsqNDRUZ86c0ZkzZ1S7dm1T+5EjR2rw4MGKjY2Vv7+//vOf/+ju3bsPjTM+Pl7Lly/XypUrtXLlSkVHR+uDDz4w3X/nnXe0ZcsWrVixQmvXrtWmTZu0e/fubM3FrVu3lJSUZHYBAAAAAPAkIhGFp9LRo0dlNBpVtmzZbLVbtGiRbty4ofnz56tChQp66aWXNHPmTC1YsEDnzp2Tk5OT7O3tZWtrKy8vL3l5ecnGxsbUfvDgwWratKn8/f01duxY/fXXXzp69OhDx0tNTVVkZKQqVKigoKAgvf7666bzq65evap58+ZpypQpql+/vipUqKCIiAilpKRk65kmTpwoV1dX0+Xr65ut9gAAAAAAWAqJKDyVjEajpHtvxMuOuLg4VapUyWwVVZ06dZSamqpDhw49sn1gYKDpZ29vb0nS+fPnH1rfz89Pzs7OZm3S6h87dkx37txRjRo1TPddXV1VpkyZrD+QpBEjRigxMdF0nTx5MlvtAQAAAACwFBJReCqVLl1aBoNBcXFx2WpnNBofmrzKSlIrf/786eqnpqZmqX5am7T6D0umpZVnla2trVxcXMwuAAAAAACeRCSi8FTy8PBQ48aN9emnnyo5OTnd/StXrmTYLiAgQLGxsWZttmzZonz58snf31+SZGNjk+3tcTlRsmRJ5c+fX9u3bzeVJSUl6ciRI499bAAAAAAA8gKJKDy1Zs2apZSUFNWoUUPfffedjhw5ori4OM2YMUO1atXKsE3Hjh1lZ2enLl266M8//9SGDRv05ptv6vXXX1fhwoUl3dtOt3fvXh06dEj//POP7ty581jid3Z2VpcuXTRkyBBt2LBB+/fvV7du3ZQvX75sbzkEAAAAAOBpQCIKT63ixYtr9+7dCgkJ0aBBg1ShQgU1bNhQ69at0+zZszNs4+DgoF9++UWXLl1S9erV1aZNG9WvX18zZ8401enZs6fKlCmjatWqydPTU1u2bHlsz/DRRx+pVq1aatasmRo0aKA6deqoXLlysrOze2xjAgAAAACQVwzG7B5IA+CxSU5Olo+Pj6ZOnaru3bvnqI+kpCS5uroqfuoXcra3z+UIAQAAAACW4NmnU16HkGVpf4cmJiY+8txiawvFBCADf/zxhw4ePKgaNWooMTFR7733niSpRYsWeRwZAAAAAAC5j0QUkMemTJmiQ4cOycbGRs8//7w2bdqkggUL5nVYAAAAAADkOhJRQB6qUqWKdu3alddhAAAAAABgERxWDgAAAAAAAIsgEQUAAAAAAACLIBEFAAAAAAAAi+CMKOAZVbBHu0e+NhMAAAAAAEtiRRQAAAAAAAAsgkQUAAAAAAAALIJEFAAAAAAAACyCRBQAAAAAAAAsgkQUAAAAAAAALIJEFAAAAAAAACzCOq8DAPB4nP5ikK7a2+R1GAAAIBf59Ps0r0MAAOBfYUUUAAAAAAAALIJEFAAAAAAAACyCRBQAAAAAAAAsgkQUAAAAAAAALIJEFAAAAAAAACyCRBQAAAAAAAAsgkQUAAAAAAAALIJEFJAFkZGRcnNzM30ODw9X5cqV8yweAAAAAACeRiSi8NQICwtTy5Yt8zoMAAAAAACQQySigDxy586dvA4BAAAAAACLIhGFp5LRaNTkyZNVokQJ2dvbq1KlSvr2229N959//nlNnTrV9Llly5aytrZWUlKSJOns2bMyGAw6dOiQJOn27dsaOnSofHx85OjoqJo1ayoqKipbMUVERKhcuXKys7NT2bJlNWvWLNO9EydOyGAwaNmyZapXr57s7Oz0xRdfyMXFxSxuSfrpp5/k6Oioq1evZndaAAAAAAB4opGIwlPp3XffVUREhGbPnq39+/fr7bffVqdOnRQdHS1JqlevnimRZDQatWnTJrm7u2vz5s2SpA0bNsjLy0tlypSRJHXt2lVbtmzRkiVLtHfvXr322msKDQ3VkSNHshTPnDlzNHLkSE2YMEFxcXF6//33NWrUKM2bN8+s3rBhwzRgwADFxcXp1VdfVfv27RUREWFWJyIiQm3atJGzs3OWxr5165aSkpLMLgAAAAAAnkTWeR0AkF3Jycn66KOPtH79etWqVUuSVKJECW3evFmff/65goODVa9ePX311VdKTU3Vvn37ZGVlpU6dOikqKkovv/yyoqKiFBwcLEmKj4/X119/rVOnTqlIkSKSpMGDB2vNmjWKiIjQ+++//8iYxo0bp6lTp6pVq1aSpOLFi+vAgQP6/PPP1aVLF1O9gQMHmupIUo8ePVS7dm2dPn1aRYoU0T///KOVK1dq7dq1WZ6PiRMnauzYsVmuDwAAAABAXmFFFJ46Bw4c0M2bN9WwYUM5OTmZrvnz5ys+Pl6SVLduXV29elV//PGHoqOjFRwcrJCQENOKqfsTUbt375bRaJS/v79Zf9HR0ab+MnPhwgWdPHlS3bt3N2s/fvz4dO2rVatm9rlGjRoqX7685s+fL0lasGCBihYtqrp162Z5PkaMGKHExETTdfLkySy3BQAAAADAklgRhadOamqqJGnVqlXy8fExu2draytJcnV1VeXKlRUVFaWYmBi99NJLCgoKUmxsrI4cOaLDhw+rXr16pv6srKy0a9cuWVlZmfXn5OSU5XjmzJmjmjVrmt17sD9HR8d07Xv06KGZM2dq+PDhioiIUNeuXWUwGB457v3PnPbcAAAAAAA8yUhE4akTEBAgW1tbJSQkmFY1ZaRevXrasGGDfv/9d7333ntyc3NTQECAxo8fr0KFCqlcuXKSpCpVqiglJUXnz59XUFBQtuMpXLiwfHx8dOzYMXXs2DHb7Tt16qShQ4dqxowZ2r9/v9lWPgAAAAAAniUkovDUcXZ21uDBg/X2228rNTVVL774opKSkhQTEyMnJydTIqdevXqaPn26PDw8FBAQYCr75JNPzM5p8vf3V8eOHdW5c2dNnTpVVapU0T///KP169erYsWKevnllx8ZU3h4uAYMGCAXFxc1adJEt27d0s6dO3X58mW98847mbZ1d3dXq1atNGTIEDVq1EjPPffcv5gdAAAAAACeXJwRhadGamqqrK3v5U7HjRun0aNHa+LEiSpXrpwaN26sn376ScWLFzfVTztnKTg42LTVLTg4WCkpKelWUkVERKhz584aNGiQypQpo+bNm+v333+Xr69vlmLr0aOHvvzyS0VGRqpixYoKDg5WZGSkWTyZ6d69u27fvq1u3bplqT4AAAAAAE8jg9FoNOZ1EEBWhIaGqlSpUpo5c2Zeh5LrFi1apLfeekunT5+WjY3Nv+orKSlJrq6uivuwh5zt/11fAADgyeLT79O8DgEAgHTS/g5NTEyUi4tLpnVZEYUn3uXLl7Vq1SpFRUWpQYMGeR1Orrp+/br279+viRMnqnfv3v86CQUAAAAAwJOMRBSeeN26dVPv3r01aNAgtWjRIq/DyVWTJ09W5cqVVbhwYY0YMSKvwwEAAAAA4LFiax7wjGFrHgAAzy625gEAnkRszQMAAAAAAMATh0QUAAAAAAAALIJEFAAAAAAAACzCOq8DAPB4FOk19ZF7cwEAAAAAsCRWRAEAAAAAAMAiSEQBAAAAAADAIkhEAQAAAAAAwCJIRAEAAAAAAMAiSEQBAAAAAADAIkhEAQAAAAAAwCKs8zoAAI9HTORrcrTPn9dhAI9dUM+VeR0CAAAAgCxiRRQAAAAAAAAsgkQUAAAAAAAALIJEFAAAAAAAACyCRBQAAAAAAAAsgkQUAAAAAAAALIJEFAAAAAAAACyCRBQAAAAAAAAsgkQUAAAAAAAALIJEFJ54YWFhMhgM6a6jR4/mSv9RUVEyGAy6cuVKrvQHAAAAAAAyZp3XAQBZERoaqoiICLMyT0/PPIrGMoxGo1JSUmRtzT9TAAAAAMCzgRVReCrY2trKy8vL7LKyspIkRUdHq0aNGrK1tZW3t7eGDx+uu3fvmtreunVLAwYMUKFChWRnZ6cXX3xRO3bskCSdOHFCISEhkiR3d3cZDAaFhYXpp59+kpubm1JTUyVJsbGxMhgMGjJkiKnf3r176z//+Y/pc0xMjOrWrSt7e3v5+vpqwIABSk5ONt1fuHChqlWrJmdnZ3l5ealDhw46f/686X7ayqxffvlF1apVk62trTZt2vQYZhMAAAAAgLxBIgpPtb///lsvv/yyqlevrj179mj27Nn66quvNH78eFOdoUOH6rvvvtO8efO0e/dulSpVSo0bN9alS5fk6+ur7777TpJ06NAhnTlzRtOnT1fdunV19epV/fHHH5LuJbsKFiyo6OhoU79RUVEKDg6WJO3bt0+NGzdWq1attHfvXi1dulSbN29W//79TfVv376tcePGac+ePVq+fLmOHz+usLCwdM80dOhQTZw4UXFxcQoMDHzkHNy6dUtJSUlmFwAAAAAATyKD0Wg05nUQQGbCwsK0cOFC2dnZmcqaNGmib775RiNHjtR3332nuLg4GQwGSdKsWbM0bNgwJSYm6saNG3J3d1dkZKQ6dOggSbpz5478/Pw0cOBADRkyRFFRUQoJCdHly5fl5uZmGuP5559Xhw4dNGjQIL366quqXr26xo4dq3/++UfJycny9vZWXFycypYtq86dO8ve3l6ff/65qf3mzZsVHBys5ORks9jT7NixQzVq1NDVq1fl5ORkimP58uVq0aJFlucnPDxcY8eOTVf+8/RGcrTPn+V+gKdVUM+VeR0CAAAA8D8tKSlJrq6uSkxMlIuLS6Z1WRGFp0JISIhiY2NN14wZMyRJcXFxqlWrlikJJUl16tTRtWvXdOrUKcXHx+vOnTuqU6eO6X7+/PlVo0YNxcXFZTpmvXr1FBUVJaPRqE2bNqlFixaqUKGCNm/erA0bNqhw4cIqW7asJGnXrl2KjIyUk5OT6WrcuLFSU1N1/PhxSdIff/yhFi1aqFixYnJ2dla9evUkSQkJCWbjVqtWLVtzM2LECCUmJpqukydPZqs9AAAAAACWwinIeCo4OjqqVKlS6cqNRqNZEiqtTJIMBoPZz49q96B69erpq6++0p49e5QvXz4FBAQoODhY0dHRunz5smlbniSlpqaqd+/eGjBgQLp+ihYtquTkZDVq1EiNGjXSwoUL5enpqYSEBDVu3Fi3b99O96zZYWtrK1tb22y1AQAAAAAgL7AiCk+1gIAAxcTE6P4dpjExMXJ2dpaPj49KlSolGxsbbd682XT/zp072rlzp8qVKydJsrGxkSSlpKSY9Z12TtTHH3+s4OBgGQwGBQcHKyoqyux8KEmqWrWq9u/fr1KlSqW7bGxsdPDgQf3zzz/64IMPFBQUpLJly5odVA4AAAAAwP8CElF4qvXt21cnT57Um2++qYMHD+rHH3/UmDFj9M477yhfvnxydHRUnz59NGTIEK1Zs0YHDhxQz549df36dXXv3l2SVKxYMRkMBq1cuVIXLlzQtWvXJEmurq6qXLmyFi5caNpGV7duXe3evVuHDx82lUnSsGHDtHXrVvXr10+xsbE6cuSIVqxYoTfffFPSvVVRNjY2+uSTT3Ts2DGtWLFC48aNs+hcAQAAAACQ10hE4anm4+Oj1atXa/v27apUqZLeeOMNde/eXe+++66pzgcffKDWrVvr9ddfV9WqVXX06FH98ssvcnd3N/UxduxYDR8+XIULFzZ7011ISIhSUlJMSSd3d3cFBATI09PTtKJKkgIDAxUdHa0jR44oKChIVapU0ahRo+Tt7S1J8vT0VGRkpL755hsFBATogw8+0JQpUywwQwAAAAAAPDl4ax7wjEl7WwFvzcP/Ct6aBwAAAOQt3poHAAAAAACAJw6JKAAAAAAAAFgEiSgAAAAAAABYBIkoAAAAAAAAWASJKAAAAAAAAFgEiSgAAAAAAABYhHVeBwDg8agd9s0jX5sJAAAAAIAlsSIKAAAAAAAAFkEiCgAAAAAAABZBIgoAAAAAAAAWQSIKAAAAAAAAFkEiCgAAAAAAABZBIgoAAAAAAAAWYZ3XAQB4PL5Z9Koc7PknjqfXf8J+yesQAAAAAOQyVkQBAAAAAADAIkhEAQAAAAAAwCJIRAEAAAAAAMAiSEQBAAAAAADAIkhEAQAAAAAAwCJIRAEAAAAAAMAiSEQBAAAAAADAIkhEAbnMYDBo+fLleR0GAAAAAABPHBJRsJiYmBhZWVkpNDQ0R+3Dw8NVuXLl3A3qX3hYPGfOnFGTJk0sHxAAAAAAAE84ElGwmLlz5+rNN9/U5s2blZCQkNfhPDZeXl6ytbXN6zAAAAAAAHjikIiCRSQnJ2vZsmXq06ePmjVrpsjISLP7kZGRcnNzMytbvny5DAaD6f7YsWO1Z88eGQwGGQwGUx8JCQlq0aKFnJyc5OLiorZt2+rcuXOmftJWLs2dO1dFixaVk5OT+vTpo5SUFE2ePFleXl4qVKiQJkyYYDZ+Zv1mFs/9W/Nq1aql4cOHm/V74cIF5c+fXxs2bJAk3b59W0OHDpWPj48cHR1Vs2ZNRUVF5XCmAQAAAAB4cpGIgkUsXbpUZcqUUZkyZdSpUydFRETIaDRmuX27du00aNAglS9fXmfOnNGZM2fUrl07GY1GtWzZUpcuXVJ0dLTWrl2r+Ph4tWvXzqx9fHy8fv75Z61Zs0Zff/215s6dq6ZNm+rUqVOKjo7WpEmT9O6772rbtm2S9Mh+HxbPgzp27Kivv/7a7FmXLl2qwoULKzg4WJLUtWtXbdmyRUuWLNHevXv12muvKTQ0VEeOHMnS3Ny6dUtJSUlmFwAAAAAATyLrvA4A/xu++uorderUSZIUGhqqa9euad26dWrQoEGW2tvb28vJyUnW1tby8vIyla9du1Z79+7V8ePH5evrK0lasGCBypcvrx07dqh69eqSpNTUVM2dO1fOzs4KCAhQSEiIDh06pNWrVytfvnwqU6aMJk2apKioKL3wwgv67bffHtlvRvE8qF27dnr77be1efNmBQUFSZIWL16sDh06KF++fIqPj9fXX3+tU6dOqUiRIpKkwYMHa82aNYqIiND777//yLmZOHGixo4dm6V5BAAAAAAgL7EiCo/doUOHtH37drVv316SZG1trXbt2mnu3Ln/uu+4uDj5+vqakkWSFBAQIDc3N8XFxZnK/Pz85OzsbPpcuHBhBQQEKF++fGZl58+fz1a/j+Lp6amGDRtq0aJFkqTjx49r69at6tixoyRp9+7dMhqN8vf3l5OTk+mKjo5WfHx8lsYYMWKEEhMTTdfJkyezHB8AAAAAAJbEiig8dl999ZXu3r0rHx8fU5nRaFT+/Pl1+fJlubu7K1++fOm26t25c+eRfRuNRtM5UpmV58+f3+y+wWDIsCw1NTVb/WZFx44d9dZbb+mTTz7R4sWLVb58eVWqVEnSvZVaVlZW2rVrl6ysrMzaOTk5Zal/W1tbDkcHAAAAADwVWBGFx+ru3buaP3++pk6dqtjYWNO1Z88eFStWzLRSyNPTU1evXlVycrKpbWxsrFlfNjY2SklJMSsLCAhQQkKC2SqgAwcOKDExUeXKlctx3FnpN6N4MtKyZUvdvHlTa9as0eLFi01bFCWpSpUqSklJ0fnz51WqVCmzK7MtfwAAAAAAPI1IROGxWrlypS5fvqzu3burQoUKZlebNm301VdfSZJq1qwpBwcH/fe//9XRo0e1ePHidG/W8/Pz0/HjxxUbG6t//vlHt27dUoMGDRQYGKiOHTtq9+7d2r59uzp37qzg4GBVq1Ytx3Fnpd+M4smIo6OjWrRooVGjRikuLk4dOnQw3fP391fHjh3VuXNnff/99zp+/Lh27NihSZMmafXq1TmOHwAAAACAJxGJKDxWX331lRo0aCBXV9d091q3bq3Y2Fjt3r1bHh4eWrhwoVavXq2KFSvq66+/Vnh4eLr6oaGhCgkJkaenp77++msZDAYtX75c7u7uqlu3rho0aKASJUpo6dKl/yrurPSbUTwP07FjR+3Zs0dBQUEqWrSo2b2IiAh17txZgwYNUpkyZdS8eXP9/vvvZudTAQAAAADwLDAYHzyYB8BTLSkpSa6urvpy1ktysOcYODy9/hP2S16HAAAAACAL0v4OTUxMlIuLS6Z1WREFAAAAAAAAiyARBQAAAAAAAIsgEQUAAAAAAACLIBEFAAAAAAAAiyARBQAAAAAAAIsgEQUAAAAAAACL4N3uwDPqtY4/PPK1mQAAAAAAWBIrogAAAAAAAGARJKIAAAAAAABgESSiAAAAAAAAYBEkogAAAAAAAGARJKIAAAAAAABgESSiAAAAAAAAYBHWeR0AgMdj2revys6Bf+JPu2Htf8nrEAAAAAAg17AiCgAAAAAAABZBIgoAAAAAAAAWQSIKAAAAAAAAFkEiCgAAAAAAABZBIgoAAAAAAAAWQSIKAAAAAAAAFkEiCgAAAAAAABZBIgpPnPDwcFWuXDmvw3isTpw4IYPBoNjY2LwOBQAAAAAAi8nTRFRYWJhatmyZrjwqKkoGg0FXrlyxeEyPEhkZKYPBIIPBICsrK7m7u6tmzZp67733lJiYmNfhZWrhwoUqW7as7Ozs5Ofnp3HjxmWpXb169UzPfP919+7dfx2TwWDQ8uXLzcoGDx6sdevW/eu+M5P2PYaGhpqVX7lyRQaDQVFRUY91fAAAAAAA/hexIioHXFxcdObMGZ06dUoxMTHq1auX5s+fr8qVK+v06dN5GtudO3cyLD9x4oQ6d+6sli1bKi4uTsuWLVPx4sWz3G/Pnj115swZs8va2jq3wjbj5OSkAgUKPJa+72dtba1169Zpw4YNj30sAAAAAADwFCWivvvuO5UvX162trby8/PT1KlTze77+flp/Pjx6ty5s5ycnFSsWDH9+OOPunDhglq0aCEnJydVrFhRO3fuNGsXExOjunXryt7eXr6+vhowYICSk5MzjcVgMMjLy0ve3t4qV66cunfvrpiYGF27dk1Dhw411TMajZo8ebJKlCghe3t7VapUSd9++61ZX/v371fTpk3l4uIiZ2dnBQUFKT4+XpKUmpqq9957T88995xsbW1VuXJlrVmzxtQ2bXvXsmXLVK9ePdnZ2WnhwoUPjdlgMKhbt24qXry4atSooU6dOj164v8/BwcHeXl5mV1pIiIiVK5cOdnZ2als2bKaNWuW6d7t27fVv39/eXt7m1ZiTZw4UdK970ySXn31VRkMBtPn+7fm/fLLL7Kzs0u3Om7AgAEKDg42fc7J9+jo6KiuXbtq+PDhmdb7+++/1a5dO7m7u6tAgQJq0aKFTpw4YVYnszmQpO3bt6tKlSqys7NTtWrV9Mcff5jdv3z5sjp27ChPT0/Z29urdOnSioiIyDQuAAAAAACeNk9FImrXrl1q27at2rdvr3379ik8PFyjRo1SZGSkWb1p06apTp06+uOPP9S0aVO9/vrr6ty5szp16qTdu3erVKlS6ty5s4xGoyRp3759aty4sVq1aqW9e/dq6dKl2rx5s/r375/tGAsVKqSOHTtqxYoVSklJkSS9++67ioiI0OzZs7V//369/fbb6tSpk6KjoyXdS3DUrVtXdnZ2Wr9+vXbt2qVu3bqZtrxNnz5dU6dO1ZQpU7R37141btxYzZs315EjR8zGHjZsmAYMGKC4uDg1btw4w/h8fHxUrVo19e/fXzdv3sz28z3MnDlzNHLkSE2YMEFxcXF6//33NWrUKM2bN0+SNGPGDK1YsULLli3ToUOHtHDhQlPCaceOHZLuJXHOnDlj+ny/Bg0ayM3NTd99952pLCUlRcuWLVPHjh0l/bvvMTw8XPv27UuXIExz/fp1hYSEyMnJSRs3btTmzZvl5OSk0NBQ3b59O0tzkJycrGbNmqlMmTLatWuXwsPDNXjwYLNxRo0apQMHDujnn39WXFycZs+erYIFCz4yfkm6deuWkpKSzC4AAAAAAJ5Ej2dvVTasXLlSTk5OZmVpiZw0H330kerXr69Ro0ZJkvz9/XXgwAF9+OGHCgsLM9V7+eWX1bt3b0nS6NGjNXv2bFWvXl2vvfaapHsJm1q1auncuXPy8vLShx9+qA4dOmjgwIGSpNKlS2vGjBkKDg7W7NmzZWdnl61nKVu2rK5evaqLFy/K0dFRH330kdavX69atWpJkkqUKKHNmzfr888/V3BwsD799FO5urpqyZIlyp8/v+nZ0kyZMkXDhg1T+/btJUmTJk3Shg0b9PHHH+vTTz811Rs4cKBatWqVaWw9e/aU0WhUiRIlFBoaqhUrVsjFxUWS1KxZMxUvXlyffPLJQ9vPmjVLX375pelz7969NXXqVI0bN05Tp041jV+8eHEdOHBAn3/+ubp06aKEhASVLl1aL774ogwGg4oVK2bqw9PTU5Lk5uZmtsLqflZWVmrXrp0WL16s7t27S5LWrVuny5cvm77Xf/M9FilSRG+99ZZGjhyZ4XllS5YsUb58+fTll1/KYDBIupc4c3NzU1RUlBo1avTIOVi0aJFSUlI0d+5cOTg4qHz58jp16pT69OljGichIUFVqlRRtWrVJP3farGsmDhxosaOHZvl+gAAAAAA5JU8XxEVEhKi2NhYs+v+hIckxcXFqU6dOmZlderU0ZEjR8ySVoGBgaafCxcuLEmqWLFiurLz589LurfSKjIyUk5OTqarcePGSk1N1fHjx7P9LGkrrQwGgw4cOKCbN2+qYcOGZv3Pnz/ftPUuNjZWQUFBpiTU/ZKSknT69OkMnzsuLs6sLC158TAHDhxQZGSkIiMjNXv2bPn5+alevXqmedi/f79efPHFTPvo2LGj2Xc0YsQIXbhwQSdPnlT37t3NnnH8+PGmZwwLC1NsbKzKlCmjAQMG6Ndff810nIeNHRUVZTp/a9GiRXr55Zfl7u4u6d9/j8OGDdOFCxc0d+7cdPd27dqlo0ePytnZ2dS3h4eHbt68qfj4+CzNQVxcnCpVqiQHBwdTv2nJyTR9+vTRkiVLVLlyZQ0dOlQxMTFZnp8RI0YoMTHRdJ08eTLLbQEAAAAAsKQ8XxHl6OioUqVKmZWdOnXK7LPRaDStRrm/7EH3J3TS6mdUlpqaavrP3r17a8CAAen6Klq0aHYeQ9K9hIOLi4sKFCigY8eOSZJWrVolHx8fs3q2traSJHt7+0f2mdFzP1jm6OiYaR979+6VjY2NAgICJElfffWV2rVrpzp16mjIkCG6evWqmjdvnmkfrq6u6b6nc+fOSbq3Na1mzZpm96ysrCRJVatW1fHjx/Xzzz/rt99+U9u2bdWgQYOHboXLSI0aNVSyZEktWbJEffr00Q8//GB2ftK//R7d3Nw0YsQIjR07Vs2aNTO7l5qaqueff16LFi1K187T09O0zTGzOcjod/VBTZo00V9//aVVq1bpt99+U/369dWvXz9NmTLlkW1tbW1Nv1MAAAAAADzJ8jwRlRUBAQHavHmzWVlMTIz8/f1Nf+znRNWqVbV///50CZacOH/+vBYvXqyWLVsqX758CggIkK2trRISEswO1b5fYGCg5s2bpzt37qRbFeXi4qIiRYpo8+bNqlu3rqk8JiZGNWrUyFZsPj4+un37tn7//XfVrFlTVlZWWrx4sVq0aKHevXvro48+ylJS7EGFCxeWj4+Pjh07ZjqvKSMuLi5q166d2rVrpzZt2ig0NFSXLl2Sh4eH8ufPn24rZkY6dOigRYsW6bnnnlO+fPnUtGlT073c+B7ffPNNzZgxQ9OnTzcrr1q1qpYuXapChQqZtjLez9XV9ZFzEBAQoAULFujGjRumed62bVu6ep6engoLC1NYWJiCgoI0ZMiQLCWiAAAAAAB4WuT51rysGDRokNatW6dx48bp8OHDmjdvnmbOnJnuwOfsGjZsmLZu3ap+/fopNjZWR44c0YoVK/Tmm29m2s5oNOrs2bM6c+aM4uLiNHfuXNWuXVuurq764IMPJEnOzs4aPHiw3n77bc2bN0/x8fH6448/9Omnn5oOse7fv7+SkpLUvn177dy5U0eOHNGCBQt06NAhSdKQIUM0adIkLV26VIcOHdLw4cMVGxurt956K1vP+eKLL6p27dpq166dli9frvj4eK1evVrHjh2To6OjFi9erOvXr+dgBu8d9j1x4kRNnz5dhw8f1r59+xQREaGPPvpI0r0D5JcsWaKDBw/q8OHD+uabb+Tl5SU3NzdJ985CWrdunc6ePavLly8/dJyOHTtq9+7dmjBhgtq0aWN27lNOv8f72dnZaezYsZoxY0a6cQsWLKgWLVpo06ZNOn78uKKjo/XWW2+ZVu49ag46dOigfPnyqXv37jpw4IBWr16dLsE0evRo/fjjjzp69Kj279+vlStXqly5clmOHwAAAACAp8FTkYiqWrWqli1bpiVLlqhChQoaPXq03nvvPbODynMiMDBQ0dHROnLkiIKCglSlShWNGjVK3t7embZLSkqSt7e3fHx8VKtWLdOh1H/88YdZ23Hjxmn06NGaOHGiypUrp8aNG+unn35S8eLFJUkFChTQ+vXrde3aNQUHB+v555/XnDlzTKujBgwYoEGDBmnQoEGqWLGi1qxZoxUrVqh06dLZek6DwaA1a9aodevWeueddxQQEKCRI0eqT58+Onz4sM6ePauOHTuatixmR48ePfTll18qMjJSFStWVHBwsCIjI03P6OTkpEmTJqlatWqqXr26Tpw4odWrVytfvnu/elOnTtXatWvl6+urKlWqPHSc0qVLq3r16tq7d2+6lUc5/R4f1KVLF5UoUcKszMHBQRs3blTRokXVqlUrlStXTt26ddONGzdMK6SyMgc//fSTDhw4oCpVqmjkyJGaNGmS2Tg2NjYaMWKEAgMDVbduXVlZWWnJkiXZih8AAAAAgCedwZiVA2wAPDWSkpLk6uqq8K9ekp3DU7H7FpkY1v6XvA4BAAAAADKV9ndoYmJihsfa3O+pWBEFAAAAAACApx+JKAAAAAAAAFgEiSgAAAAAAABYBIkoAAAAAAAAWASJKAAAAAAAAFgEiSgAAAAAAABYBO92B55Rb7f54ZGvzQQAAAAAwJJYEQUAAAAAAACLIBEFAAAAAAAAiyARBQAAAAAAAIsgEQUAAAAAAACLIBEFAAAAAAAAiyARBQAAAAAAAIuwzusAADwerVf1lrWDTV6HgX/p5xbz8joEAAAAAMg1rIgCAAAAAACARZCIAgAAAAAAgEWQiAIAAAAAAIBFkIgCAAAAAACARZCIAgAAAAAAgEWQiAIAAAAAAIBFkIgCAAAAAACARZCI+h8VFhamli1b5nkfT7LIyEi5ubllq029evU0cODAxxIPAAAAAABPOxJRz6CMEkTffvut7OzsNHnyZEnS9OnTFRkZabr/tCVQUlNTNWzYMBUpUkT29vYKDAzUjz/+mKW2BoPBdDk6Oqp06dIKCwvTrl27zOq1a9dOhw8fzlZc33//vcaNG5etNgAAAAAA/K+wzusA8Ph9+eWX6tevnz799FP16NFDkuTq6prHUf07Cxcu1LRp0zR//ny98MILOnr0aLbaR0REKDQ0VDdv3tThw4f1xRdfqGbNmpo7d646d+4sSbK3t5e9vX22+vXw8MhWfQAAAAAA/pewIuoZN3nyZPXv31+LFy82JaEk81VTYWFhio6O1vTp000rhU6cOCFJ2r9/v5o2bSoXFxc5OzsrKChI8fHxZmNMmTJF3t7eKlCggPr166c7d+6Y7t2+fVtDhw6Vj4+PHB0dVbNmTUVFRZnup21/++WXX1SuXDk5OTkpNDRUZ86cyfS58uXLJ09PT7Vv315+fn5q0KCBGjRokOV5cXNzk5eXl/z8/NSoUSN9++236tixo/r376/Lly+bxZYmPDxclStX1oIFC+Tn5ydXV1e1b99eV69eNdV5cGWZn5+f3n//fXXr1k3Ozs4qWrSovvjiC7NYYmJiVLlyZdnZ2alatWpavny5DAaDYmNjs/w8AAAAAAA8DUhEPcOGDx+ucePGaeXKlWrduvVD602fPl21atVSz549debMGZ05c0a+vr76+++/VbduXdnZ2Wn9+vXatWuXunXrprt375rabtiwQfHx8dqwYYPmzZunyMhIsy1/Xbt21ZYtW7RkyRLt3btXr732mkJDQ3XkyBFTnevXr2vKlClasGCBNm7cqISEBA0ePDjTZ6tfv74SExM1atSonE/QA95++21dvXpVa9eufWid+Ph4LV++XCtXrtTKlSsVHR2tDz74INN+p06dqmrVqumPP/5Q37591adPHx08eFCSdPXqVb3yyiuqWLGidu/erXHjxmnYsGHZivvWrVtKSkoyuwAAAAAAeBKxNe8Z9fPPP+vHH3/UunXr9NJLL2Va19XVVTY2NnJwcJCXl5ep/NNPP5Wrq6uWLFmi/PnzS5L8/f3N2rq7u2vmzJmysrJS2bJl1bRpU61bt049e/ZUfHy8vv76a506dUpFihSRJA0ePFhr1qxRRESE3n//fUnSnTt39Nlnn6lkyZKSpP79++u99957aLzXr19Xw4YN1aFDB61du9aUyDIYDJIkFxcXRUREZJp8y0jZsmUlybQaLCOpqamKjIyUs7OzJOn111/XunXrNGHChIe2efnll9W3b19J0rBhwzRt2jRFRUWpbNmyWrRokQwGg+bMmSM7OzsFBATo77//Vs+ePbMc98SJEzV27Ngs1wcAAAAAIK+wIuoZFRgYKD8/P40ePdps61h2xMbGKigoyJSEykj58uVlZWVl+uzt7a3z589Lknbv3i2j0Sh/f385OTmZrujoaLPtfQ4ODqYk1IN9ZCQyMlJXrlzRzJkz9fPPP+u3335TWFiY7t69qxMnTujatWuqXbt2tp/XaDRKkimhlRE/Pz9TEiorsUr3vos0BoNBXl5epjaHDh1SYGCg7OzsTHVq1KiRrbhHjBihxMRE03Xy5MlstQcAAAAAwFJYEfWM8vHx0XfffaeQkBCFhoZqzZo1ZgmUrMjKQd0PJqkMBoNSU1Ml3Vs9ZGVlpV27dpklqyTJyckp0z7SkkIZ2bt3r8qXLy8bGxvZ2Nho7dq1CgoK0quvvqrSpUsrNDRU3t7ej4z9QXFxcZKk4sWLP7ROZs+bkzZGozFd4iuzZ8+Ira2tbG1ts9UGAAAAAIC8wIqoZ1jRokUVHR2t8+fPq1GjRpmeHWRjY6OUlBSzssDAQG3atMns8PHsqFKlilJSUnT+/HmVKlXK7Lp/C2B2+fj4KDY21rTSq1ChQvrtt9+0b98+TZs2TePHj89Rvx9//LFcXFyydej5v1W2bFnt3btXt27dMpXt3LnTYuMDAAAAAGBJJKKecc8995yioqJ08eJFNWrUSImJiRnW8/Pz0++//64TJ07on3/+UWpqqvr376+kpCS1b99eO3fu1JEjR7RgwQIdOnQoS2P7+/urY8eO6ty5s77//nsdP35cO3bs0KRJk7R69eocP1P37t2VkpKi5s2bKyYmRocOHdKKFSt05coVOTg46Msvv3xkH1euXNHZs2f1119/ae3atWrTpo0WL16s2bNnm70p73Hr0KGDUlNT1atXL8XFxemXX37RlClTJGW+RRAAAAAAgKcRiaj/AT4+PoqOjtaVK1fUsGFDXblyJV2dwYMHy8rKSgEBAfL09FRCQoIKFCig9evX69q1awoODtbzzz+vOXPmZHpm1IMiIiLUuXNnDRo0SGXKlFHz5s31+++/y9fXN8fPU6RIEW3fvl0FCxZUq1atVKVKFS1ZskSLFy/WqlWrNGfOHH300UeZ9tG1a1d5e3urbNmy6tOnj5ycnLR9+3Z16NAhx3HlhIuLi3766SfFxsaqcuXKGjlypEaPHi1JZudGAQAAAADwLDAYs3sgDYDHatGiReratasSExOzdE7Xg5KSkuTq6qoGi9vL2sHmMUQIS/q5xby8DgEAAAAAMpX2d2hiYqJcXFwyrcth5UAemz9/vkqUKCEfHx/t2bNHw4YNU9u2bXOUhAIAAAAA4ElGIgrIY2fPntXo0aN19uxZeXt767XXXtOECRPyOiwAAAAAAHIdiSggjw0dOlRDhw7N6zAAAAAAAHjsOKwcAAAAAAAAFkEiCgAAAAAAABZBIgoAAAAAAAAWwRlRwDPqu6afP/K1mQAAAAAAWBIrogAAAAAAAGARuZKISkpK0vLlyxUXF5cb3QEAAAAAAOAZlKNEVNu2bTVz5kxJ0o0bN1StWjW1bdtWgYGB+u6773I1QAAAAAAAADwbcpSI2rhxo4KCgiRJP/zwg4xGo65cuaIZM2Zo/PjxuRogAAAAAAAAng05SkQlJibKw8NDkrRmzRq1bt1aDg4Oatq0qY4cOZKrAQIAAAAAAODZkKNElK+vr7Zu3ark5GStWbNGjRo1kiRdvnxZdnZ2uRogAAAAAAAAng3WOWk0cOBAdezYUU5OTipatKjq1asn6d6WvYoVK+ZmfAByqM2KWcrvQGL4SbGq1cC8DgEAAAAA8lyOElF9+/ZVjRo1dPLkSTVs2FD58t1bWFWiRAnOiAIAAAAAAECGcpSIkqRq1aopMDBQx48fV8mSJWVtba2mTZvmZmwAAAAAAAB4huTojKjr16+re/fucnBwUPny5ZWQkCBJGjBggD744INcDRAAAAAAAADPhhwlokaMGKE9e/YoKirK7HDyBg0aaOnSpbkWHAAAAAAAAJ4dOdqat3z5ci1dulQvvPCCDAaDqTwgIEDx8fG5FhwAAAAAAACeHTlaEXXhwgUVKlQoXXlycrJZYgoAAAAAAABIk6NEVPXq1bVq1SrT57Tk05w5c1SrVq3ciQwAAAAAAADPlBxtzZs4caJCQ0N14MAB3b17V9OnT9f+/fu1detWRUdH53aMAAAAAAAAeAbkaEVU7dq1tWXLFl2/fl0lS5bUr7/+qsKFC2vr1q16/vnncztGPIPOnj2rN998UyVKlJCtra18fX31yiuvaN26dXkdWpZERkbKzc0tr8MAAAAAAOCpkqMVUZJUsWJFzZs3Lzdjwf+IEydOqE6dOnJzc9PkyZMVGBioO3fu6JdfflG/fv108ODBvA7RYlJSUmQwGJQvX45ywgAAAAAAPFWy/NdvUlKS2c+ZXUBm+vbtK4PBoO3bt6tNmzby9/dX+fLl9c4772jbtm2megkJCWrRooWcnJzk4uKitm3b6ty5c6b74eHhqly5subOnauiRYvKyclJffr0UUpKiiZPniwvLy8VKlRIEyZMMBvfYDBo9uzZatKkiezt7VW8eHF98803pvtRUVEyGAy6cuWKqSw2NlYGg0EnTpxQVFSUunbtqsTERBkMBhkMBoWHh0uSbt++raFDh8rHx0eOjo6qWbOmoqKiTP2kraRauXKlAgICZGtrq7/++ktRUVGqUaOGHB0d5ebmpjp16uivv/7K3YkHAAAAACCPZXlFlLu7u86cOaNChQrJzc0tw7fjGY1GGQwGpaSk5GqQeHZcunRJa9as0YQJE+To6Jjuftp2N6PRqJYtW8rR0VHR0dG6e/eu+vbtq3bt2pklduLj4/Xzzz9rzZo1io+PV5s2bXT8+HH5+/srOjpaMTEx6tatm+rXr68XXnjB1G7UqFH64IMPNH36dC1YsED/+c9/VKFCBZUrV+6Rz1C7dm19/PHHGj16tA4dOiRJcnJykiR17dpVJ06c0JIlS1SkSBH98MMPCg0N1b59+1S6dGlJ0vXr1zVx4kR9+eWXKlCggDw8PFSlShX17NlTX3/9tW7fvq3t27dn+Q2Ut27d0q1bt0yfSQYDAAAAAJ5UWU5ErV+/Xh4eHpKkDRs2PLaA8Gw7evSojEajypYtm2m93377TXv37tXx48fl6+srSVqwYIHKly+vHTt2qHr16pKk1NRUzZ07V87OzgoICFBISIgOHTqk1atXK1++fCpTpowmTZqkqKgos0TUa6+9ph49ekiSxo0bp7Vr1+qTTz7RrFmzHvkMNjY2cnV1lcFgkJeXl6k8Pj5eX3/9tU6dOqUiRYpIkgYPHqw1a9YoIiJC77//viTpzp07mjVrlipVqiTpXnIuMTFRzZo1U8mSJSUpSwmxNBMnTtTYsWOzXB8AAAAAgLyS5URUcHCwJOnu3buKiopSt27dTAkCIKuMRqMkPXK1T1xcnHx9fc1+xwICAuTm5qa4uDhTIsrPz0/Ozs6mOoULF5aVlZXZmUuFCxfW+fPnzfqvVatWus+xsbE5eqY0u3fvltFolL+/v1n5rVu3VKBAAdNnGxsbBQYGmj57eHgoLCxMjRs3VsOGDdWgQQO1bdtW3t7eWRp3xIgReuedd0yfk5KS+LcJAAAAAHgiZfuEZGtra02ZMoXtd8iR0qVLy2AwKC4uLtN6ads8H1WeP39+s/sGgyHDstTU1EfGltZvWhIrLWkm3VvF9CipqamysrLSrl27FBsba7ri4uI0ffp0Uz17e/t0zxYREaGtW7eqdu3aWrp0qfz9/c3Oy8qMra2tXFxczC4AAAAAAJ5EOXpVV/369c3O6QGyysPDQ40bN9ann36q5OTkdPfTDggPCAhQQkKCTp48abp34MABJSYmZmvb2sM8mOTZtm2babugp6enJOnMmTOm+w+ulrKxsUmXjK1SpYpSUlJ0/vx5lSpVyuy6fwvfw1SpUkUjRoxQTEyMKlSooMWLF+fk0QAAAAAAeGJleWve/Zo0aaIRI0bozz//1PPPP5/u0OnmzZvnSnB4Ns2aNUu1a9dWjRo19N577ykwMFB3797V2rVrNXv2bMXFxalBgwYKDAxUx44d9fHHH5sOKw8ODla1atX+dQzffPONqlWrphdffFGLFi3S9u3b9dVXX0mSSpUqJV9fX4WHh2v8+PE6cuSIpk6datbez89P165d07p161SpUiU5ODjI399fHTt2VOfOnTV16lRVqVJF//zzj9avX6+KFSvq5ZdfzjCW48eP64svvlDz5s1VpEgRHTp0SIcPH1bnzp3/9XMCAAAAAPAkyVEiqk+fPpKkjz76KN093pqHRylevLh2796tCRMmaNCgQTpz5ow8PT31/PPPa/bs2ZLu/R4tX75cb775purWrat8+fIpNDRUn3zySa7EMHbsWC1ZskR9+/aVl5eXFi1apICAAEn3tvt9/fXX6tOnjypVqqTq1atr/Pjxeu2110zta9eurTfeeEPt2rXTxYsXNWbMGIWHhysiIkLjx4/XoEGD9Pfff6tAgQKqVavWQ5NQkuTg4KCDBw9q3rx5unjxory9vdW/f3/17t07V54VAAAAAIAnhcF4/0E4wP8Ag8GgH374QS1btszrUB6LpKQkubq6quGCicrvYJfX4eD/W9VqYF6HAAAAAACPRdrfoYmJiY88tzhHZ0QBAAAAAAAA2ZXjRFR0dLReeeUVlSpVSqVLl1bz5s21adOm3IwNAAAAAAAAz5AcJaIWLlyoBg0ayMHBQQMGDFD//v1lb2+v+vXr86YvPPGMRuMzuy0PAAAAAIAnWY7OiCpXrpx69eqlt99+26z8o48+0pw5cxQXF5drAQLIHs6IejJxRhQAAACAZ9VjPyPq2LFjeuWVV9KVN2/eXMePH89JlwAAAAAAAHjG5SgR5evrq3Xr1qUrX7dunXx9ff91UAAAAAAAAHj2WOek0aBBgzRgwADFxsaqdu3aMhgM2rx5syIjIzV9+vTcjhFADnzbvO8jl0QCAAAAAGBJOUpE9enTR15eXpo6daqWLVsm6d65UUuXLlWLFi1yNUAAAAAAAAA8G3J0WDmAJ1d2DokDAAAAAODfeuyHlQMAAAAAAADZlaOtee7u7jIYDOnKDQaD7OzsVKpUKYWFhalr167/OkAAAAAAAAA8G3KUiBo9erQmTJigJk2aqEaNGjIajdqxY4fWrFmjfv366fjx4+rTp4/u3r2rnj175nbMAAAAAAAAeArlKBG1efNmjR8/Xm+88YZZ+eeff65ff/1V3333nQIDAzVjxgwSUQAAAAAAAJCUw8PKnZycFBsbq1KlSpmVHz16VJUrV9a1a9cUHx+vwMBAJScn51qwAB4t7ZC4RvO+UH4Hh7wOB5JWtumY1yEAAAAAwGPz2A8r9/Dw0E8//ZSu/KeffpKHh4ckKTk5Wc7OzjnpHgAAAAAAAM+gHG3NGzVqlPr06aMNGzaoRo0aMhgM2r59u1avXq3PPvtMkrR27VoFBwfnarAAAAAAAAB4euUoEdWzZ08FBARo5syZ+v7772U0GlW2bFlFR0erdu3akqRBgwblaqAAAAAAAAB4uuUoESVJderUUZ06dXIzFgAAAAAAADzDcnRGlCTFx8fr3XffVYcOHXT+/HlJ0po1a7R///5cCw4AAAAAAADPjhwloqKjo1WxYkX9/vvv+u6773Tt2jVJ0t69ezVmzJhcDRAAAAAAAADPhhwlooYPH67x48dr7dq1srGxMZWHhIRo69atuRYcAAAAAAAAnh05SkTt27dPr776arpyT09PXbx48V8HBTwtTpw4IYPBoNjY2LwOBQAAAACAJ16OElFubm46c+ZMuvI//vhDPj4+/zooIDOfffaZnJ2ddffuXVPZtWvXlD9/fgUFBZnV3bRpkwwGgw4fPvzIfqOiomQwGHTlypXcDhkAAAAAACiHiagOHTpo2LBhOnv2rAwGg1JTU7VlyxYNHjxYnTt3zu0YATMhISG6du2adu7caSrbtGmTvLy8tGPHDl2/ft1UHhUVpSJFisjf3z8vQgUAAAAAAPfJUSJqwoQJKlq0qHx8fHTt2jUFBASobt26ql27tt59993cjhEwU6ZMGRUpUkRRUVGmsqioKLVo0UIlS5ZUTEyMWXlISIgkaeHChapWrZqcnZ3l5eVl9sbHEydOmOq5u7vLYDAoLCxMkpSamqpJkyapVKlSsrW1VdGiRTVhwgSzmI4dO6aQkBA5ODioUqVK6c5Ki4mJUd26dWVvby9fX18NGDBAycnJpvuzZs1S6dKlZWdnp8KFC6tNmza5Nl8AAAAAADwpcpSIyp8/vxYtWqQjR45o2bJlWrhwoQ4ePKgFCxbIysoqt2ME0qlXr542bNhg+rxhwwbVq1dPwcHBpvLbt29r69atpgTT7du3NW7cOO3Zs0fLly/X8ePHTckmX19ffffdd5KkQ4cO6cyZM5o+fbokacSIEZo0aZJGjRqlAwcOaPHixSpcuLBZPCNHjtTgwYMVGxsrf39//ec//zFtHdy3b58aN26sVq1aae/evVq6dKk2b96s/v37S5J27typAQMG6L333tOhQ4e0Zs0a1a1bN8tzcevWLSUlJZldAAAAAAA8iQxGo9GY3UbvvfeeBg8eLAcHB7PyGzdu6MMPP9To0aNzLUAgI3PmzNHbb7+tK1eu6MaNG/Lw8NDff/+tDRs2aMaMGdqyZYs2btyo4OBgxcfHq0SJEun62LFjh2rUqKGrV6/KycnJtHrq8uXLcnNzkyRdvXpVnp6emjlzpnr06JGujxMnTqh48eL68ssv1b17d0nSgQMHVL58ecXFxals2bLq3Lmz7O3t9fnnn5vabd68WcHBwUpOTtbq1avVtWtXnTp1Ss7Oztmei/DwcI0dOzZdeaN5Xyj/A/9GkTdWtumY1yEAAAAAwGOTlJQkV1dXJSYmysXFJdO6OVoRNXbsWF27di1d+fXr1zP8gxjIbSEhIUpOTtaOHTu0adMm+fv7q1ChQgoODtaOHTuUnJysqKgoFS1a1JSE+uOPP9SiRQsVK1ZMzs7OqlevniQpISHhoePExcXp1q1bql+/fqbxBAYGmn729vaWJNO2v127dikyMlJOTk6mq3HjxkpNTdXx48fVsGFDFStWTCVKlNDrr7+uRYsWmZ1z9SgjRoxQYmKi6Tp58mSW2wIAAAAAYEnWOWlkNBplMBjSle/Zs0ceHh7/OijgUUqVKqXnnntOGzZs0OXLlxUcHCxJ8vLyUvHixbVlyxZt2LBBL730kiQpOTlZjRo1UqNGjbRw4UJ5enoqISFBjRs31u3btx86jr29fZbiyZ8/v+nntH8bqamppv/s3bu3BgwYkK5d0aJFZWNjo927dysqKkq//vqrRo8erfDwcO3YscO0Misztra2srW1zVKcAAAAAADkpWwlotIOcTYYDPL39zdLRqWkpOjatWt64403cj1IICMhISGKiorS5cuXNWTIEFN5cHCwfvnlF23btk1du3aVJB08eFD//POPPvjgA/n6+kqS2Vv3JMnGxkbSvd/lNKVLl5a9vb3WrVuX4da8rKhatar279+vUqVKPbSOtbW1GjRooAYNGmjMmDFyc3PT+vXr1apVqxyNCQAAAADAkyhbiaiPP/5YRqNR3bp109ixY+Xq6mq6Z2NjIz8/P9WqVSvXgwQyEhISon79+unOnTumFVHSvURUnz59dPPmTdNB5Wkrjz755BO98cYb+vPPPzVu3Diz/ooVKyaDwaCVK1fq5Zdflr29vZycnDRs2DANHTpUNjY2qlOnji5cuKD9+/ebzoR6lGHDhumFF15Qv3791LNnTzk6OiouLk5r167VJ598opUrV+rYsWOqW7eu3N3dtXr1aqWmpqpMmTK5N1kAAAAAADwBspWI6tKliySpePHiql27ttl2JMDSQkJCdOPGDZUtW9bsLXbBwcG6evWqSpYsaVr95OnpqcjISP33v//VjBkzVLVqVU2ZMkXNmzc3tfPx8dHYsWM1fPhwde3aVZ07d1ZkZKRGjRola2trjR49WqdPn5a3t3e2Vv4FBgYqOjpaI0eOVFBQkIxGo0qWLKl27dpJktzc3PT9998rPDxcN2/eVOnSpfX111+rfPnyuTRTAAAAAAA8GXL01rz73bhxQ3fu3DEre9QJ6QAen7S3FfDWvCcHb80DAAAA8Cx77G/Nu379uvr3769ChQrJyclJ7u7uZhcAAAAAAADwoBwlooYMGaL169dr1qxZsrW11ZdffqmxY8eqSJEimj9/fm7HCAAAAAAAgGdAts6ISvPTTz9p/vz5qlevnrp166agoCCVKlVKxYoV06JFi9SxI9tQAAAAAAAAYC5HK6IuXbqk4sWLS7p3HtSlS5ckSS+++KI2btyYe9EBAAAAAADgmZGjRFSJEiV04sQJSVJAQICWLVsm6d5KKTc3t9yKDQAAAAAAAM+QHCWiunbtqj179kiSRowYYTorauDAgRoyZEiuBggAAAAAAIBng8FoNBr/bScJCQnauXOnSpUqpcDAwNyIC0AOZee1mQAAAAAA/FvZ+Ts0Wyui1q9fr4CAACUlJZmVFy1aVPXr19d//vMfbdq0KfsRAwAAAAAA4JmXrUTUxx9/rJ49e2aY3XJ1dVXv3r310Ucf5VpwAAAAAAAAeHZkKxG1Z88ehYaGPvR+o0aNtGvXrn8dFAAAAAAAAJ492UpEnTt3Tvnz53/ofWtra124cOFfBwUAAAAAAIBnT7YSUT4+Ptq3b99D7+/du1fe3t7/OigAAAAAAAA8e7KViHr55Zc1evRo3bx5M929GzduaMyYMWrWrFmuBQcAAAAAAIBnh8FoNBqzWvncuXOqWrWqrKys1L9/f5UpU0YGg0FxcXH69NNPlZKSot27d6tw4cKPM2YAmUh7bWaTed8pv4NjXofzP+fHNo3zOgQAAAAAsKi0v0MTExMzfMHd/ayz03HhwoUVExOjPn36aMSIEUrLYRkMBjVu3FizZs0iCQUAAAAAAIAMZSsRJUnFihXT6tWrdfnyZR09elRGo1GlS5eWu7v744gPAAAAAAAAz4hsJ6LSuLu7q3r16rkZCwAAAAAAAJ5h2TqsHAAAAAAAAMgpElEAAAAAAACwCBJRAAAAAAAAsAgSUQAAAAAAALAIElFPmKioKBkMBl25cuWhdSIjI+Xm5mb6HB4ersqVKz/22JB1BoNBy5cvz+swAAAAAAB4opCI+pfCwsJkMBj0xhtvpLvXt29fGQwGhYWF5eqY7dq10+HDh3O1z0c5evSoGjduLBcXF3l4eKhJkya6cOFCltvfuHFD7u7u8vDw0I0bNx5jpE+GM2fOqEmTJnkdBgAAAAAATxQSUbnA19dXS5YsMUuw3Lx5U19//bWKFi2a6+PZ29urUKFCud5vZnr16qV//vlH0dHR2rp1q9q1ayej0Zjl9t99950qVKiggIAAff/9948x0rx1+/ZtSZKXl5dsbW3zOBoAAAAAAJ4sJKJyQdWqVVW0aFGzBMv3338vX19fValSxazurVu3NGDAABUqVEh2dnZ68cUXtWPHjnR9btmyRZUqVZKdnZ1q1qypffv2me49uDUvIxERESpXrpzs7OxUtmxZzZo1y3Tv9u3b6t+/v7y9vWVnZyc/Pz9NnDgx0/7y5cunxo0bq0qVKipTpozCwsKylQz76quv1KlTJ3Xq1ElfffVVuvv79+9X06ZN5eLiImdnZwUFBSk+Pt50f+7cuSpfvrxsbW3l7e2t/v37m+4lJiaqV69eKlSokFxcXPTSSy9pz549pvt79uxRSEiInJ2d5eLioueff147d+6UJP3111965ZVX5O7uLkdHR5UvX16rV682tY2OjlaNGjVM4w4fPlx379413a9Xr5769++vd955RwULFlTDhg0lpd+a9/fff6tdu3Zyd3dXgQIF1KJFC504ccJ0PyoqSjVq1JCjo6Pc3NxUp04d/fXXX1meXwAAAAAAngYkonJJ165dFRERYfo8d+5cdevWLV29oUOH6rvvvtO8efO0e/dulSpVSo0bN9alS5fM6g0ZMkRTpkzRjh07VKhQITVv3lx37tzJUixz5szRyJEjNWHCBMXFxen999/XqFGjNG/ePEnSjBkztGLFCi1btkyHDh3SwoUL5efnl2mfLVq00KxZs7R79+4sxXC/+Ph4bd26VW3btlXbtm0VExOjY8eOme7//fffqlu3ruzs7LR+/Xrt2rVL3bp1MyV8Zs+erX79+qlXr17at2+fVqxYoVKlSkmSjEajmjZtqrNnz2r16tXatWuXqlatqvr165vmtGPHjnruuee0Y8cO7dq1S8OHD1f+/PklSf369dOtW7e0ceNG7du3T5MmTZKTk5MprpdfflnVq1fXnj17NHv2bH311VcaP3682fPNmzdP1tbW2rJliz7//PN0z3/9+nWFhITIyclJGzdu1ObNm+Xk5KTQ0FDdvn1bd+/eVcuWLRUcHKy9e/dq69at6tWrlwwGQ5bm99atW0pKSjK7AAAAAAB4ElnndQDPitdff10jRozQiRMnZDAYtGXLFi1ZskRRUVGmOsnJyZo9e7YiIyNN5wfNmTNHa9eu1VdffaUhQ4aY6o4ZM8a0umbevHl67rnn9MMPP6ht27aPjGXcuHGaOnWqWrVqJUkqXry4Dhw4oM8//1xdunRRQkKCSpcurRdffFEGg0HFihXLtL/169dr+PDhGjt2rJo1a6YlS5aobt26kqRvv/1WXbt21dWrVx/afu7cuWrSpInc3d0lSaGhoZo7d64pofPpp5/K1dVVS5YsMSWI/P39Te3Hjx+vQYMG6a233jKVVa9eXZK0YcMG7du3T+fPnzdthZsyZYqWL1+ub7/9Vr169VJCQoKGDBmismXLSpJKly5t6ichIUGtW7dWxYoVJUklSpQw3Zs1a5Z8fX01c+ZMGQwGlS1bVqdPn9awYcM0evRo5ct3L49bqlQpTZ48+aHPv2TJEuXLl09ffvmlKbkUEREhNzc3RUVFqVq1akpMTFSzZs1UsmRJSVK5cuUe2t+DJk6cqLFjx2a5PgAAAAAAeYUVUbmkYMGCatq0qebNm6eIiAg1bdpUBQsWNKsTHx+vO3fuqE6dOqay/Pnzq0aNGoqLizOrW6tWLdPPHh4eKlOmTLo6Gblw4YJOnjyp7t27y8nJyXSNHz/etNUtLCxMsbGxKlOmjAYMGKBff/010z6HDx+ufv36afDgwZo7d65eeeUVrVixQpL0559/6sUXX3xo25SUFM2bN0+dOnUylXXq1Enz5s1TSkqKJCk2NlZBQUGmJNT9zp8/r9OnT6t+/foZ9r9r1y5du3ZNBQoUMHve48ePm573nXfeUY8ePdSgQQN98MEHZlv+BgwYoPHjx6tOnToaM2aM9u7da7oXFxenWrVqma1MqlOnjq5du6ZTp06ZyqpVq5bp/O3atUtHjx6Vs7OzKT4PDw/dvHlT8fHx8vDwUFhYmBo3bqxXXnlF06dP15kzZzLt834jRoxQYmKi6Tp58mSW2wIAAAAAYEkkonJRt27dFBkZqXnz5mW4LS/tcO8Ht1wZjcYsbcPKSp3U1FRJ91ZaxcbGmq4///xT27Ztk3TvTKvjx49r3LhxunHjhtq2bas2bdo8tM+9e/eazrpKW83Utm1bffnll4qIiFDXrl0f2vaXX34xnY9kbW0ta2trtW/fXqdOnTIlwOzt7R/aPrN7ac/r7e1t9qyxsbE6dOiQaYVZeHi46Qyq9evXKyAgQD/88IMkqUePHjp27Jhef/117du3T9WqVdMnn3wiKePvJaPv0NHR8ZExPv/88+liPHz4sDp06CDp3gqprVu3qnbt2lq6dKn8/f1N39ej2NraysXFxewCAAAAAOBJRCIqF6Wd+XP79m01btw43f1SpUrJxsZGmzdvNpXduXNHO3fuTLcV6/4kxOXLl3X48GHT1rLMFC5cWD4+Pjp27JhKlSpldhUvXtxUz8XFRe3atdOcOXO0dOlSfffdd+nOqUrj4+OjjRs3mj63bt1an3/+uXr16iV3d3e99tprD43nq6++Uvv27dMlYTp27Gg6tDwwMFCbNm3K8AwsZ2dn+fn5ad26dRn2X7VqVZ09e1bW1tbpnvf+FWn+/v56++239euvv6pVq1Zm53n5+vrqjTfe0Pfff69BgwZpzpw5kqSAgADFxMSYvR0wJiZGzs7O8vHxeegzZxTjkSNHVKhQoXQxurq6mupVqVJFI0aMUExMjCpUqKDFixdneQwAAAAAAJ4GnBGVi6ysrEzb56ysrNLdd3R0VJ8+fTRkyBB5eHioaNGimjx5sq5fv67u3bub1X3vvfdUoEABFS5cWCNHjlTBggXVsmXLLMURHh6uAQMGyMXFRU2aNNGtW7e0c+dOXb58We+8846mTZsmb29vVa5cWfny5dM333wjLy+vh76Jb+jQoerbt6+8vLzUvn17JSYmat26dXJwcNDBgwe1efNmBQUFpWt34cIF/fTTT1qxYoUqVKhgdq9Lly5q2rSpLly4oP79++uTTz5R+/btNWLECLm6umrbtm2qUaOGypQpo/DwcL3xxhsqVKiQmjRpoqtXr2rLli1688031aBBA9WqVUstW7bUpEmTVKZMGZ0+fVqrV69Wy5YtVb58eQ0ZMkRt2rRR8eLFderUKe3YsUOtW7eWJA0cOFBNmjSRv7+/Ll++rPXr15uSgn379tXHH3+sN998U/3799ehQ4c0ZswYvfPOO6bzobKiY8eO+vDDD9WiRQu99957eu6555SQkKDvv/9eQ4YM0Z07d/TFF1+oefPmKlKkiA4dOqTDhw+rc+fOWR4DAAAAAICnAYmoXPaobVEffPCBUlNT9frrr+vq1auqVq2afvnlF9NB3vfXe+utt3TkyBFVqlRJK1askI2NTZZi6NGjhxwcHPThhx9q6NChcnR0VMWKFTVw4EBJkpOTkyZNmqQjR47IyspK1atX1+rVqx+aXOndu7cKFCigDz74QJMnT5aTk5OaNm2qgwcPauzYsXr11Ve1detWs0PAJWn+/PlydHTM8HynkJAQOTs7a8GCBXrnnXe0fv16DRkyRMHBwbKyslLlypVNZ2l16dJFN2/e1LRp0zR48GAVLFjQtJXQYDBo9erVGjlypLp166YLFy7Iy8tLdevWVeHChWVlZaWLFy+qc+fOOnfunAoWLKhWrVqZDvdOSUlRv379dOrUKbm4uCg0NFTTpk2TdG8l2OrVqzVkyBBVqlRJHh4e6t69u959990sfQ9pHBwctHHjRg0bNkytWrXS1atX5ePjo/r168vFxUU3btzQwYMHNW/ePF28eFHe3t7q37+/evfuna1xAAAAAAB40hmM9+87AvDUS0pKkqurq5rM+075HTI/vwq578c26bflAgAAAMCzLO3v0MTExEcu0OGMKAAAAAAAAFgEiSgAAAAAAABYBIkoAAAAAAAAWASJKAAAAAAAAFgEiSgAAAAAAABYBIkoAAAAAAAAWIR1XgcA4PFY0rLBI1+bCQAAAACAJbEiCgAAAAAAABZBIgoAAAAAAAAWQSIKAAAAAAAAFkEiCgAAAAAAABZBIgoAAAAAAAAWQSIKAAAAAAAAFmGd1wEAeDy6/HhY+R2c8joMi1nWumxehwAAAAAAeARWRAEAAAAAAMAiSEQBAAAAAADAIkhEAQAAAAAAwCJIRAEAAAAAAMAiSEQBAAAAAADAIkhEAQAAAAAAwCJIRAEAAAAAAMAiSEThocLDw1W5cuW8DsNi/teeFwAAAAAASyMR9RQzGAyZXmFhYXkdoqZOnSo/Pz/Z29urTJky+uKLL7LUzs/PTx9//HG6cpJFAAAAAAA8vazzOgDk3JkzZ0w/L126VKNHj9ahQ4dMZfb29nkRlsnGjRs1ePBgzZgxQ6+88opOnjypf/75J09jkqQ7d+4of/78eR2Gbt++LRsbm7wOAwAAAAAAi2FF1FPMy8vLdLm6uspgMJiVLV68WCVLlpSNjY3KlCmjBQsWmLVPSEhQixYt5OTkJBcXF7Vt21bnzp176HhRUVGqUaOGHB0d5ebmpjp16uivv/56aP18+fLJyspK3bt3l5+fn4KCgvTqq6/m2vNL0o4dO9SwYUMVLFhQrq6uCg4O1u7du83qGAwGffbZZ2rRooUcHR01fvx4SdIHH3ygwoULy9nZWd27d9fNmzdNbfbt26d8+fKZEmeXL19Wvnz59Nprr5nqTJw4UbVq1ZIkpaSkqHv37ipevLhp9df06dPN4ggLC1PLli01ceJEFSlSRP7+/pKkv//+W+3atZO7u7sKFCigFi1a6MSJE7k6TwAAAAAAPAlIRD2jfvjhB7311lsaNGiQ/vzzT/Xu3Vtdu3bVhg0bJElGo1EtW7bUpUuXFB0drbVr1yo+Pl7t2rXLsL+7d++qZcuWCg4O1t69e7V161b16tVLBoPhoTFUqVJFPj4+6tu3r1JTUx/Lc169elVdunTRpk2btG3bNpUuXVovv/yyrl69alZvzJgxatGihfbt26du3bpp2bJlGjNmjCZMmKCdO3fK29tbs2bNMtWvUKGCChQooOjoaEn3VncVKFBAGzduNNWJiopScHCwJCk1NVXPPfecli1bpgMHDmj06NH673//q2XLlpnFsW7dOsXFxWnt2rVauXKlrl+/rpCQEDk5OWnjxo3avHmznJycFBoaqtu3b2dpDm7duqWkpCSzCwAAAACAJ5HBaDQa8zoI/HuRkZEaOHCgrly5IkmqU6eOypcvb3YmU9u2bZWcnKxVq1Zp7dq1atKkiY4fPy5fX19J0oEDB1S+fHlt375d1atXV3h4uJYvX67Y2FhdunRJBQoUMEu+ZCY1NVWNGjWSg4OD8uXLJzs7O82fP9+0Fa1ChQrq2rWrBg0alGF7Pz8/nTlzJt0Wutu3bysgIECxsbEZtktJSZG7u7sWL16sZs2aSbq3ImrgwIGaNm2aqV7t2rVVqVIlzZ4921T2wgsv6ObNm6a+W7durSJFiuiTTz7R22+/LSsrK82bN0/R0dHy9/eXu7u7vvnmG4WGhmYYS79+/XTu3Dl9++23ku6tiFqzZo0SEhJM8zB37lxNnjxZcXFxpqTe7du35ebmpuXLl6tRo0aZTbOke+dmjR07Nl15y/k7lN/B6ZHtnxXLWpfN6xAAAAAA4H9SUlKSXF1dlZiYKBcXl0zrsiLqGRUXF6c6deqYldWpU0dxcXGm+76+vqYklCQFBATIzc3NVOd+Hh4eCgsLU+PGjfXKK69o+vTpZmdUPWjNmjXasmWLIiMjtXTpUl28eFGvvPKKkpOTdfPmTcXHx+vFF1/M9BmGDBmi2NhYs+uNN94wq3P+/Hm98cYb8vf3l6urq1xdXXXt2jUlJCSY1atWrVq6+UnbVpfmwc/16tVTVFSUJCk6OlohISGqW7euoqOjtWPHDt24ccNsjj/77DNVq1ZNnp6ecnJy0pw5c9LFUbFiRbNzoXbt2qWjR4/K2dlZTk5OcnJykoeHh2mOsmLEiBFKTEw0XSdPnsxSOwAAAAAALI3Dyp9hD26bMxqNprL7f35YnQdFRERowIABWrNmjZYuXap3331Xa9eu1QsvvJCu7t69e1W0aFF5eHhIkml1T/369dWyZUuVKFFCNWrUyDT+ggULqlSpUmZlaf2lCQsL04ULF/Txxx+rWLFisrW1Va1atdJta3N0dMx0rIzUq1dPb731lo4ePao///xTQUFBio+PV3R0tK5cuaLnn39ezs7OkqRly5bp7bff1tSpU1WrVi05Ozvrww8/1O+//55pHKmpqXr++ee1aNGidON7enpmKU5bW1vZ2tpm+/kAAAAAALA0VkQ9o8qVK6fNmzeblcXExKhcuXKS7q1+SkhIMFs9c+DAASUmJprqZKRKlSoaMWKEYmJiVKFCBS1evDjDej4+Pjp+/LhOnTol6V4CZvXq1bp9+7ZGjBih8ePHZ3q+VFZt2rRJAwYM0Msvv6zy5cvL1tY2S2/mK1eunLZt22ZW9uDntHOixo8fr0qVKsnFxUXBwcGKjo5Ot0Vx06ZNql27tvr27asqVaqoVKlSWVrRVLVqVR05ckSFChVSqVKlzC5XV9cszgIAAAAAAE8HElHPqCFDhigyMlKfffaZjhw5oo8++kjff/+9Bg8eLElq0KCBAgMD1bFjR+3evVvbt29X586dFRwcnG4bmyQdP35cI0aM0NatW/XXX3/p119/1eHDhx+atGrdurWKFi2qpk2b6rffftPRo0f1008/6cyZM3J0dNTcuXNz5QDzUqVKacGCBYqLi9Pvv/+ujh07yt7e/pHt3nrrLc2dO1dz587V4cOHNWbMGO3fv9+sjsFgUN26dbVw4ULVq1dPkhQYGKjbt29r3bp1prK0OHbu3KlffvlFhw8f1qhRo7Rjx45HxtGxY0cVLFhQLVq00KZNm3T8+HFFR0frrbfeMiXxAAAAAAB4VpCIeka1bNlS06dP14cffqjy5cvr888/V0REhCl5YjAYtHz5crm7u6tu3bpq0KCBSpQooaVLl2bYn4ODgw4ePKjWrVvL399fvXr1Uv/+/dW7d++H1o+JiVG1atXUtWtXVahQQdOmTdPkyZO1Y8cORUdHa+DAgf/6OefOnavLly+rSpUqev311zVgwAAVKlToke3atWun0aNHa9iwYXr++ef1119/qU+fPunqhYSEKCUlxWzegoKCJMnsjKs33nhDrVq1Urt27VSzZk1dvHhRffv2fWQcDg4O2rhxo4oWLapWrVqpXLly6tatm27cuPHIA94AAAAAAHja8NY84BmT9rYC3poHAAAAALAE3poHAAAAAACAJw6JKAAAAAAAAFgEiSgAAAAAAABYBIkoAAAAAAAAWASJKAAAAAAAAFgEiSgAAAAAAABYhHVeBwDg8ZjXwv+Rr80EAAAAAMCSWBEFAAAAAAAAiyARBQAAAAAAAIsgEQUAAAAAAACLIBEFAAAAAAAAiyARBQAAAAAAAIsgEQUAAAAAAACLsM7rAAA8HotX/CN7h1t5Hca/0qWVZ16HAAAAAADIRayIAgAAAAAAgEWQiAIAAAAAAIBFkIgCAAAAAACARZCIAgAAAAAAgEWQiAIAAAAAAIBFkIgCAAAAAACARZCIAgAAAAAAgEWQiEK21atXTwMHDnzs4xgMBi1fvvyxj5MbwsPDVblyZdPnsLAwtWzZMs/iAQAAAADgSUQiKosMBkOmV1hYmEXjSU1N1bBhw1SkSBHZ29srMDBQP/74Y5babtiwQSEhIfLw8JCDg4NKly6tLl266O7du4856tx1/vx59e7dW0WLFpWtra28vLzUuHFjbd26Na9D0/Tp0xUZGZnXYQAAAAAA8ESxzusAnhZnzpwx/bx06VKNHj1ahw4dMpXZ29tbNJ6FCxdq2rRpmj9/vl544QUdPXo0S+3279+vJk2aaMCAAfrkk09kb2+vI0eO6Ntvv1Vqaupjjjp3tW7dWnfu3NG8efNUokQJnTt3TuvWrdOlS5fyOjS5urrmdQgAAAAAADxxWBGVRV5eXqbL1dVVBoPBrGzx4sUqWbKkbGxsVKZMGS1YsMDUtlu3bmrWrJlZf3fv3pWXl5fmzp0rSfr2229VsWJF2dvbq0CBAmrQoIGSk5MfGk++fPnk6emp9u3by8/PTw0aNFCDBg0e+Rxr166Vt7e3Jk+erAoVKqhkyZIKDQ3Vl19+KRsbG1O9LVu2KDg4WA4ODnJ3d1fjxo11+fJl0/3U1FQNHTpUHh4e8vLyUnh4uNk4CQkJatGihZycnOTi4qK2bdvq3LlzZnVmz5790Dl7lCtXrmjz5s2aNGmSQkJCVKxYMdWoUUMjRoxQ06ZNJUknTpyQwWBQbGysWTuDwaCoqChJUlRUlAwGg1atWqVKlSrJzs5ONWvW1L59+0xtIiMj5ebmpuXLl8vf3192dnZq2LChTp48+dD4HtyaZzQaNXnyZJUoUUL29vaqVKmSvv32W9P9y5cvq2PHjvL09JS9vb1Kly6tiIiILM8HAAAAAABPAxJRueCHH37QW2+9pUGDBunPP/9U79691bVrV23YsEGS1KNHD61Zs8ZsVdXq1at17do1tW3bVmfOnNF//vMfdevWTXFxcYqKilKrVq1kNBofOmb9+vWVmJioUaNGZStWLy8vnTlzRhs3bnxondjYWNWvX1/ly5fX1q1btXnzZr3yyitKSUkx1Zk3b54cHR31+++/a/LkyXrvvfe0du1aSfeSLi1bttSlS5cUHR2ttWvXKj4+Xu3atcvynD2Kk5OTnJyctHz5ct26dStbc5CRIUOGaMqUKdqxY4cKFSqk5s2b686dO6b7169f14QJEzRv3jxt2bJFSUlJat++fZb7f/fddxUREaHZs2dr//79evvtt9WpUydFR0dLkkaNGqUDBw7o559/VlxcnGbPnq2CBQtmqe9bt24pKSnJ7AIAAAAA4EnE1rxcMGXKFIWFhalv376SpHfeeUfbtm3TlClTFBISotq1a5tW/AwdOlSSFBERoddee01OTk46fPiw7t69q1atWqlYsWKSpIoVKz50vOvXr6thw4bq0KGD1q5dq+vXr2vKlCkyGAySJBcXF0VERKh169bp2r722mv65ZdfFBwcLC8vL73wwguqX7++OnfuLBcXF0nS5MmTVa1aNc2aNcvUrnz58mb9BAYGasyYMZKk0qVLa+bMmVq3bp0aNmyo3377TXv37tXx48fl6+srSVqwYIHKly+vHTt2qHr16o+cs0extrZWZGSkevbsqc8++0xVq1ZVcHCw2rdvr8DAwEe2f9CYMWPUsGFDSfeSbM8995x++OEHtW3bVpJ0584dzZw5UzVr1jTVKVeunLZv364aNWpk2ndycrI++ugjrV+/XrVq1ZIklShRQps3b9bnn3+u4OBgJSQkqEqVKqpWrZokyc/PL8uxT5w4UWPHjs3uIwMAAAAAYHGsiMoFcXFxqlOnjllZnTp1FBcXZ/rco0cP01ar8+fPa9WqVerWrZskqVKlSqpfv74qVqyo1157TXPmzDHbBvegyMhIXblyRTNnztTPP/+s3377TWFhYbp7965OnDiha9euqXbt2hm2tbKyUkREhE6dOqXJkyerSJEimjBhgsqXL29asZW2IiozDyZ7vL29df78edN8+Pr6mpJQkhQQECA3NzfTnGRlzh6ldevWOn36tFasWKHGjRsrKipKVatWzdEh4WkJIkny8PBQmTJlzGKxtrY2JYkkqWzZsmbPk5kDBw7o5s2batiwoWkll5OTk+bPn6/4+HhJUp8+fbRkyRJVrlxZQ4cOVUxMTJZjHzFihBITE01XZlsGAQAAAADISySicknaaqQ0RqPRrKxz5846duyYtm7dqoULF8rPz09BQUGS7iWH1q5dq59//lkBAQH65JNPVKZMGR0/fjzDsfbu3avy5cvLxsZG7u7uWrt2rbZt26ZXX31VM2bMUGhoqLy9vTON18fHR6+//ro+/fRTU6Lks88+k5S1g9fz58+f7vnTDjt/8NkfNiePmrOsSDuvafTo0YqJiVFYWJhppVa+fPlM/aa5f7vdozwYS0axZSXetHlZtWqVYmNjTdeBAwdM50Q1adJEf/31lwYOHKjTp0+rfv36Gjx4cJbitLW1lYuLi9kFAAAAAMCTiERULihXrpw2b95sVhYTE6Ny5cqZPhcoUEAtW7ZURESEIiIi1LVrV7P6BoNBderU0dixY/XHH3/IxsZGP/zwQ4bj+fj4KDY2VlevXpUkFSpUSL/99pv27dunadOmafz48dmK393dXd7e3qbD0QMDA7Vu3bps9XG/gIAAJSQkmK3MOXDggBITE01zkpU5y+nYac/h6ekpyfyNh/cfXH6/bdu2mX6+fPmyDh8+rLJly5rK7t69q507d5o+Hzp0SFeuXDGrk1lMtra2SkhIUKlSpcyu+1eNeXp6KiwsTAsXLtTHH3+sL774ImsPDQAAAADAU4IzonLBkCFD1LZtW1WtWlX169fX/2vvzsOqqvr+j38OyiQgOB8JFBBxnsk5AVNQUzG71BQHMr2znNNSMzOnR7Os1NK8HbBBH7UyM/NGkcR5wAH1FnNWrCDNFJwH2L8//LmfTjhg5UHh/bquc+XZe+21v3uzsM6ntdf57rvvtHTpUq1Zs8amXa9evdS6dWtlZmaqR48e5vZt27YpPj5e4eHhKlmypLZt26YzZ87cNZR58cUXNXXqVLVt21YTJkxQsWLFtGbNGp0/f16FChXSnDlzbNZ3+qNZs2YpKSlJzz77rMqVK6erV6/qs88+0/79+zV9+nRJtx71qlatml555RX16dNHTk5OWrt2rTp06JCjBbSbNWum6tWrKyoqSh9++KFu3rypV155RSEhIebjbTm9Z3dz9uxZdejQQT179lT16tXl4eGhHTt2aPLkyYqMjJR0a2ZX/fr1NWnSJPn5+em3337Tm2++ecf+xo4dq2LFiqlUqVIaOXKkihcvbvOtd46Ojurfv7+mTZsmR0dH9evXT/Xr17/v+lCS5OHhoaFDh2rw4MHKyspS48aNlZGRoc2bN8vd3V09evTQW2+9pTp16qhKlSq6du2aVqxY8bdDOQAAAAAAHjUEUf+Adu3aaerUqXr33Xc1YMAA+fv7KyYmRqGhoTbtmjVrptKlS6tKlSry9vY2txcuXFjr16/Xhx9+qIyMDJUtW1ZTpkxRy5Yt73g+b29vbd++XcOGDVP79u2VkZGhOnXqaOHChSpUqJCaN2+uwMBAvfrqq9mOrVu3rjZu3Kg+ffrol19+kbu7u6pUqaJly5YpJCREkhQUFKTVq1frjTfeUN26deXq6qp69eqpc+fOObofFotFy5YtU//+/dWkSRM5ODioRYsWZtD1IPfsbtzd3VWvXj198MEHOnr0qG7cuCFfX1/17t1bb7zxhtlu3rx56tmzp4KDg1WhQgVNnjxZ4eHh2fqbNGmSBg4cqMOHD6tGjRpavny5nJyczP2FChXSsGHD1KVLF/30009q3Lix5s2bl6NaJWncuHEqWbKkJk6cqGPHjsnLy0u1a9c2a3VyctKIESN04sQJubq66qmnntKiRYty3D8AAAAAAI8Di/HHBXTwUF2+fFne3t6aN2+e2rdvn9vlQFJCQoLCwsJ07tw5eXl53bHN/PnzNWjQIJ0/f96utf1VGRkZ8vT01MzPj8q1kEdul/O39GhfIrdLAAAAAADcx+3Poenp6fddt5gZUXaQlZWltLQ0TZkyRZ6enmrbtm1ulwQAAAAAAGB3BFF2kJKSIn9/f/n4+Gj+/PkqWJDbDgAAAAAA8h8ezQPyGB7NAwAAAADY04M8mudgp5oAAAAAAACQzxFEAQAAAAAAwC4IogAAAAAAAGAXrJoN5FFd2ha/77O5AAAAAADYEzOiAAAAAAAAYBcEUQAAAAAAALALgigAAAAAAADYBUEUAAAAAAAA7IIgCgAAAAAAAHZBEAUAAAAAAAC7KJjbBQB4OBIXnJGb69XcLuO+6keXzO0SAAAAAAB2wowoAAAAAAAA2AVBFAAAAAAAAOyCIAoAAAAAAAB2QRAFAAAAAAAAuyCIAgAAAAAAgF0QRAEAAAAAAMAuCKIAAAAAAABgFwRRyHfefvtt1axZM7fLAAAAAAAg3yGIegxFR0fLYrHIYrHI0dFRAQEBGjp0qC5dupSrdX3xxReqWLGiXFxc5Ofnp3HjxuXouGPHjqlz587y9vaWi4uLfHx8FBkZqUOHDkmSTpw4IYvFoqSkpAeuyWKxaNmyZTbbhg4dqvj4+AfuCwAAAAAA/D0Fc7sA/DUtWrRQTEyMbty4oQ0bNqhXr166dOmSZs6cmSv1nDhxQt27d9frr7+ul156SWfOnDGDpHu5fv26mjdvrooVK2rp0qUqXbq0fvrpJ61cuVLp6ekPpVZ3d3e5u7s/lL4fxPXr1+Xk5JTbZQAAAAAAYDfMiHpMOTs7y2q1ytfXV126dFFUVJQ588cwDE2ePFkBAQFydXVVjRo19NVXX5nHJiQkyGKxKD4+XsHBwSpUqJAaNmyogwcPmm327NmjsLAweXh4qHDhwqpTp4527Nhx13puz9Dq2bOn/P39VbduXXXt2vW+15GcnKxjx45pxowZql+/vsqWLatGjRppwoQJevLJJyVJ/v7+kqRatWrJYrEoNDRUkpSYmKjmzZurePHi8vT0VEhIiHbt2mX27efnJ0l69tlnZbFYzPd/fjQvKytLY8eOlY+Pj5ydnVWzZk3Fxsaa+2/PyFq6dKnCwsJUqFAh1ahRQ1u2bLG5ls2bN6tJkyZydXWVr6+vBgwYYDNLzc/PT+PHj1d0dLQ8PT3Vu3dvNW3aVP369bPp5+zZs3J2dtYPP/xw3/sHAAAAAMDjhCAqj3B1ddWNGzckSW+++aZiYmI0c+ZM7d+/X4MHD1bXrl21bt06m2NGjhypKVOmaMeOHSpYsKB69uxp7ouKipKPj48SExO1c+dODR8+XI6Ojnc9/xNPPKHg4GD169dPV69ezXHdJUqUkIODg7766itlZmbesc327dslSWvWrFFqaqqWLl0qSbpw4YJ69OihDRs2aOvWrSpfvrxatWqlCxcuSLoVVElSTEyMUlNTzfd/NnXqVE2ZMkXvvfee9u7dq4iICLVt21aHDx+2aTdy5EgNHTpUSUlJCgoKUufOnXXz5k1J0r59+xQREaH27dtr7969Wrx4sTZu3JgtZHr33XdVtWpV7dy5U6NGjVKvXr20cOFCXbt2zWyzYMECeXt7KywsLEf38Nq1a8rIyLB5AQAAAADwKCKIygO2b9+uhQsX6umnn9alS5f0/vvva968eYqIiFBAQICio6PVtWtXzZo1y+a4CRMmKCQkRJUrV9bw4cO1efNmM0RKSUlRs2bNVLFiRZUvX14dOnRQjRo17lpD7969ZRiGAgIC1KJFC5swpHXr1urfv/8dj3viiSc0bdo0vfXWWypSpIiaNm2qcePG6dixY2abEiVKSJKKFSsmq9WqokWLSpKaNm2qrl27qlKlSqpUqZJmzZqly5cvm4Hb7eO8vLxktVrN93/23nvvadiwYXr++edVoUIFvfPOO6pZs6Y+/PBDm3ZDhw7VM888o6CgII0ZM0YnT57UkSNHJN0KmLp06aJBgwapfPnyatiwoaZNm6bPPvvMJphr2rSphg4dqsDAQAUGBuq5556TxWLRt99+a7aJiYkx1wHLiYkTJ8rT09N8+fr65ug4AAAAAADsjSDqMbVixQq5u7vLxcVFDRo0UJMmTTR9+nQlJyfr6tWrat68ubkWkru7uz777DMdPXrUpo/q1aubfy5durQk6fTp05KkV199Vb169VKzZs00adKkbMf+UXJysubPn6/58+dr5syZ8vPzU2hoqNnX/v371bhx47se37dvX6WlpemLL75QgwYN9OWXX6pKlSqKi4u75z04ffq0+vTpo6CgIDOEuXjxolJSUu598/4gIyNDv/zyixo1amSzvVGjRjpw4IDNtnvdr507d2r+/Pk29zwiIkJZWVk6fvy4eVxwcLBNn87OzuratavmzZsnSUpKStKePXsUHR2d42sYMWKE0tPTzdepU6dyfCwAAAAAAPbEYuWPqbCwMM2cOVOOjo7y9vY2H5u7HXp8//33euKJJ2yOcXZ2tnn/x0ftbs++ycrKknRrHaUuXbro+++/13/+8x+NHj1aixYt0rPPPputlr1798rJyUmVK1eWJM2dO1edOnVSo0aN9Nprr+nChQtq27btPa/Hw8NDbdu2Vdu2bTV+/HhFRERo/Pjxat68+V2PiY6O1pkzZ/Thhx+qbNmycnZ2VoMGDXT9+vV7nutO/jz7yDCMbNvudb+ysrL00ksvacCAAdn6LlOmjPlnNze3bPt79eqlmjVr6qefftK8efP09NNPq2zZsjmu3dnZOdvPFgAAAACARxFB1GPKzc1NgYGB2bZXrlxZzs7OSklJUUhIyN86R1BQkIKCgjR48GB17txZMTExdwyinnjiCV2/fl3btm1TvXr1VKBAAS1cuFCRkZF66aWX9P7778vV1TXH57VYLKpYsaI2b94sSeY3y/15DakNGzZoxowZatWqlSTp1KlT+u2332zaODo63nXtKUkqXLiwvL29tXHjRjVp0sTcvnnzZtWtWzfHNdeuXVv79++/48/kfqpVq6bg4GDNnj1bCxcu1PTp0x+4DwAAAAAAHgc8mpfHeHh4aOjQoRo8eLA+/fRTHT16VLt379bHH3+sTz/9NEd9XLlyRf369VNCQoJOnjypTZs2KTExUZUqVbpj+8aNG6thw4bq1KmTli1bpqNHj2rlypU6duyY3NzctHDhQl2+fPmOxyYlJSkyMlJfffWVkpOTdeTIEc2dO1fz5s1TZGSkJKlkyZJydXVVbGysfv31V6Wnp0uSAgMD9fnnn+vAgQPatm2boqKisgVefn5+io+PV1pams6dO3fHGl577TW98847Wrx4sQ4ePKjhw4crKSlJAwcOzNH9kqRhw4Zpy5Yt6tu3r5KSknT48GEtX778rmtj/VmvXr00adIkZWZm3jHsAwAAAAAgLyCIyoPGjRunt956SxMnTlSlSpUUERGh7777Tv7+/jk6vkCBAjp79qy6d++uoKAgdezYUS1bttSYMWPu2N5isSg2NlbPPfecXn31VVWuXFkjR47Uyy+/rEOHDiktLU1RUVHmY2x/5OPjIz8/P40ZM0b16tVT7dq1NXXqVI0ZM0YjR46UJBUsWFDTpk3TrFmz5O3tbQZU8+bN07lz51SrVi1169ZNAwYMUMmSJW36nzJliuLi4uTr66tatWrdsf4BAwZoyJAhGjJkiKpVq6bY2FgtX75c5cuXz9H9km6tH7Vu3TodPnxYTz31lGrVqqVRo0aZa0ndT+fOnVWwYEF16dJFLi4uOT4vAAAAAACPE4thGEZuFwHkd6dOnZKfn58SExNVu3btv9VXRkaGPD09tWbGEbm5evxDFT489aNL3r8RAAAAAOCRdftzaHp6ugoXLnzPtqwRBeSiGzduKDU1VcOHD1f9+vX/dggFAAAAAMCjjEfzgFy0adMmlS1bVjt37tQnn3yS2+UAAAAAAPBQMSMKyEWhoaHi6VgAAAAAQH7BjCgAAAAAAADYBUEUAAAAAAAA7IIgCgAAAAAAAHbBGlFAHvVkVIn7fm0mAAAAAAD2xIwoAAAAAAAA2AVBFAAAAAAAAOyCIAoAAAAAAAB2QRAFAAAAAAAAuyCIAgAAAAAAgF0QRAEAAAAAAMAuCuZ2AQAejl+npuiyi0dul2GyvlY2t0sAAAAAAOQyZkQBAAAAAADALgiiAAAAAAAAYBcEUQAAAAAAALALgigAAAAAAADYBUEUAAAAAAAA7IIgCgAAAAAAAHZBEAUAAAAAAAC7IIhCnvH222+rZs2auV0GAAAAAAC4C4Io5Lro6GhZLBbzVaxYMbVo0UJ79+7N7dJMu3fvVocOHVSqVCm5uLgoKChIvXv31qFDh3K7NAAAAAAAHhsEUXgktGjRQqmpqUpNTVV8fLwKFiyo1q1b53ZZkqQVK1aofv36unbtmhYsWKADBw7o888/l6enp0aNGvWX+71+/fo/WCUAAAAAAI8+gig8EpydnWW1WmW1WlWzZk0NGzZMp06d0pkzZ8w2w4YNU1BQkAoVKqSAgACNGjVKN27cyNbXrFmz5Ovrq0KFCqlDhw46f/68JGn9+vVydHRUWlqaTfshQ4aoSZMmd6zr8uXLeuGFF9SqVSstX75czZo1k7+/v+rVq6f33ntPs2bNkiRlZmbqxRdflL+/v1xdXVWhQgVNnTrVpq/o6Gi1a9dOEydOlLe3t4KCgiRJP//8szp16qQiRYqoWLFiioyM1IkTJ/7qrQQAAAAA4JFFEIVHzsWLF7VgwQIFBgaqWLFi5nYPDw/Nnz9fycnJmjp1qmbPnq0PPvjA5tgjR45oyZIl+u677xQbG6ukpCT17dtXktSkSRMFBATo888/N9vfvHlTX3zxhV544YU71rJq1Sr99ttvev311++438vLS5KUlZUlHx8fLVmyRMnJyXrrrbf0xhtvaMmSJTbt4+PjdeDAAcXFxWnFihW6fPmywsLC5O7urvXr12vjxo1yd3dXixYtcjxj6tq1a8rIyLB5AQAAAADwKCqY2wUA0q3H39zd3SVJly5dUunSpbVixQo5OPxfVvrmm2+af/bz89OQIUO0ePFim5Do6tWr+vTTT+Xj4yNJmj59up555hlNmTJFVqtVL774omJiYvTaa69Jkr7//ntdvnxZHTt2vGNdhw8fliRVrFjxnvU7OjpqzJgx5nt/f39t3rxZS5Yssenbzc1Nc+bMkZOTkyRp3rx5cnBw0Jw5c2SxWCRJMTEx8vLyUkJCgsLDw+9z56SJEyfanBsAAAAAgEcVM6LwSAgLC1NSUpKSkpK0bds2hYeHq2XLljp58qTZ5quvvlLjxo1ltVrl7u6uUaNGKSUlxaafMmXKmCGUJDVo0EBZWVk6ePCgpFuPxx05ckRbt26VdCsI6tixo9zc3O5Yl2EYOb6GTz75RMHBwSpRooTc3d01e/bsbPVVq1bNDKEkaefOnTpy5Ig8PDzk7u4ud3d3FS1aVFevXtXRo0dzdN4RI0YoPT3dfJ06dSrHNQMAAAAAYE/MiMIjwc3NTYGBgeb7OnXqyNPTU7Nnz9b48eO1detWPf/88xozZowiIiLk6empRYsWacqUKffs9/Yso9v/LFmypNq0aaOYmBgFBARo5cqVSkhIuOvxt9dx+vHHH9WgQYO7tluyZIkGDx6sKVOmqEGDBvLw8NC7776rbdu2ZbvOP8rKylKdOnW0YMGCbH2WKFHintd2m7Ozs5ydnXPUFgAAAACA3EQQhUeSxWKRg4ODrly5IknatGmTypYtq5EjR5pt/jhb6raUlBT98ssv8vb2liRt2bJFDg4OZqAkSb169dLzzz8vHx8flStXTo0aNbprHeHh4SpevLgmT56sb775Jtv+8+fPy8vLSxs2bFDDhg31yiuvmPtyMqOpdu3aWrx4sUqWLKnChQvftz0AAAAAAI8zHs3DI+HatWtKS0tTWlqaDhw4oP79++vixYtq06aNJCkwMFApKSlatGiRjh49qmnTpt0xGHJxcVGPHj20Z88ebdiwQQMGDFDHjh1ltVrNNrdnVI0fP/6ui5TfdntNp++//15t27bVmjVrdOLECe3YsUOvv/66+vTpY9a3Y8cOrVq1SocOHdKoUaOUmJh43+uOiopS8eLFFRkZqQ0bNuj48eNat26dBg4cqJ9++ulBbiEAAAAAAI88gig8EmJjY1W6dGmVLl1a9erVU2Jior788kuFhoZKkiIjIzV48GD169dPNWvW1ObNmzVq1Khs/QQGBqp9+/Zq1aqVwsPDVbVqVc2YMcOmjYODg6Kjo5WZmanu3bvft7bIyEht3rxZjo6O6tKliypWrKjOnTsrPT1d48ePlyT16dNH7du3V6dOnVSvXj2dPXvWZnbU3RQqVEjr169XmTJl1L59e1WqVEk9e/bUlStXmCEFAAAAAMhzLMaDrMYM5BG9e/fWr7/+quXLl+d2Kf+4jIwMeXp66tDYffJw8cjtckzW18rmdgkAAAAAgIfg9ufQ9PT0+06qYI0o5Cvp6elKTEzUggUL9O233+Z2OQAAAAAA5CsEUchXIiMjtX37dr300ktq3rx5bpcDAAAAAEC+QhCFfCUhISG3SwAAAAAAIN9isXIAAAAAAADYBUEUAAAAAAAA7IIgCgAAAAAAAHbBGlFAHlVqYJn7fm0mAAAAAAD2xIwoAAAAAAAA2AVBFAAAAAAAAOyCIAoAAAAAAAB2QRAFAAAAAAAAuyCIAgAAAAAAgF0QRAEAAAAAAMAuCuZ2AQAejtOfbNIVFze7na/UgCZ2OxcAAAAA4PHEjCgAAAAAAADYBUEUAAAAAAAA7IIgCgAAAAAAAHZBEAUAAAAAAAC7IIgCAAAAAACAXRBEAQAAAAAAwC4IogAAAAAAAGAXBFF4KBISEmSxWHT+/HlJ0vz58+Xl5ZWrNeWW0NBQDRo0KLfLAAAAAAAg1xFEPSTR0dGyWCzmq1ixYmrRooX27t2b26XZ+OSTT+Th4aGbN2+a2y5evChHR0c99dRTNm03bNggi8WiQ4cO2aU2i8WiZcuW/e1+vvjiC1WsWFEuLi7y8/PTuHHjcnRcaGio+fNzcHBQqVKl1KFDB508efJv1ePn56cPP/zwb/UBAAAAAMDjiCDqIWrRooVSU1OVmpqq+Ph4FSxYUK1bt87tsmyEhYXp4sWL2rFjh7ltw4YNslqtSkxM1OXLl83tCQkJ8vb2VlBQUG6U+pecOHFC3bt3V7t27XTgwAEtWbJE/v7+OT6+d+/eSk1N1c8//6xvv/1Wp06dUteuXR9ixQAAAAAA5F0EUQ+Rs7OzrFarrFaratasqWHDhunUqVM6c+aM2WbYsGEKCgpSoUKFFBAQoFGjRunGjRs2/YwfP14lS5aUh4eHevXqpeHDh6tmzZrm/oSEBNWtW1dubm7y8vJSo0aNcjxrp0KFCvL29lZCQoJNf5GRkSpXrpw2b95ssz0sLEzSrVlGwcHB8vDwkNVqVZcuXXT69OkHuj/fffed6tSpIxcXFwUEBGjMmDHmzCw/Pz9J0rPPPiuLxWK+37Nnj8LCwuTh4aHChQurTp06NiHan92e0dSzZ0/5+/urbt26DxQkFSpUSFarVaVLl1b9+vXVt29f7dq1y6ZNcnKyWrVqJXd3d5UqVUrdunXTb7/9dsf+QkNDdfLkSQ0ePNisTZJOnjypNm3aqEiRInJzc1OVKlW0cuXKHNcJAAAAAMDjgCDKTi5evKgFCxYoMDBQxYoVM7d7eHho/vz5Sk5O1tSpUzV79mx98MEH5v4FCxZowoQJeuedd7Rz506VKVNGM2fONPffvHlT7dq1U0hIiPbu3astW7boX//6lxlw5ERoaKjWrl1rvl+7dq1CQ0MVEhJibr9+/bq2bNliBlHXr1/XuHHjtGfPHi1btkzHjx9XdHR0js+5atUqde3aVQMGDFBycrJmzZql+fPna8KECZKkxMRESVJMTIxSU1PN91FRUfLx8VFiYqJ27typ4cOHy9HR8a7neeKJJxQcHKx+/frp6tWrOa7vTn7//Xd9+eWXqlevnrktNTVVISEhqlmzpnbs2KHY2Fj9+uuv6tix4x37WLp0qXx8fDR27Fhztpwk9e3bV9euXdP69eu1b98+vfPOO3J3d89RXdeuXVNGRobNCwAAAACAR1HB3C4gL1uxYoUZJly6dEmlS5fWihUr5ODwf/nfm2++af7Zz89PQ4YM0eLFi/X6669LkqZPn64XX3xRL7zwgiTprbfe0urVq3Xx4kVJUkZGhtLT09W6dWuVK1dOklSpUqUHqjM0NFSDBw/WzZs3deXKFe3evVtNmjRRZmampk2bJknaunWrrly5YgZRPXv2NI8PCAjQtGnTVLduXV28eDFHAcqECRM0fPhw9ejRw+xj3Lhxev311zV69GiVKFFCkuTl5SWr1Woel5KSotdee00VK1aUJJUvX/6e5+ndu7cMw1BAQIBatGih5cuXq3DhwpKk1q1by9/fX9OnT7/r8TNmzNCcOXNkGIYuX76soKAgrVq1ytw/c+ZM1a5dW//zP/9jbps3b558fX116NChbI8xFi1aVAUKFDBnkv3xup577jlVq1bNvB85NXHiRI0ZMybH7QEAAAAAyC3MiHqIwsLClJSUpKSkJG3btk3h4eFq2bKlzWNzX331lRo3biyr1Sp3d3eNGjVKKSkp5v6DBw+qbt26Nv3+8X3RokUVHR2tiIgItWnTRlOnTjVn2TxInZcuXVJiYqI2bNigoKAglSxZUiEhIUpMTNSlS5eUkJCgMmXKmAHJ7t27FRkZqbJly8rDw0OhoaGSZFP7vezcuVNjx46Vu7u7+bq9HtMf16X6s1dffVW9evVSs2bNNGnSJB09evSubZOTkzV//nzNnz9fM2fOlJ+fn0JDQ81HCPfv36/GjRvfs86oqCglJSVpz5492rhxowIDAxUeHq4LFy6Y17F27Vqb67gdkt2rtj8bMGCAxo8fr0aNGmn06NEPtKj9iBEjlJ6ebr5OnTqV42MBAAAAALAngqiHyM3NTYGBgQoMDFTdunU1d+5cXbp0SbNnz5Z0a5bR888/r5YtW2rFihXavXu3Ro4cqevXr9v08+fH7AzDsHkfExOjLVu2qGHDhlq8eLGCgoK0devWHNcZGBgoHx8frV27VmvXrlVISIgkyWq1yt/fX5s2bdLatWvVtGlTSbdmd4WHh8vd3V1ffPGFEhMT9c0330hSttrvJisrS2PGjDGDuqSkJO3bt0+HDx+Wi4vLXY97++23tX//fj3zzDP64YcfVLlyZfPcf7Z37145OTmpcuXKslgsmjt3rgICAtSoUSP9+9//1oULF9S2bdt71unp6Wn+DBs1aqS5c+fq8OHDWrx4sXkdbdq0sbmOpKQkHT58WE2aNMnRvZCkXr166dixY+rWrZv27dun4ODge87U+iNnZ2cVLlzY5gUAAAAAwKOIIMqOLBaLHBwcdOXKFUnSpk2bVLZsWY0cOVLBwcEqX758tkXGK1SooO3bt9tsu9Pi3LVq1dKIESO0efNmVa1aVQsXLnyg2sLCwpSQkKCEhARzdpMkhYSEaNWqVdq6dav5WN6PP/6o3377TZMmTdJTTz2lihUrPvBC5bVr19bBgwfNkOePr9uPLjo6OiozMzPbsUFBQRo8eLBWr16t9u3bKyYm5o7neOKJJ3T9+nVt27ZNklSgQAEtXLhQgYGBeumllzRy5Ei5uro+UN0FChSQJPNnWLt2be3fv19+fn7ZrsPNze2OfTg5Od3xunx9fdWnTx8tXbpUQ4YMMQNLAAAAAADyCoKoh+jatWtKS0tTWlqaDhw4oP79++vixYtq06aNpFszkVJSUrRo0SIdPXpU06ZNyza7p3///po7d64+/fRTHT58WOPHj9fevXvNWVLHjx/XiBEjtGXLFp08eVKrV6/WoUOHHnidqLCwMG3cuFFJSUnmjCjpVhA1e/ZsXb161QyiypQpIycnJ02fPl3Hjh3T8uXLNW7cuAc631tvvaXPPvvMnOF04MABLV68ONuaWfHx8UpLS9O5c+d05coV9evXTwkJCTp58qQ2bdqkxMTEu15r48aN1bBhQ3Xq1EnLli3T0aNHtXLlSh07dkxubm5auHDhPR8DlKTLly+bP8M9e/bolVdekYuLi8LDwyXdWmT8999/V+fOnbV9+3YdO3ZMq1evVs+ePe8YNt2+rvXr1+vnn382v11v0KBBWrVqlY4fP65du3bphx9+eOCfIQAAAAAAjzqCqIcoNjZWpUuXVunSpVWvXj0lJibqyy+/NGccRUZGavDgwerXr59q1qypzZs3a9SoUTZ9REVFacSIERo6dKhq165tfjvd7cfXChUqpB9//FHPPfecgoKC9K9//Uv9+vXTSy+9JEk6ceKELBaLEhIS7llrWFiYrly5osDAQJUqVcrcHhISogsXLqhcuXLy9fWVJJUoUULz58/Xl19+qcqVK2vSpEl67733HujeREREaMWKFYqLi9OTTz6p+vXr6/3331fZsmXNNlOmTFFcXJx8fX1Vq1YtFShQQGfPnlX37t0VFBSkjh07qmXLlnddqNtisSg2NlbPPfecXn31VVWuXFkjR47Uyy+/rEOHDiktLU1RUVHKysq6a52zZ882f4ZhYWE6c+aMVq5cqQoVKkiSvL29tWnTJmVmZioiIkJVq1bVwIED5enpabMo/R+NHTtWJ06cULly5cxF2TMzM9W3b19VqlRJLVq0UIUKFTRjxowHuqcAAAAAADzqLMafFxzCI6958+ayWq36/PPP79s2ISFBzz77rI4dO6YiRYrYoTrktoyMDHl6eurwOyvl4XLnxwMfhlIDcr4mFgAAAAAg77j9OTQ9Pf2+6xYXtFNN+IsuX76sTz75RBERESpQoID+93//V2vWrFFcXFyOjo+NjdUbb7xBCAUAAAAAAHIdQdQjzmKxaOXKlRo/fryuXbumChUq6Ouvv1azZs1ydPykSZMecoUAAAAAAAA5QxD1iHN1ddWaNWtyuwwAAAAAAIC/jcXKAQAAAAAAYBcEUQAAAAAAALALgigAAAAAAADYBWtEAXlUyT6N7vu1mQAAAAAA2BMzogAAAAAAAGAXBFEAAAAAAACwCx7NA/IYwzAkSRkZGblcCQAAAAAgP7j9+fP259F7IYgC8pizZ89Kknx9fXO5EgAAAABAfnLhwgV5enresw1BFJDHFC1aVJKUkpJy378AgLwiIyNDvr6+OnXqFIv0I99g3CM/YtwjP2Lc43FgGIYuXLggb2/v+7YliALyGAeHW0u/eXp68i8q5DuFCxdm3CPfYdwjP2LcIz9i3ONRl9OJECxWDgAAAAAAALsgiAIAAAAAAIBdEEQBeYyzs7NGjx4tZ2fn3C4FsBvGPfIjxj3yI8Y98iPGPfIai5GT79YDAAAAAAAA/iZmRAEAAAAAAMAuCKIAAAAAAABgFwRRAAAAAAAAsAuCKAAAAAAAANgFQRSQx8yYMUP+/v5ycXFRnTp1tGHDhtwuCciR9evXq02bNvL29pbFYtGyZcts9huGobffflve3t5ydXVVaGio9u/fb9Pm2rVr6t+/v4oXLy43Nze1bdtWP/30k02bc+fOqVu3bvL09JSnp6e6deum8+fPP+SrA7KbOHGinnzySXl4eKhkyZJq166dDh48aNOGcY+8ZubMmapevboKFy6swoULq0GDBvrPf/5j7mfMIz+YOHGiLBaLBg0aZG5j7CM/IYgC8pDFixdr0KBBGjlypHbv3q2nnnpKLVu2VEpKSm6XBtzXpUuXVKNGDX300Ud33D958mS9//77+uijj5SYmCir1armzZvrwoULZptBgwbpm2++0aJFi7Rx40ZdvHhRrVu3VmZmptmmS5cuSkpKUmxsrGJjY5WUlKRu3bo99OsD/mzdunXq27evtm7dqri4ON28eVPh4eG6dOmS2YZxj7zGx8dHkyZN0o4dO7Rjxw41bdpUkZGR5gduxjzyusTERP373/9W9erVbbYz9pGvGADyjLp16xp9+vSx2VaxYkVj+PDhuVQR8NdIMr755hvzfVZWlmG1Wo1JkyaZ265evWp4enoan3zyiWEYhnH+/HnD0dHRWLRokdnm559/NhwcHIzY2FjDMAwjOTnZkGRs3brVbLNlyxZDkvHjjz8+5KsC7u306dOGJGPdunWGYTDukX8UKVLEmDNnDmMeed6FCxeM8uXLG3FxcUZISIgxcOBAwzD4+x75DzOigDzi+vXr2rlzp8LDw222h4eHa/PmzblUFfDPOH78uNLS0mzGt7Ozs0JCQszxvXPnTt24ccOmjbe3t6pWrWq22bJlizw9PVWvXj2zTf369eXp6cnvCXJdenq6JKlo0aKSGPfI+zIzM7Vo0SJdunRJDRo0YMwjz+vbt6+eeeYZNWvWzGY7Yx/5TcHcLgDAP+O3335TZmamSpUqZbO9VKlSSktLy6WqgH/G7TF8p/F98uRJs42Tk5OKFCmSrc3t49PS0lSyZMls/ZcsWZLfE+QqwzD06quvqnHjxqpataokxj3yrn379qlBgwa6evWq3N3d9c0336hy5crmB2XGPPKiRYsWadeuXUpMTMy2j7/vkd8QRAF5jMVisXlvGEa2bcDj6q+M7z+3uVN7fk+Q2/r166e9e/dq48aN2fYx7pHXVKhQQUlJSTp//ry+/vpr9ejRQ+vWrTP3M+aR15w6dUoDBw7U6tWr5eLictd2jH3kFzyaB+QRxYsXV4ECBbL9347Tp09n+78rwOPGarVK0j3Ht9Vq1fXr13Xu3Ll7tvn111+z9X/mzBl+T5Br+vfvr+XLl2vt2rXy8fExtzPukVc5OTkpMDBQwcHBmjhxomrUqKGpU6cy5pFn7dy5U6dPn1adOnVUsGBBFSxYUOvWrdO0adNUsGBBc1wy9pFfEEQBeYSTk5Pq1KmjuLg4m+1xcXFq2LBhLlUF/DP8/f1ltVptxvf169e1bt06c3zXqVNHjo6ONm1SU1P13//+12zToEEDpaena/v27Wabbdu2KT09nd8T2J1hGOrXr5+WLl2qH374Qf7+/jb7GffILwzD0LVr1xjzyLOefvpp7du3T0lJSeYrODhYUVFRSkpKUkBAAGMf+Yv910cH8LAsWrTIcHR0NObOnWskJycbgwYNMtzc3IwTJ07kdmnAfV24cMHYvXu3sXv3bkOS8f777xu7d+82Tp48aRiGYUyaNMnw9PQ0li5dauzbt8/o3LmzUbp0aSMjI8Pso0+fPoaPj4+xZs0aY9euXUbTpk2NGjVqGDdv3jTbtGjRwqhevbqxZcsWY8uWLUa1atWM1q1b2/16gZdfftnw9PQ0EhISjNTUVPN1+fJlsw3jHnnNiBEjjPXr1xvHjx839u7da7zxxhuGg4ODsXr1asMwGPPIP/74rXmGwdhH/kIQBeQxH3/8sVG2bFnDycnJqF27tvk14MCjbu3atYakbK8ePXoYhnHrq41Hjx5tWK1Ww9nZ2WjSpImxb98+mz6uXLli9OvXzyhatKjh6upqtG7d2khJSbFpc/bsWSMqKsrw8PAwPDw8jKioKOPcuXN2ukrg/9xpvEsyYmJizDaMe+Q1PXv2NP87pUSJEsbTTz9thlCGwZhH/vHnIIqxj/zEYhiGkTtzsQAAAAAAAJCfsEYUAAAAAAAA7IIgCgAAAAAAAHZBEAUAAAAAAAC7IIgCAAAAAACAXRBEAQAAAAAAwC4IogAAAAAAAGAXBFEAAAAAAACwC4IoAAAAAAAA2AVBFAAAAAAAAOyCIAoAAACPvbS0NPXv318BAQFydnaWr6+v2rRpo/j4eLvWYbFYtGzZMrueEwCAx0nB3C4AAAAA+DtOnDihRo0aycvLS5MnT1b16tV148YNrVq1Sn379tWPP/6Y2yUCAID/z2IYhpHbRQAAAAB/VatWrbR3714dPHhQbm5uNvvOnz8vLy8vpaSkqH///oqPj5eDg4NatGih6dOnq1SpUpKk6OhonT9/3mY206BBg5SUlKSEhARJUmhoqKpXry4XFxfNmTNHTk5O6tOnj95++21Jkp+fn06ePGkeX7ZsWZ04ceJhXjoAAI8dHs0DAADAY+v3339XbGys+vbtmy2EkiQvLy8ZhqF27drp999/17p16xQXF6ejR4+qU6dOD3y+Tz/9VG5ubtq2bZsmT56ssWPHKi4uTpKUmJgoSYqJiVFqaqr5HgAA/B8ezQMAAMBj68iRIzIMQxUrVrxrmzVr1mjv3r06fvy4fH19JUmff/65qlSposTERD355JM5Pl/16tU1evRoSVL58uX10UcfKT4+Xs2bN1eJEiUk3Qq/rFbr37gqAADyLmZEAQAA4LF1e5UJi8Vy1zYHDhyQr6+vGUJJUuXKleXl5aUDBw480PmqV69u87506dI6ffr0A/UBAEB+RhAFAACAx1b58uVlsVjuGSgZhnHHoOqP2x0cHPTnpVNv3LiR7RhHR0eb9xaLRVlZWX+ldAAA8iWCKAAAADy2ihYtqoiICH388ce6dOlStv3nz59X5cqVlZKSolOnTpnbk5OTlZ6erkqVKkmSSpQoodTUVJtjk5KSHrgeR0dHZWZmPvBxAADkFwRRAAAAeKzNmDFDmZmZqlu3rr7++msdPnxYBw4c0LRp09SgQQM1a9ZM1atXV1RUlHbt2qXt27ere/fuCgkJUXBwsCSpadOm2rFjhz777DMdPnxYo0eP1n//+98HrsXPz0/x8fFKS0vTuXPn/ulLBQDgsUcQBQAAgMeav7+/du3apbCwMA0ZMkRVq1ZV8+bNFR8fr5kzZ8pisWjZsmUqUqSImjRpombNmikgIECLFy82+4iIiNCoUaP0+uuv68knn9SFCxfUvXv3B65lypQpiouLk6+vr2rVqvVPXiYAAHmCxfjzw/AAAAAAAADAQ8CMKAAAAAAAANgFQRQAAAAAAADsgiAKAAAAAAAAdkEQBQAAAAAAALsgiAIAAAAAAIBdEEQBAAAAAADALgiiAAAAAAAAYBcEUQAAAAAAALALgigAAAAAAADYBUEUAAAAAAAA7IIgCgAAAAAAAHbx/wBIyln6J2HO2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BKIAAAIhCAYAAAB9kBLGAAAAOXRFWHRTb2Z0d2FyZQBNYXRwbG90bGliIHZlcnNpb24zLjcuMiwgaHR0cHM6Ly9tYXRwbG90bGliLm9yZy8pXeV/AAAACXBIWXMAAA9hAAAPYQGoP6dpAACoHElEQVR4nOzdeXiN1/r/8c+WyDwTEmmIKQhiqKFoRGqKUhTFQYm5hqrWfBRRVClVqrTVSoxFJ1VUq0gMoaYGJaagocYaEmJO9u8Pv+yvLRFJGjs479d1PdfJXs8a7mftONfJfdZaj8FoNBoFAAAAAAAAPGb58joAAAAAAAAA/G8gEQUAAAAAAACLIBEFAAAAAAAAiyARBQAAAAAAAIsgEQUAAAAAAACLIBEFAAAAAAAAiyARBQAAAAAAAIsgEQUAAAAAAACLIBEFAAAAAAAAiyARBQAAkA2RkZEyGAymy9raWs8995y6du2qv//+2yIxGAwGhYeHP7b+Z82apcjIyMfWf2ZWr179WJ/taXDixAkZDAaz7yA8PFwGgyFb/Vy/fl3h4eGKiorKVruMxvLz81OzZs2y1c+jLF68WB9//HGG9x737zgAIO+QiAIAAMiBiIgIbd26VWvXrlXPnj319ddfKygoSMnJyXkd2r+W14mosWPH5snYT7IePXpo69at2Wpz/fp1jR07NtuJqJyMlROZJaK2bt2qHj16PPYYAACWZ53XAQAAADyNKlSooGrVqkmSQkJClJKSonHjxmn58uXq2LFjhm2uX78uBwcHS4aJxyQlJUV3796Vra2tRcZ77rnn9Nxzzz3WMdJ+Py0x1qO88MILeTo+AODxYUUUAABALkj7w/mvv/6SJIWFhcnJyUn79u1To0aN5OzsrPr160uSLl26pL59+8rHx0c2NjYqUaKERo4cqVu3bpn1mZSUpJ49e6pAgQJycnJSaGioDh8+nG7ssLAw+fn5pSvPaItVamqqPvnkE1WuXFn29vZyc3PTCy+8oBUrVki6twVr//79io6ONm0/zKjv7PQpSUuXLlWjRo3k7e0te3t7lStXTsOHDzdbQRYWFqZPP/1Uksy2P544cUKSZDQaNWvWLNM47u7uatOmjY4dO2YWj9Fo1Pvvv69ixYrJzs5O1apV09q1a1WvXj3Vq1fPrG5CQoI6deqkQoUKydbWVuXKldPUqVOVmppqqpO2VW7y5MkaP368ihcvLltbW61du1Zubm7q3bt3ujk5ceKErKys9OGHH2Y6d6dPn1bbtm3l7OwsV1dXtWvXTmfPnk1XL6Pvcv369apXr54KFCgge3t7FS1aVK1bt9b169d14sQJeXp6SpLGjh1rmsuwsDCz/nbv3q02bdrI3d1dJUuWfOhYaX744QcFBgbKzs5OJUqU0IwZM8zup21dTfvO0kRFRclgMJhWZ9WrV0+rVq3SX3/9ZfZdp8loa96ff/6pFi1ayN3dXXZ2dqpcubLmzZuX4Thff/21Ro4cqSJFisjFxUUNGjTQoUOHMnwmAIBlsSIKAAAgFxw9elSSTH/8S9Lt27fVvHlz9e7dW8OHD9fdu3d18+ZNhYSEKD4+XmPHjlVgYKA2bdqkiRMnKjY2VqtWrZJ0L5nSsmVLxcTEaPTo0apevbq2bNmiJk2a/Ks4w8LCtHDhQnXv3l3vvfeebGxstHv3blPi4IcfflCbNm3k6uqqWbNmSdIjV/08qk9JOnLkiF5++WUNHDhQjo6OOnjwoCZNmqTt27dr/fr1kqRRo0YpOTlZ3377rdnWMG9vb0lS7969FRkZqQEDBmjSpEm6dOmS3nvvPdWuXVt79uxR4cKFJUkjR47UxIkT1atXL7Vq1UonT55Ujx49dOfOHfn7+5v6vXDhgmrXrq3bt29r3Lhx8vPz08qVKzV48GDFx8ebnj/NjBkz5O/vrylTpsjFxUWlS5dWt27d9MUXX2jy5MlydXU11Z01a5ZsbGzUrVu3h87bjRs31KBBA50+fVoTJ06Uv7+/Vq1apXbt2mU639K9RFfTpk0VFBSkuXPnys3NTX///bfWrFmj27dvy9vbW2vWrFFoaKi6d+9u2uZ2/++nJLVq1Urt27fXG2+88chtpbGxsRo4cKDCw8Pl5eWlRYsW6a233tLt27c1ePDgR8Z8v1mzZqlXr16Kj4/XDz/88Mj6hw4dUu3atVWoUCHNmDFDBQoU0MKFCxUWFqZz585p6NChZvX/+9//qk6dOvryyy+VlJSkYcOG6ZVXXlFcXJysrKyyFSsAIJcZAQAAkGURERFGScZt27YZ79y5Y7x69apx5cqVRk9PT6Ozs7Px7NmzRqPRaOzSpYtRknHu3Llm7T/77DOjJOOyZcvMyidNmmSUZPz111+NRqPR+PPPPxslGadPn25Wb8KECUZJxjFjxpjKunTpYixWrFi6WMeMGWO8/3/ubdy40SjJOHLkyEyfsXz58sbg4OBHTUW2+rxfamqq8c6dO8bo6GijJOOePXtM9/r162fM6H+ibt261SjJOHXqVLPykydPGu3t7Y1Dhw41Go1G46VLl4y2trbGdu3aZdj+/ucaPny4UZLx999/N6vbp08fo8FgMB46dMhoNBqNx48fN0oylixZ0nj79m2zuvHx8cZ8+fIZp02bZiq7ceOGsUCBAsauXbtmOg+zZ882SjL++OOPZuU9e/Y0SjJGRESYyh78Lr/99lujJGNsbOxD+79w4UK635UH+xs9evRD792vWLFiRoPBkG68hg0bGl1cXIzJyclGo/H//n0cP37crN6GDRuMkowbNmwwlTVt2jTD31uj0Zgu7vbt2xttbW2NCQkJZvWaNGlidHBwMF65csVsnJdfftms3rJly4ySjFu3bs1wPACA5bA1DwAAIAdeeOEF5c+fX87OzmrWrJm8vLz0888/m1blpGndurXZ5/Xr18vR0VFt2rQxK0/bMrVu3TpJ0oYNGyQp3XlTHTp0yHHMP//8sySpX79+Oe4jp30eO3ZMHTp0kJeXl6ysrJQ/f34FBwdLkuLi4h45zsqVK2UwGNSpUyfdvXvXdHl5ealSpUqmLV/btm3TrVu31LZtW7P2L7zwQrothuvXr1dAQIBq1KhhVh4WFiaj0WhaqZWmefPmyp8/v1lZiRIl1KxZM82aNUtGo1HSvUO4L168qP79+2f6TBs2bJCzs7OaN29uVp6V77hy5cqysbFRr169NG/evHTbE7Pqwd/PzJQvX16VKlUyK+vQoYOSkpK0e/fuHI2fVevXr1f9+vXl6+trVh4WFqbr16+nO1z9wTkNDAyU9H9bZwEAeYeteQAAADkwf/58lStXTtbW1ipcuLBp+9j9HBwc5OLiYlZ28eJFeXl5pTuDp1ChQrK2ttbFixdN9aytrVWgQAGzel5eXjmO+cKFC7KysvpXfeSkz2vXrikoKEh2dnYaP368/P395eDgoJMnT6pVq1a6cePGI8c5d+6cjEZjukRfmhIlSkiSaf4yqvdg2cWLFzM8/6pIkSJmfaXJ6DuWpLfeekv169fX2rVr1ahRI3366aeqVauWqlatmukzXbx4McM4s/L9lCxZUr/99psmT56sfv36KTk5WSVKlNCAAQP01ltvPbJ9moc9U0Yyiiut7MG5ym0XL17MMNaHfVcP/rtJ216ald81AMDjRSIKAAAgB8qVK2d6a97DZHTgc4ECBfT777/LaDSa3T9//rzu3r2rggULmurdvXtXFy9eNPujOqODrO3s7NIddC5J//zzj9lnT09PpaSk6OzZs9lKQGQmK32uX79ep0+fVlRUlGkVlCRduXIly+MULFhQBoNBmzZtyvDMqrSytLk6d+5cujpnz541SzwVKFBAZ86cSVfv9OnTpjHv97ADvF966SVVqFBBM2fOlJOTk3bv3q2FCxc+8pkKFCig7du3ZxhnVgQFBSkoKEgpKSnauXOnPvnkEw0cOFCFCxdW+/bts9THw54pIxnFlVaWNu92dnaSlO738cHfxezK7ncFAHhysTUPAADAgurXr69r165p+fLlZuXz58833ZekkJAQSdKiRYvM6i1evDhdn35+fjp//rxZ8uX27dv65ZdfzOqlHXQ+e/bsTGO0tbXN8sqRrPSZlux4MIH0+eefZzi2lH7lSrNmzWQ0GvX333+rWrVq6a6KFStKkmrWrClbW1stXbrUrP22bdvSbcuqX7++Dhw4kG5b2fz582UwGEzfQVYMGDBAq1at0ogRI1S4cGG99tprj2wTEhKiq1evmr1dUMr4O86MlZWVatasaXrjYNrz5PYqoP3792vPnj1mZYsXL5azs7Np9Vdaom/v3r1m9R58xrT4shpb/fr1TQnN+82fP18ODg6mt1YCAJ58rIgCAACwoM6dO+vTTz9Vly5ddOLECVWsWFGbN2/W+++/r5dfflkNGjSQJDVq1Eh169bV0KFDlZycrGrVqmnLli1asGBBuj7btWun0aNHq3379hoyZIhu3rypGTNmKCUlxaxeUFCQXn/9dY0fP17nzp1Ts2bNZGtrqz/++EMODg568803JUkVK1bUkiVLtHTpUpUoUUJ2dnamRM+DstJn7dq15e7urjfeeENjxoxR/vz5tWjRonRJjbSxJWnSpElq0qSJrKysFBgYqDp16qhXr17q2rWrdu7cqbp168rR0VFnzpzR5s2bVbFiRfXp00ceHh565513NHHiRLm7u+vVV1/VqVOnNHbsWHl7eytfvv/7/2HffvttzZ8/X02bNtV7772nYsWKadWqVZo1a5b69Olj9oa9R+nUqZNGjBihjRs36t1335WNjc0j23Tu3FnTpk1T586dNWHCBJUuXVqrV69Ol0DMyGeffab169eradOmKlq0qG7evKm5c+dKkul3yNnZWcWKFdOPP/6o+vXry8PDQwULFsxwO2JWFClSRM2bN1d4eLi8vb21cOFCrV27VpMmTZKDg4MkqXr16ipTpowGDx6su3fvyt3dXT/88IM2b96crr+KFSvq+++/1+zZs/X8888rX758D11lOGbMGK1cuVIhISEaPXq0PDw8tGjRIq1atSrdGwsBAE+4PD0qHQAA4CmT9lawHTt2ZFqvS5cuRkdHxwzvXbx40fjGG28Yvb29jdbW1sZixYoZR4wYYbx586ZZvStXrhi7detmdHNzMzo4OBgbNmxoPHjwYIZvQlu9erWxcuXKRnt7e2OJEiWMM2fOzPDtZykpKcZp06YZK1SoYLSxsTG6uroaa9WqZfzpp59MdU6cOGFs1KiR0dnZ2SjpoW82y06fMTExxlq1ahkdHByMnp6exh49ehh3796d7u1wt27dMvbo0cPo6elpNBgM6d7ANnfuXGPNmjWNjo6ORnt7e2PJkiWNnTt3Nu7cudNUJzU11Th+/Hjjc889Z7SxsTEGBgYaV65caaxUqZLx1VdfNYv9r7/+Mnbo0MFYoEABY/78+Y1lypQxfvjhh8aUlBRTnbS35n344YeZzkNYWJjR2traeOrUqUzr3e/UqVPG1q1bG52cnIzOzs7G1q1bG2NiYh751rytW7caX331VWOxYsWMtra2xgIFChiDg4ONK1asMOv/t99+M1apUsVoa2trlGTs0qWLWX8XLlxIF9PD3prXtGlT47fffmssX7680cbGxujn52f86KOP0rU/fPiwsVGjRkYXFxejp6en8c033zSuWrUq3VvzLl26ZGzTpo3Rzc3N9F2nyeh3fN++fcZXXnnF6OrqarSxsTFWqlTJbI6Mxv97a94333xjVp72HT5YHwBgeQaj8f+/3gMAAAB4Rh0/flxly5bVmDFj9N///jfX+799+7b8/Pz04osvatmyZbnePwAAzwq25gEAAOCZsmfPHn399deqXbu2XFxcdOjQIU2ePFkuLi7q3r17ro514cIFHTp0SBERETp37pyGDx+eq/0DAPCsIREFAACAZ4qjo6N27typr776SleuXJGrq6vq1aunCRMmqHDhwrk61qpVq9S1a1d5e3tr1qxZpkO7AQBAxtiaBwAAAAAAAIvI9+gqAAAAAAAAwL9HIgoAAAAAAAAWQSIKAAAAAAAAFsFh5cAzJjU1VadPn5azs7MMBkNehwMAAAAAeMYZjUZdvXpVRYoUUb58ma95IhEFPGNOnz4tX1/fvA4DAAAAAPA/5uTJk3ruuecyrUMiCnjGODs7S7r3XwAuLi55HA0AAAAA4FmXlJQkX19f09+jmSERBTxj0rbjubi4kIgCAAAAAFhMVo6HIREFPKP++XKpbtnb53UYAAAAAIAc8OzTKa9DeCx4ax4AAAAAAAAsgkQUAAAAAAAALIJEFAAAAAAAACyCRBQAAAAAAAAsgkQUAAAAAAAALIJEFAAAAAAAACyCRBQAAAAAAAAsgkQUnnkGg0HLly//V32cOHFCBoNBsbGxD60TGRkpNze3fzUOAAAAAADPMhJReKqdPXtWb775pkqUKCFbW1v5+vrqlVde0bp163LcZ1hYmFq2bJntdu3atdPhw4dzPC4AAAAAAM8667wOAMipEydOqE6dOnJzc9PkyZMVGBioO3fu6JdfflG/fv108OBBi8Zjb28ve3t7i44JAAAAAMDThBVReGr17dtXBoNB27dvV5s2beTv76/y5cvrnXfe0bZt2x7abt++fXrppZdkb2+vAgUKqFevXrp27ZokKTw8XPPmzdOPP/4og8Egg8GgqKgoU9tjx44pJCREDg4OqlSpkrZu3Wq69+DWvPDwcFWuXFkLFiyQn5+fXF1d1b59e129etVU5+rVq+rYsaMcHR3l7e2tadOmqV69eho4cGCuzRMAAAAAAE8KElF4Kl26dElr1qxRv3795OjomO7+w85qun79ukJDQ+Xu7q4dO3bom2++0W+//ab+/ftLkgYPHqy2bdsqNDRUZ86c0ZkzZ1S7dm1T+5EjR2rw4MGKjY2Vv7+//vOf/+ju3bsPjTM+Pl7Lly/XypUrtXLlSkVHR+uDDz4w3X/nnXe0ZcsWrVixQmvXrtWmTZu0e/fubM3FrVu3lJSUZHYBAAAAAPAkIhGFp9LRo0dlNBpVtmzZbLVbtGiRbty4ofnz56tChQp66aWXNHPmTC1YsEDnzp2Tk5OT7O3tZWtrKy8vL3l5ecnGxsbUfvDgwWratKn8/f01duxY/fXXXzp69OhDx0tNTVVkZKQqVKigoKAgvf7666bzq65evap58+ZpypQpql+/vipUqKCIiAilpKRk65kmTpwoV1dX0+Xr65ut9gAAAAAAWAqJKDyVjEajpHtvxMuOuLg4VapUyWwVVZ06dZSamqpDhw49sn1gYKDpZ29vb0nS+fPnH1rfz89Pzs7OZm3S6h87dkx37txRjRo1TPddXV1VpkyZrD+QpBEjRigxMdF0nTx5MlvtAQAAAACwFBJReCqVLl1aBoNBcXFx2WpnNBofmrzKSlIrf/786eqnpqZmqX5am7T6D0umpZVnla2trVxcXMwuAAAAAACeRCSi8FTy8PBQ48aN9emnnyo5OTnd/StXrmTYLiAgQLGxsWZttmzZonz58snf31+SZGNjk+3tcTlRsmRJ5c+fX9u3bzeVJSUl6ciRI499bAAAAAAA8gKJKDy1Zs2apZSUFNWoUUPfffedjhw5ori4OM2YMUO1atXKsE3Hjh1lZ2enLl266M8//9SGDRv05ptv6vXXX1fhwoUl3dtOt3fvXh06dEj//POP7ty581jid3Z2VpcuXTRkyBBt2LBB+/fvV7du3ZQvX75sbzkEAAAAAOBpQCIKT63ixYtr9+7dCgkJ0aBBg1ShQgU1bNhQ69at0+zZszNs4+DgoF9++UWXLl1S9erV1aZNG9WvX18zZ8401enZs6fKlCmjatWqydPTU1u2bHlsz/DRRx+pVq1aatasmRo0aKA6deqoXLlysrOze2xjAgAAAACQVwzG7B5IA+CxSU5Olo+Pj6ZOnaru3bvnqI+kpCS5uroqfuoXcra3z+UIAQAAAACW4NmnU16HkGVpf4cmJiY+8txiawvFBCADf/zxhw4ePKgaNWooMTFR7733niSpRYsWeRwZAAAAAAC5j0QUkMemTJmiQ4cOycbGRs8//7w2bdqkggUL5nVYAAAAAADkOhJRQB6qUqWKdu3alddhAAAAAABgERxWDgAAAAAAAIsgEQUAAAAAAACLIBEFAAAAAAAAi+CMKOAZVbBHu0e+NhMAAAAAAEtiRRQAAAAAAAAsgkQUAAAAAAAALIJEFAAAAAAAACyCRBQAAAAAAAAsgkQUAAAAAAAALIJEFAAAAAAAACzCOq8DAPB4nP5ikK7a2+R1GAAAIBf59Ps0r0MAAOBfYUUUAAAAAAAALIJEFAAAAAAAACyCRBQAAAAAAAAsgkQUAAAAAAAALIJEFAAAAAAAACyCRBQAAAAAAAAsgkQUAAAAAAAALIJEFJAFkZGRcnNzM30ODw9X5cqV8yweAAAAAACeRiSi8NQICwtTy5Yt8zoMAAAAAACQQySigDxy586dvA4BAAAAAACLIhGFp5LRaNTkyZNVokQJ2dvbq1KlSvr2229N959//nlNnTrV9Llly5aytrZWUlKSJOns2bMyGAw6dOiQJOn27dsaOnSofHx85OjoqJo1ayoqKipbMUVERKhcuXKys7NT2bJlNWvWLNO9EydOyGAwaNmyZapXr57s7Oz0xRdfyMXFxSxuSfrpp5/k6Oioq1evZndaAAAAAAB4opGIwlPp3XffVUREhGbPnq39+/fr7bffVqdOnRQdHS1JqlevnimRZDQatWnTJrm7u2vz5s2SpA0bNsjLy0tlypSRJHXt2lVbtmzRkiVLtHfvXr322msKDQ3VkSNHshTPnDlzNHLkSE2YMEFxcXF6//33NWrUKM2bN8+s3rBhwzRgwADFxcXp1VdfVfv27RUREWFWJyIiQm3atJGzs3OWxr5165aSkpLMLgAAAAAAnkTWeR0AkF3Jycn66KOPtH79etWqVUuSVKJECW3evFmff/65goODVa9ePX311VdKTU3Vvn37ZGVlpU6dOikqKkovv/yyoqKiFBwcLEmKj4/X119/rVOnTqlIkSKSpMGDB2vNmjWKiIjQ+++//8iYxo0bp6lTp6pVq1aSpOLFi+vAgQP6/PPP1aVLF1O9gQMHmupIUo8ePVS7dm2dPn1aRYoU0T///KOVK1dq7dq1WZ6PiRMnauzYsVmuDwAAAABAXmFFFJ46Bw4c0M2bN9WwYUM5OTmZrvnz5ys+Pl6SVLduXV29elV//PGHoqOjFRwcrJCQENOKqfsTUbt375bRaJS/v79Zf9HR0ab+MnPhwgWdPHlS3bt3N2s/fvz4dO2rVatm9rlGjRoqX7685s+fL0lasGCBihYtqrp162Z5PkaMGKHExETTdfLkySy3BQAAAADAklgRhadOamqqJGnVqlXy8fExu2draytJcnV1VeXKlRUVFaWYmBi99NJLCgoKUmxsrI4cOaLDhw+rXr16pv6srKy0a9cuWVlZmfXn5OSU5XjmzJmjmjVrmt17sD9HR8d07Xv06KGZM2dq+PDhioiIUNeuXWUwGB457v3PnPbcAAAAAAA8yUhE4akTEBAgW1tbJSQkmFY1ZaRevXrasGGDfv/9d7333ntyc3NTQECAxo8fr0KFCqlcuXKSpCpVqiglJUXnz59XUFBQtuMpXLiwfHx8dOzYMXXs2DHb7Tt16qShQ4dqxowZ2r9/v9lWPgAAAAAAniUkovDUcXZ21uDBg/X2228rNTVVL774opKSkhQTEyMnJydTIqdevXqaPn26PDw8FBAQYCr75JNPzM5p8vf3V8eOHdW5c2dNnTpVVapU0T///KP169erYsWKevnllx8ZU3h4uAYMGCAXFxc1adJEt27d0s6dO3X58mW98847mbZ1d3dXq1atNGTIEDVq1EjPPffcv5gdAAAAAACeXJwRhadGamqqrK3v5U7HjRun0aNHa+LEiSpXrpwaN26sn376ScWLFzfVTztnKTg42LTVLTg4WCkpKelWUkVERKhz584aNGiQypQpo+bNm+v333+Xr69vlmLr0aOHvvzyS0VGRqpixYoKDg5WZGSkWTyZ6d69u27fvq1u3bplqT4AAAAAAE8jg9FoNOZ1EEBWhIaGqlSpUpo5c2Zeh5LrFi1apLfeekunT5+WjY3Nv+orKSlJrq6uivuwh5zt/11fAADgyeLT79O8DgEAgHTS/g5NTEyUi4tLpnVZEYUn3uXLl7Vq1SpFRUWpQYMGeR1Orrp+/br279+viRMnqnfv3v86CQUAAAAAwJOMRBSeeN26dVPv3r01aNAgtWjRIq/DyVWTJ09W5cqVVbhwYY0YMSKvwwEAAAAA4LFiax7wjGFrHgAAzy625gEAnkRszQMAAAAAAMATh0QUAAAAAAAALIJEFAAAAAAAACzCOq8DAPB4FOk19ZF7cwEAAAAAsCRWRAEAAAAAAMAiSEQBAAAAAADAIkhEAQAAAAAAwCJIRAEAAAAAAMAiSEQBAAAAAADAIkhEAQAAAAAAwCKs8zoAAI9HTORrcrTPn9dhAI9dUM+VeR0CAAAAgCxiRRQAAAAAAAAsgkQUAAAAAAAALIJEFAAAAAAAACyCRBQAAAAAAAAsgkQUAAAAAAAALIJEFAAAAAAAACyCRBQAAAAAAAAsgkQUAAAAAAAALIJEFJ54YWFhMhgM6a6jR4/mSv9RUVEyGAy6cuVKrvQHAAAAAAAyZp3XAQBZERoaqoiICLMyT0/PPIrGMoxGo1JSUmRtzT9TAAAAAMCzgRVReCrY2trKy8vL7LKyspIkRUdHq0aNGrK1tZW3t7eGDx+uu3fvmtreunVLAwYMUKFChWRnZ6cXX3xRO3bskCSdOHFCISEhkiR3d3cZDAaFhYXpp59+kpubm1JTUyVJsbGxMhgMGjJkiKnf3r176z//+Y/pc0xMjOrWrSt7e3v5+vpqwIABSk5ONt1fuHChqlWrJmdnZ3l5ealDhw46f/686X7ayqxffvlF1apVk62trTZt2vQYZhMAAAAAgLxBIgpPtb///lsvv/yyqlevrj179mj27Nn66quvNH78eFOdoUOH6rvvvtO8efO0e/dulSpVSo0bN9alS5fk6+ur7777TpJ06NAhnTlzRtOnT1fdunV19epV/fHHH5LuJbsKFiyo6OhoU79RUVEKDg6WJO3bt0+NGzdWq1attHfvXi1dulSbN29W//79TfVv376tcePGac+ePVq+fLmOHz+usLCwdM80dOhQTZw4UXFxcQoMDHzkHNy6dUtJSUlmFwAAAAAATyKD0Wg05nUQQGbCwsK0cOFC2dnZmcqaNGmib775RiNHjtR3332nuLg4GQwGSdKsWbM0bNgwJSYm6saNG3J3d1dkZKQ6dOggSbpz5478/Pw0cOBADRkyRFFRUQoJCdHly5fl5uZmGuP5559Xhw4dNGjQIL366quqXr26xo4dq3/++UfJycny9vZWXFycypYtq86dO8ve3l6ff/65qf3mzZsVHBys5ORks9jT7NixQzVq1NDVq1fl5ORkimP58uVq0aJFlucnPDxcY8eOTVf+8/RGcrTPn+V+gKdVUM+VeR0CAAAA8D8tKSlJrq6uSkxMlIuLS6Z1WRGFp0JISIhiY2NN14wZMyRJcXFxqlWrlikJJUl16tTRtWvXdOrUKcXHx+vOnTuqU6eO6X7+/PlVo0YNxcXFZTpmvXr1FBUVJaPRqE2bNqlFixaqUKGCNm/erA0bNqhw4cIqW7asJGnXrl2KjIyUk5OT6WrcuLFSU1N1/PhxSdIff/yhFi1aqFixYnJ2dla9evUkSQkJCWbjVqtWLVtzM2LECCUmJpqukydPZqs9AAAAAACWwinIeCo4OjqqVKlS6cqNRqNZEiqtTJIMBoPZz49q96B69erpq6++0p49e5QvXz4FBAQoODhY0dHRunz5smlbniSlpqaqd+/eGjBgQLp+ihYtquTkZDVq1EiNGjXSwoUL5enpqYSEBDVu3Fi3b99O96zZYWtrK1tb22y1AQAAAAAgL7AiCk+1gIAAxcTE6P4dpjExMXJ2dpaPj49KlSolGxsbbd682XT/zp072rlzp8qVKydJsrGxkSSlpKSY9Z12TtTHH3+s4OBgGQwGBQcHKyoqyux8KEmqWrWq9u/fr1KlSqW7bGxsdPDgQf3zzz/64IMPFBQUpLJly5odVA4AAAAAwP8CElF4qvXt21cnT57Um2++qYMHD+rHH3/UmDFj9M477yhfvnxydHRUnz59NGTIEK1Zs0YHDhxQz549df36dXXv3l2SVKxYMRkMBq1cuVIXLlzQtWvXJEmurq6qXLmyFi5caNpGV7duXe3evVuHDx82lUnSsGHDtHXrVvXr10+xsbE6cuSIVqxYoTfffFPSvVVRNjY2+uSTT3Ts2DGtWLFC48aNs+hcAQAAAACQ10hE4anm4+Oj1atXa/v27apUqZLeeOMNde/eXe+++66pzgcffKDWrVvr9ddfV9WqVXX06FH98ssvcnd3N/UxduxYDR8+XIULFzZ7011ISIhSUlJMSSd3d3cFBATI09PTtKJKkgIDAxUdHa0jR44oKChIVapU0ahRo+Tt7S1J8vT0VGRkpL755hsFBATogw8+0JQpUywwQwAAAAAAPDl4ax7wjEl7WwFvzcP/Ct6aBwAAAOQt3poHAAAAAACAJw6JKAAAAAAAAFgEiSgAAAAAAABYBIkoAAAAAAAAWASJKAAAAAAAAFgEiSgAAAAAAABYhHVeBwDg8agd9s0jX5sJAAAAAIAlsSIKAAAAAAAAFkEiCgAAAAAAABZBIgoAAAAAAAAWQSIKAAAAAAAAFkEiCgAAAAAAABZBIgoAAAAAAAAWYZ3XAQB4PL5Z9Koc7PknjqfXf8J+yesQAAAAAOQyVkQBAAAAAADAIkhEAQAAAAAAwCJIRAEAAAAAAMAiSEQBAAAAAADAIkhEAQAAAAAAwCJIRAEAAAAAAMAiSEQBAAAAAADAIkhEAbnMYDBo+fLleR0GAAAAAABPHBJRsJiYmBhZWVkpNDQ0R+3Dw8NVuXLl3A3qX3hYPGfOnFGTJk0sHxAAAAAAAE84ElGwmLlz5+rNN9/U5s2blZCQkNfhPDZeXl6ytbXN6zAAAAAAAHjikIiCRSQnJ2vZsmXq06ePmjVrpsjISLP7kZGRcnNzMytbvny5DAaD6f7YsWO1Z88eGQwGGQwGUx8JCQlq0aKFnJyc5OLiorZt2+rcuXOmftJWLs2dO1dFixaVk5OT+vTpo5SUFE2ePFleXl4qVKiQJkyYYDZ+Zv1mFs/9W/Nq1aql4cOHm/V74cIF5c+fXxs2bJAk3b59W0OHDpWPj48cHR1Vs2ZNRUVF5XCmAQAAAAB4cpGIgkUsXbpUZcqUUZkyZdSpUydFRETIaDRmuX27du00aNAglS9fXmfOnNGZM2fUrl07GY1GtWzZUpcuXVJ0dLTWrl2r+Ph4tWvXzqx9fHy8fv75Z61Zs0Zff/215s6dq6ZNm+rUqVOKjo7WpEmT9O6772rbtm2S9Mh+HxbPgzp27Kivv/7a7FmXLl2qwoULKzg4WJLUtWtXbdmyRUuWLNHevXv12muvKTQ0VEeOHMnS3Ny6dUtJSUlmFwAAAAAATyLrvA4A/xu++uorderUSZIUGhqqa9euad26dWrQoEGW2tvb28vJyUnW1tby8vIyla9du1Z79+7V8ePH5evrK0lasGCBypcvrx07dqh69eqSpNTUVM2dO1fOzs4KCAhQSEiIDh06pNWrVytfvnwqU6aMJk2apKioKL3wwgv67bffHtlvRvE8qF27dnr77be1efNmBQUFSZIWL16sDh06KF++fIqPj9fXX3+tU6dOqUiRIpKkwYMHa82aNYqIiND777//yLmZOHGixo4dm6V5BAAAAAAgL7EiCo/doUOHtH37drVv316SZG1trXbt2mnu3Ln/uu+4uDj5+vqakkWSFBAQIDc3N8XFxZnK/Pz85OzsbPpcuHBhBQQEKF++fGZl58+fz1a/j+Lp6amGDRtq0aJFkqTjx49r69at6tixoyRp9+7dMhqN8vf3l5OTk+mKjo5WfHx8lsYYMWKEEhMTTdfJkyezHB8AAAAAAJbEiig8dl999ZXu3r0rHx8fU5nRaFT+/Pl1+fJlubu7K1++fOm26t25c+eRfRuNRtM5UpmV58+f3+y+wWDIsCw1NTVb/WZFx44d9dZbb+mTTz7R4sWLVb58eVWqVEnSvZVaVlZW2rVrl6ysrMzaOTk5Zal/W1tbDkcHAAAAADwVWBGFx+ru3buaP3++pk6dqtjYWNO1Z88eFStWzLRSyNPTU1evXlVycrKpbWxsrFlfNjY2SklJMSsLCAhQQkKC2SqgAwcOKDExUeXKlctx3FnpN6N4MtKyZUvdvHlTa9as0eLFi01bFCWpSpUqSklJ0fnz51WqVCmzK7MtfwAAAAAAPI1IROGxWrlypS5fvqzu3burQoUKZlebNm301VdfSZJq1qwpBwcH/fe//9XRo0e1ePHidG/W8/Pz0/HjxxUbG6t//vlHt27dUoMGDRQYGKiOHTtq9+7d2r59uzp37qzg4GBVq1Ytx3Fnpd+M4smIo6OjWrRooVGjRikuLk4dOnQw3fP391fHjh3VuXNnff/99zp+/Lh27NihSZMmafXq1TmOHwAAAACAJxGJKDxWX331lRo0aCBXV9d091q3bq3Y2Fjt3r1bHh4eWrhwoVavXq2KFSvq66+/Vnh4eLr6oaGhCgkJkaenp77++msZDAYtX75c7u7uqlu3rho0aKASJUpo6dKl/yrurPSbUTwP07FjR+3Zs0dBQUEqWrSo2b2IiAh17txZgwYNUpkyZdS8eXP9/vvvZudTAQAAAADwLDAYHzyYB8BTLSkpSa6urvpy1ktysOcYODy9/hP2S16HAAAAACAL0v4OTUxMlIuLS6Z1WREFAAAAAAAAiyARBQAAAAAAAIsgEQUAAAAAAACLIBEFAAAAAAAAiyARBQAAAAAAAIsgEQUAAAAAAACL4N3uwDPqtY4/PPK1mQAAAAAAWBIrogAAAAAAAGARJKIAAAAAAABgESSiAAAAAAAAYBEkogAAAAAAAGARJKIAAAAAAABgESSiAAAAAAAAYBHWeR0AgMdj2revys6Bf+JPu2Htf8nrEAAAAAAg17AiCgAAAAAAABZBIgoAAAAAAAAWQSIKAAAAAAAAFkEiCgAAAAAAABZBIgoAAAAAAAAWQSIKAAAAAAAAFkEiCgAAAAAAABZBIgpPnPDwcFWuXDmvw3isTpw4IYPBoNjY2LwOBQAAAAAAi8nTRFRYWJhatmyZrjwqKkoGg0FXrlyxeEyPEhkZKYPBIIPBICsrK7m7u6tmzZp67733lJiYmNfhZWrhwoUqW7as7Ozs5Ofnp3HjxmWpXb169UzPfP919+7dfx2TwWDQ8uXLzcoGDx6sdevW/eu+M5P2PYaGhpqVX7lyRQaDQVFRUY91fAAAAAAA/hexIioHXFxcdObMGZ06dUoxMTHq1auX5s+fr8qVK+v06dN5GtudO3cyLD9x4oQ6d+6sli1bKi4uTsuWLVPx4sWz3G/Pnj115swZs8va2jq3wjbj5OSkAgUKPJa+72dtba1169Zpw4YNj30sAAAAAADwFCWivvvuO5UvX162trby8/PT1KlTze77+flp/Pjx6ty5s5ycnFSsWDH9+OOPunDhglq0aCEnJydVrFhRO3fuNGsXExOjunXryt7eXr6+vhowYICSk5MzjcVgMMjLy0ve3t4qV66cunfvrpiYGF27dk1Dhw411TMajZo8ebJKlCghe3t7VapUSd9++61ZX/v371fTpk3l4uIiZ2dnBQUFKT4+XpKUmpqq9957T88995xsbW1VuXJlrVmzxtQ2bXvXsmXLVK9ePdnZ2WnhwoUPjdlgMKhbt24qXry4atSooU6dOj164v8/BwcHeXl5mV1pIiIiVK5cOdnZ2als2bKaNWuW6d7t27fVv39/eXt7m1ZiTZw4UdK970ySXn31VRkMBtPn+7fm/fLLL7Kzs0u3Om7AgAEKDg42fc7J9+jo6KiuXbtq+PDhmdb7+++/1a5dO7m7u6tAgQJq0aKFTpw4YVYnszmQpO3bt6tKlSqys7NTtWrV9Mcff5jdv3z5sjp27ChPT0/Z29urdOnSioiIyDQuAAAAAACeNk9FImrXrl1q27at2rdvr3379ik8PFyjRo1SZGSkWb1p06apTp06+uOPP9S0aVO9/vrr6ty5szp16qTdu3erVKlS6ty5s4xGoyRp3759aty4sVq1aqW9e/dq6dKl2rx5s/r375/tGAsVKqSOHTtqxYoVSklJkSS9++67ioiI0OzZs7V//369/fbb6tSpk6KjoyXdS3DUrVtXdnZ2Wr9+vXbt2qVu3bqZtrxNnz5dU6dO1ZQpU7R37141btxYzZs315EjR8zGHjZsmAYMGKC4uDg1btw4w/h8fHxUrVo19e/fXzdv3sz28z3MnDlzNHLkSE2YMEFxcXF6//33NWrUKM2bN0+SNGPGDK1YsULLli3ToUOHtHDhQlPCaceOHZLuJXHOnDlj+ny/Bg0ayM3NTd99952pLCUlRcuWLVPHjh0l/bvvMTw8XPv27UuXIExz/fp1hYSEyMnJSRs3btTmzZvl5OSk0NBQ3b59O0tzkJycrGbNmqlMmTLatWuXwsPDNXjwYLNxRo0apQMHDujnn39WXFycZs+erYIFCz4yfkm6deuWkpKSzC4AAAAAAJ5Ej2dvVTasXLlSTk5OZmVpiZw0H330kerXr69Ro0ZJkvz9/XXgwAF9+OGHCgsLM9V7+eWX1bt3b0nS6NGjNXv2bFWvXl2vvfaapHsJm1q1auncuXPy8vLShx9+qA4dOmjgwIGSpNKlS2vGjBkKDg7W7NmzZWdnl61nKVu2rK5evaqLFy/K0dFRH330kdavX69atWpJkkqUKKHNmzfr888/V3BwsD799FO5urpqyZIlyp8/v+nZ0kyZMkXDhg1T+/btJUmTJk3Shg0b9PHHH+vTTz811Rs4cKBatWqVaWw9e/aU0WhUiRIlFBoaqhUrVsjFxUWS1KxZMxUvXlyffPLJQ9vPmjVLX375pelz7969NXXqVI0bN05Tp041jV+8eHEdOHBAn3/+ubp06aKEhASVLl1aL774ogwGg4oVK2bqw9PTU5Lk5uZmtsLqflZWVmrXrp0WL16s7t27S5LWrVuny5cvm77Xf/M9FilSRG+99ZZGjhyZ4XllS5YsUb58+fTll1/KYDBIupc4c3NzU1RUlBo1avTIOVi0aJFSUlI0d+5cOTg4qHz58jp16pT69OljGichIUFVqlRRtWrVJP3farGsmDhxosaOHZvl+gAAAAAA5JU8XxEVEhKi2NhYs+v+hIckxcXFqU6dOmZlderU0ZEjR8ySVoGBgaafCxcuLEmqWLFiurLz589LurfSKjIyUk5OTqarcePGSk1N1fHjx7P9LGkrrQwGgw4cOKCbN2+qYcOGZv3Pnz/ftPUuNjZWQUFBpiTU/ZKSknT69OkMnzsuLs6sLC158TAHDhxQZGSkIiMjNXv2bPn5+alevXqmedi/f79efPHFTPvo2LGj2Xc0YsQIXbhwQSdPnlT37t3NnnH8+PGmZwwLC1NsbKzKlCmjAQMG6Ndff810nIeNHRUVZTp/a9GiRXr55Zfl7u4u6d9/j8OGDdOFCxc0d+7cdPd27dqlo0ePytnZ2dS3h4eHbt68qfj4+CzNQVxcnCpVqiQHBwdTv2nJyTR9+vTRkiVLVLlyZQ0dOlQxMTFZnp8RI0YoMTHRdJ08eTLLbQEAAAAAsKQ8XxHl6OioUqVKmZWdOnXK7LPRaDStRrm/7EH3J3TS6mdUlpqaavrP3r17a8CAAen6Klq0aHYeQ9K9hIOLi4sKFCigY8eOSZJWrVolHx8fs3q2traSJHt7+0f2mdFzP1jm6OiYaR979+6VjY2NAgICJElfffWV2rVrpzp16mjIkCG6evWqmjdvnmkfrq6u6b6nc+fOSbq3Na1mzZpm96ysrCRJVatW1fHjx/Xzzz/rt99+U9u2bdWgQYOHboXLSI0aNVSyZEktWbJEffr00Q8//GB2ftK//R7d3Nw0YsQIjR07Vs2aNTO7l5qaqueff16LFi1K187T09O0zTGzOcjod/VBTZo00V9//aVVq1bpt99+U/369dWvXz9NmTLlkW1tbW1Nv1MAAAAAADzJ8jwRlRUBAQHavHmzWVlMTIz8/f1Nf+znRNWqVbV///50CZacOH/+vBYvXqyWLVsqX758CggIkK2trRISEswO1b5fYGCg5s2bpzt37qRbFeXi4qIiRYpo8+bNqlu3rqk8JiZGNWrUyFZsPj4+un37tn7//XfVrFlTVlZWWrx4sVq0aKHevXvro48+ylJS7EGFCxeWj4+Pjh07ZjqvKSMuLi5q166d2rVrpzZt2ig0NFSXLl2Sh4eH8ufPn24rZkY6dOigRYsW6bnnnlO+fPnUtGlT073c+B7ffPNNzZgxQ9OnTzcrr1q1qpYuXapChQqZtjLez9XV9ZFzEBAQoAULFujGjRumed62bVu6ep6engoLC1NYWJiCgoI0ZMiQLCWiAAAAAAB4WuT51rysGDRokNatW6dx48bp8OHDmjdvnmbOnJnuwOfsGjZsmLZu3ap+/fopNjZWR44c0YoVK/Tmm29m2s5oNOrs2bM6c+aM4uLiNHfuXNWuXVuurq764IMPJEnOzs4aPHiw3n77bc2bN0/x8fH6448/9Omnn5oOse7fv7+SkpLUvn177dy5U0eOHNGCBQt06NAhSdKQIUM0adIkLV26VIcOHdLw4cMVGxurt956K1vP+eKLL6p27dpq166dli9frvj4eK1evVrHjh2To6OjFi9erOvXr+dgBu8d9j1x4kRNnz5dhw8f1r59+xQREaGPPvpI0r0D5JcsWaKDBw/q8OHD+uabb+Tl5SU3NzdJ985CWrdunc6ePavLly8/dJyOHTtq9+7dmjBhgtq0aWN27lNOv8f72dnZaezYsZoxY0a6cQsWLKgWLVpo06ZNOn78uKKjo/XWW2+ZVu49ag46dOigfPnyqXv37jpw4IBWr16dLsE0evRo/fjjjzp69Kj279+vlStXqly5clmOHwAAAACAp8FTkYiqWrWqli1bpiVLlqhChQoaPXq03nvvPbODynMiMDBQ0dHROnLkiIKCglSlShWNGjVK3t7embZLSkqSt7e3fHx8VKtWLdOh1H/88YdZ23Hjxmn06NGaOHGiypUrp8aNG+unn35S8eLFJUkFChTQ+vXrde3aNQUHB+v555/XnDlzTKujBgwYoEGDBmnQoEGqWLGi1qxZoxUrVqh06dLZek6DwaA1a9aodevWeueddxQQEKCRI0eqT58+Onz4sM6ePauOHTuatixmR48ePfTll18qMjJSFStWVHBwsCIjI03P6OTkpEmTJqlatWqqXr26Tpw4odWrVytfvnu/elOnTtXatWvl6+urKlWqPHSc0qVLq3r16tq7d2+6lUc5/R4f1KVLF5UoUcKszMHBQRs3blTRokXVqlUrlStXTt26ddONGzdMK6SyMgc//fSTDhw4oCpVqmjkyJGaNGmS2Tg2NjYaMWKEAgMDVbduXVlZWWnJkiXZih8AAAAAgCedwZiVA2wAPDWSkpLk6uqq8K9ekp3DU7H7FpkY1v6XvA4BAAAAADKV9ndoYmJihsfa3O+pWBEFAAAAAACApx+JKAAAAAAAAFgEiSgAAAAAAABYBIkoAAAAAAAAWASJKAAAAAAAAFgEiSgAAAAAAABYBO92B55Rb7f54ZGvzQQAAAAAwJJYEQUAAAAAAACLIBEFAAAAAAAAiyARBQAAAAAAAIsgEQUAAAAAAACLIBEFAAAAAAAAiyARBQAAAAAAAIuwzusAADwerVf1lrWDTV6HgX/p5xbz8joEAAAAAMg1rIgCAAAAAACARZCIAgAAAAAAgEWQiAIAAAAAAIBFkIgCAAAAAACARZCIAgAAAAAAgEWQiAIAAAAAAIBFkIgCAAAAAACARZCI+h8VFhamli1b5nkfT7LIyEi5ubllq029evU0cODAxxIPAAAAAABPOxJRz6CMEkTffvut7OzsNHnyZEnS9OnTFRkZabr/tCVQUlNTNWzYMBUpUkT29vYKDAzUjz/+mKW2BoPBdDk6Oqp06dIKCwvTrl27zOq1a9dOhw8fzlZc33//vcaNG5etNgAAAAAA/K+wzusA8Ph9+eWX6tevnz799FP16NFDkuTq6prHUf07Cxcu1LRp0zR//ny98MILOnr0aLbaR0REKDQ0VDdv3tThw4f1xRdfqGbNmpo7d646d+4sSbK3t5e9vX22+vXw8MhWfQAAAAAA/pewIuoZN3nyZPXv31+LFy82JaEk81VTYWFhio6O1vTp000rhU6cOCFJ2r9/v5o2bSoXFxc5OzsrKChI8fHxZmNMmTJF3t7eKlCggPr166c7d+6Y7t2+fVtDhw6Vj4+PHB0dVbNmTUVFRZnup21/++WXX1SuXDk5OTkpNDRUZ86cyfS58uXLJ09PT7Vv315+fn5q0KCBGjRokOV5cXNzk5eXl/z8/NSoUSN9++236tixo/r376/Lly+bxZYmPDxclStX1oIFC+Tn5ydXV1e1b99eV69eNdV5cGWZn5+f3n//fXXr1k3Ozs4qWrSovvjiC7NYYmJiVLlyZdnZ2alatWpavny5DAaDYmNjs/w8AAAAAAA8DUhEPcOGDx+ucePGaeXKlWrduvVD602fPl21atVSz549debMGZ05c0a+vr76+++/VbduXdnZ2Wn9+vXatWuXunXrprt375rabtiwQfHx8dqwYYPmzZunyMhIsy1/Xbt21ZYtW7RkyRLt3btXr732mkJDQ3XkyBFTnevXr2vKlClasGCBNm7cqISEBA0ePDjTZ6tfv74SExM1atSonE/QA95++21dvXpVa9eufWid+Ph4LV++XCtXrtTKlSsVHR2tDz74INN+p06dqmrVqumPP/5Q37591adPHx08eFCSdPXqVb3yyiuqWLGidu/erXHjxmnYsGHZivvWrVtKSkoyuwAAAAAAeBKxNe8Z9fPPP+vHH3/UunXr9NJLL2Va19XVVTY2NnJwcJCXl5ep/NNPP5Wrq6uWLFmi/PnzS5L8/f3N2rq7u2vmzJmysrJS2bJl1bRpU61bt049e/ZUfHy8vv76a506dUpFihSRJA0ePFhr1qxRRESE3n//fUnSnTt39Nlnn6lkyZKSpP79++u99957aLzXr19Xw4YN1aFDB61du9aUyDIYDJIkFxcXRUREZJp8y0jZsmUlybQaLCOpqamKjIyUs7OzJOn111/XunXrNGHChIe2efnll9W3b19J0rBhwzRt2jRFRUWpbNmyWrRokQwGg+bMmSM7OzsFBATo77//Vs+ePbMc98SJEzV27Ngs1wcAAAAAIK+wIuoZFRgYKD8/P40ePdps61h2xMbGKigoyJSEykj58uVlZWVl+uzt7a3z589Lknbv3i2j0Sh/f385OTmZrujoaLPtfQ4ODqYk1IN9ZCQyMlJXrlzRzJkz9fPPP+u3335TWFiY7t69qxMnTujatWuqXbt2tp/XaDRKkimhlRE/Pz9TEiorsUr3vos0BoNBXl5epjaHDh1SYGCg7OzsTHVq1KiRrbhHjBihxMRE03Xy5MlstQcAAAAAwFJYEfWM8vHx0XfffaeQkBCFhoZqzZo1ZgmUrMjKQd0PJqkMBoNSU1Ml3Vs9ZGVlpV27dpklqyTJyckp0z7SkkIZ2bt3r8qXLy8bGxvZ2Nho7dq1CgoK0quvvqrSpUsrNDRU3t7ej4z9QXFxcZKk4sWLP7ROZs+bkzZGozFd4iuzZ8+Ira2tbG1ts9UGAAAAAIC8wIqoZ1jRokUVHR2t8+fPq1GjRpmeHWRjY6OUlBSzssDAQG3atMns8PHsqFKlilJSUnT+/HmVKlXK7Lp/C2B2+fj4KDY21rTSq1ChQvrtt9+0b98+TZs2TePHj89Rvx9//LFcXFyydej5v1W2bFnt3btXt27dMpXt3LnTYuMDAAAAAGBJJKKecc8995yioqJ08eJFNWrUSImJiRnW8/Pz0++//64TJ07on3/+UWpqqvr376+kpCS1b99eO3fu1JEjR7RgwQIdOnQoS2P7+/urY8eO6ty5s77//nsdP35cO3bs0KRJk7R69eocP1P37t2VkpKi5s2bKyYmRocOHdKKFSt05coVOTg46Msvv3xkH1euXNHZs2f1119/ae3atWrTpo0WL16s2bNnm70p73Hr0KGDUlNT1atXL8XFxemXX37RlClTJGW+RRAAAAAAgKcRiaj/AT4+PoqOjtaVK1fUsGFDXblyJV2dwYMHy8rKSgEBAfL09FRCQoIKFCig9evX69q1awoODtbzzz+vOXPmZHpm1IMiIiLUuXNnDRo0SGXKlFHz5s31+++/y9fXN8fPU6RIEW3fvl0FCxZUq1atVKVKFS1ZskSLFy/WqlWrNGfOHH300UeZ9tG1a1d5e3urbNmy6tOnj5ycnLR9+3Z16NAhx3HlhIuLi3766SfFxsaqcuXKGjlypEaPHi1JZudGAQAAAADwLDAYs3sgDYDHatGiReratasSExOzdE7Xg5KSkuTq6qoGi9vL2sHmMUQIS/q5xby8DgEAAAAAMpX2d2hiYqJcXFwyrcth5UAemz9/vkqUKCEfHx/t2bNHw4YNU9u2bXOUhAIAAAAA4ElGIgrIY2fPntXo0aN19uxZeXt767XXXtOECRPyOiwAAAAAAHIdiSggjw0dOlRDhw7N6zAAAAAAAHjsOKwcAAAAAAAAFkEiCgAAAAAAABZBIgoAAAAAAAAWwRlRwDPqu6afP/K1mQAAAAAAWBIrogAAAAAAAGARuZKISkpK0vLlyxUXF5cb3QEAAAAAAOAZlKNEVNu2bTVz5kxJ0o0bN1StWjW1bdtWgYGB+u6773I1QAAAAAAAADwbcpSI2rhxo4KCgiRJP/zwg4xGo65cuaIZM2Zo/PjxuRogAAAAAAAAng05SkQlJibKw8NDkrRmzRq1bt1aDg4Oatq0qY4cOZKrAQIAAAAAAODZkKNElK+vr7Zu3ark5GStWbNGjRo1kiRdvnxZdnZ2uRogAAAAAAAAng3WOWk0cOBAdezYUU5OTipatKjq1asn6d6WvYoVK+ZmfAByqM2KWcrvQGL4SbGq1cC8DgEAAAAA8lyOElF9+/ZVjRo1dPLkSTVs2FD58t1bWFWiRAnOiAIAAAAAAECGcpSIkqRq1aopMDBQx48fV8mSJWVtba2mTZvmZmwAAAAAAAB4huTojKjr16+re/fucnBwUPny5ZWQkCBJGjBggD744INcDRAAAAAAAADPhhwlokaMGKE9e/YoKirK7HDyBg0aaOnSpbkWHAAAAAAAAJ4dOdqat3z5ci1dulQvvPCCDAaDqTwgIEDx8fG5FhwAAAAAAACeHTlaEXXhwgUVKlQoXXlycrJZYgoAAAAAAABIk6NEVPXq1bVq1SrT57Tk05w5c1SrVq3ciQwAAAAAAADPlBxtzZs4caJCQ0N14MAB3b17V9OnT9f+/fu1detWRUdH53aMAAAAAAAAeAbkaEVU7dq1tWXLFl2/fl0lS5bUr7/+qsKFC2vr1q16/vnncztGPIPOnj2rN998UyVKlJCtra18fX31yiuvaN26dXkdWpZERkbKzc0tr8MAAAAAAOCpkqMVUZJUsWJFzZs3Lzdjwf+IEydOqE6dOnJzc9PkyZMVGBioO3fu6JdfflG/fv108ODBvA7RYlJSUmQwGJQvX45ywgAAAAAAPFWy/NdvUlKS2c+ZXUBm+vbtK4PBoO3bt6tNmzby9/dX+fLl9c4772jbtm2megkJCWrRooWcnJzk4uKitm3b6ty5c6b74eHhqly5subOnauiRYvKyclJffr0UUpKiiZPniwvLy8VKlRIEyZMMBvfYDBo9uzZatKkiezt7VW8eHF98803pvtRUVEyGAy6cuWKqSw2NlYGg0EnTpxQVFSUunbtqsTERBkMBhkMBoWHh0uSbt++raFDh8rHx0eOjo6qWbOmoqKiTP2kraRauXKlAgICZGtrq7/++ktRUVGqUaOGHB0d5ebmpjp16uivv/7K3YkHAAAAACCPZXlFlLu7u86cOaNChQrJzc0tw7fjGY1GGQwGpaSk5GqQeHZcunRJa9as0YQJE+To6Jjuftp2N6PRqJYtW8rR0VHR0dG6e/eu+vbtq3bt2pklduLj4/Xzzz9rzZo1io+PV5s2bXT8+HH5+/srOjpaMTEx6tatm+rXr68XXnjB1G7UqFH64IMPNH36dC1YsED/+c9/VKFCBZUrV+6Rz1C7dm19/PHHGj16tA4dOiRJcnJykiR17dpVJ06c0JIlS1SkSBH98MMPCg0N1b59+1S6dGlJ0vXr1zVx4kR9+eWXKlCggDw8PFSlShX17NlTX3/9tW7fvq3t27dn+Q2Ut27d0q1bt0yfSQYDAAAAAJ5UWU5ErV+/Xh4eHpKkDRs2PLaA8Gw7evSojEajypYtm2m93377TXv37tXx48fl6+srSVqwYIHKly+vHTt2qHr16pKk1NRUzZ07V87OzgoICFBISIgOHTqk1atXK1++fCpTpowmTZqkqKgos0TUa6+9ph49ekiSxo0bp7Vr1+qTTz7RrFmzHvkMNjY2cnV1lcFgkJeXl6k8Pj5eX3/9tU6dOqUiRYpIkgYPHqw1a9YoIiJC77//viTpzp07mjVrlipVqiTpXnIuMTFRzZo1U8mSJSUpSwmxNBMnTtTYsWOzXB8AAAAAgLyS5URUcHCwJOnu3buKiopSt27dTAkCIKuMRqMkPXK1T1xcnHx9fc1+xwICAuTm5qa4uDhTIsrPz0/Ozs6mOoULF5aVlZXZmUuFCxfW+fPnzfqvVatWus+xsbE5eqY0u3fvltFolL+/v1n5rVu3VKBAAdNnGxsbBQYGmj57eHgoLCxMjRs3VsOGDdWgQQO1bdtW3t7eWRp3xIgReuedd0yfk5KS+LcJAAAAAHgiZfuEZGtra02ZMoXtd8iR0qVLy2AwKC4uLtN6ads8H1WeP39+s/sGgyHDstTU1EfGltZvWhIrLWkm3VvF9CipqamysrLSrl27FBsba7ri4uI0ffp0Uz17e/t0zxYREaGtW7eqdu3aWrp0qfz9/c3Oy8qMra2tXFxczC4AAAAAAJ5EOXpVV/369c3O6QGyysPDQ40bN9ann36q5OTkdPfTDggPCAhQQkKCTp48abp34MABJSYmZmvb2sM8mOTZtm2babugp6enJOnMmTOm+w+ulrKxsUmXjK1SpYpSUlJ0/vx5lSpVyuy6fwvfw1SpUkUjRoxQTEyMKlSooMWLF+fk0QAAAAAAeGJleWve/Zo0aaIRI0bozz//1PPPP5/u0OnmzZvnSnB4Ns2aNUu1a9dWjRo19N577ykwMFB3797V2rVrNXv2bMXFxalBgwYKDAxUx44d9fHHH5sOKw8ODla1atX+dQzffPONqlWrphdffFGLFi3S9u3b9dVXX0mSSpUqJV9fX4WHh2v8+PE6cuSIpk6datbez89P165d07p161SpUiU5ODjI399fHTt2VOfOnTV16lRVqVJF//zzj9avX6+KFSvq5ZdfzjCW48eP64svvlDz5s1VpEgRHTp0SIcPH1bnzp3/9XMCAAAAAPAkyVEiqk+fPpKkjz76KN093pqHRylevLh2796tCRMmaNCgQTpz5ow8PT31/PPPa/bs2ZLu/R4tX75cb775purWrat8+fIpNDRUn3zySa7EMHbsWC1ZskR9+/aVl5eXFi1apICAAEn3tvt9/fXX6tOnjypVqqTq1atr/Pjxeu2110zta9eurTfeeEPt2rXTxYsXNWbMGIWHhysiIkLjx4/XoEGD9Pfff6tAgQKqVavWQ5NQkuTg4KCDBw9q3rx5unjxory9vdW/f3/17t07V54VAAAAAIAnhcF4/0E4wP8Ag8GgH374QS1btszrUB6LpKQkubq6quGCicrvYJfX4eD/W9VqYF6HAAAAAACPRdrfoYmJiY88tzhHZ0QBAAAAAAAA2ZXjRFR0dLReeeUVlSpVSqVLl1bz5s21adOm3IwNAAAAAAAAz5AcJaIWLlyoBg0ayMHBQQMGDFD//v1lb2+v+vXr86YvPPGMRuMzuy0PAAAAAIAnWY7OiCpXrpx69eqlt99+26z8o48+0pw5cxQXF5drAQLIHs6IejJxRhQAAACAZ9VjPyPq2LFjeuWVV9KVN2/eXMePH89JlwAAAAAAAHjG5SgR5evrq3Xr1qUrX7dunXx9ff91UAAAAAAAAHj2WOek0aBBgzRgwADFxsaqdu3aMhgM2rx5syIjIzV9+vTcjhFADnzbvO8jl0QCAAAAAGBJOUpE9enTR15eXpo6daqWLVsm6d65UUuXLlWLFi1yNUAAAAAAAAA8G3J0WDmAJ1d2DokDAAAAAODfeuyHlQMAAAAAAADZlaOtee7u7jIYDOnKDQaD7OzsVKpUKYWFhalr167/OkAAAAAAAAA8G3KUiBo9erQmTJigJk2aqEaNGjIajdqxY4fWrFmjfv366fjx4+rTp4/u3r2rnj175nbMAAAAAAAAeArlKBG1efNmjR8/Xm+88YZZ+eeff65ff/1V3333nQIDAzVjxgwSUQAAAAAAAJCUw8PKnZycFBsbq1KlSpmVHz16VJUrV9a1a9cUHx+vwMBAJScn51qwAB4t7ZC4RvO+UH4Hh7wOB5JWtumY1yEAAAAAwGPz2A8r9/Dw0E8//ZSu/KeffpKHh4ckKTk5Wc7OzjnpHgAAAAAAAM+gHG3NGzVqlPr06aMNGzaoRo0aMhgM2r59u1avXq3PPvtMkrR27VoFBwfnarAAAAAAAAB4euUoEdWzZ08FBARo5syZ+v7772U0GlW2bFlFR0erdu3akqRBgwblaqAAAAAAAAB4uuUoESVJderUUZ06dXIzFgAAAAAAADzDcnRGlCTFx8fr3XffVYcOHXT+/HlJ0po1a7R///5cCw4AAAAAAADPjhwloqKjo1WxYkX9/vvv+u6773Tt2jVJ0t69ezVmzJhcDRAAAAAAAADPhhwlooYPH67x48dr7dq1srGxMZWHhIRo69atuRYcAAAAAAAAnh05SkTt27dPr776arpyT09PXbx48V8HBTwtTpw4IYPBoNjY2LwOBQAAAACAJ16OElFubm46c+ZMuvI//vhDPj4+/zooIDOfffaZnJ2ddffuXVPZtWvXlD9/fgUFBZnV3bRpkwwGgw4fPvzIfqOiomQwGHTlypXcDhkAAAAAACiHiagOHTpo2LBhOnv2rAwGg1JTU7VlyxYNHjxYnTt3zu0YATMhISG6du2adu7caSrbtGmTvLy8tGPHDl2/ft1UHhUVpSJFisjf3z8vQgUAAAAAAPfJUSJqwoQJKlq0qHx8fHTt2jUFBASobt26ql27tt59993cjhEwU6ZMGRUpUkRRUVGmsqioKLVo0UIlS5ZUTEyMWXlISIgkaeHChapWrZqcnZ3l5eVl9sbHEydOmOq5u7vLYDAoLCxMkpSamqpJkyapVKlSsrW1VdGiRTVhwgSzmI4dO6aQkBA5ODioUqVK6c5Ki4mJUd26dWVvby9fX18NGDBAycnJpvuzZs1S6dKlZWdnp8KFC6tNmza5Nl8AAAAAADwpcpSIyp8/vxYtWqQjR45o2bJlWrhwoQ4ePKgFCxbIysoqt2ME0qlXr542bNhg+rxhwwbVq1dPwcHBpvLbt29r69atpgTT7du3NW7cOO3Zs0fLly/X8ePHTckmX19ffffdd5KkQ4cO6cyZM5o+fbokacSIEZo0aZJGjRqlAwcOaPHixSpcuLBZPCNHjtTgwYMVGxsrf39//ec//zFtHdy3b58aN26sVq1aae/evVq6dKk2b96s/v37S5J27typAQMG6L333tOhQ4e0Zs0a1a1bN8tzcevWLSUlJZldAAAAAAA8iQxGo9GY3UbvvfeeBg8eLAcHB7PyGzdu6MMPP9To0aNzLUAgI3PmzNHbb7+tK1eu6MaNG/Lw8NDff/+tDRs2aMaMGdqyZYs2btyo4OBgxcfHq0SJEun62LFjh2rUqKGrV6/KycnJtHrq8uXLcnNzkyRdvXpVnp6emjlzpnr06JGujxMnTqh48eL68ssv1b17d0nSgQMHVL58ecXFxals2bLq3Lmz7O3t9fnnn5vabd68WcHBwUpOTtbq1avVtWtXnTp1Ss7Oztmei/DwcI0dOzZdeaN5Xyj/A/9GkTdWtumY1yEAAAAAwGOTlJQkV1dXJSYmysXFJdO6OVoRNXbsWF27di1d+fXr1zP8gxjIbSEhIUpOTtaOHTu0adMm+fv7q1ChQgoODtaOHTuUnJysqKgoFS1a1JSE+uOPP9SiRQsVK1ZMzs7OqlevniQpISHhoePExcXp1q1bql+/fqbxBAYGmn729vaWJNO2v127dikyMlJOTk6mq3HjxkpNTdXx48fVsGFDFStWTCVKlNDrr7+uRYsWmZ1z9SgjRoxQYmKi6Tp58mSW2wIAAAAAYEnWOWlkNBplMBjSle/Zs0ceHh7/OijgUUqVKqXnnntOGzZs0OXLlxUcHCxJ8vLyUvHixbVlyxZt2LBBL730kiQpOTlZjRo1UqNGjbRw4UJ5enoqISFBjRs31u3btx86jr29fZbiyZ8/v+nntH8bqamppv/s3bu3BgwYkK5d0aJFZWNjo927dysqKkq//vqrRo8erfDwcO3YscO0Misztra2srW1zVKcAAAAAADkpWwlotIOcTYYDPL39zdLRqWkpOjatWt64403cj1IICMhISGKiorS5cuXNWTIEFN5cHCwfvnlF23btk1du3aVJB08eFD//POPPvjgA/n6+kqS2Vv3JMnGxkbSvd/lNKVLl5a9vb3WrVuX4da8rKhatar279+vUqVKPbSOtbW1GjRooAYNGmjMmDFyc3PT+vXr1apVqxyNCQAAAADAkyhbiaiPP/5YRqNR3bp109ixY+Xq6mq6Z2NjIz8/P9WqVSvXgwQyEhISon79+unOnTumFVHSvURUnz59dPPmTdNB5Wkrjz755BO98cYb+vPPPzVu3Diz/ooVKyaDwaCVK1fq5Zdflr29vZycnDRs2DANHTpUNjY2qlOnji5cuKD9+/ebzoR6lGHDhumFF15Qv3791LNnTzk6OiouLk5r167VJ598opUrV+rYsWOqW7eu3N3dtXr1aqWmpqpMmTK5N1kAAAAAADwBspWI6tKliySpePHiql27ttl2JMDSQkJCdOPGDZUtW9bsLXbBwcG6evWqSpYsaVr95OnpqcjISP33v//VjBkzVLVqVU2ZMkXNmzc3tfPx8dHYsWM1fPhwde3aVZ07d1ZkZKRGjRola2trjR49WqdPn5a3t3e2Vv4FBgYqOjpaI0eOVFBQkIxGo0qWLKl27dpJktzc3PT9998rPDxcN2/eVOnSpfX111+rfPnyuTRTAAAAAAA8GXL01rz73bhxQ3fu3DEre9QJ6QAen7S3FfDWvCcHb80DAAAA8Cx77G/Nu379uvr3769ChQrJyclJ7u7uZhcAAAAAAADwoBwlooYMGaL169dr1qxZsrW11ZdffqmxY8eqSJEimj9/fm7HCAAAAAAAgGdAts6ISvPTTz9p/vz5qlevnrp166agoCCVKlVKxYoV06JFi9SxI9tQAAAAAAAAYC5HK6IuXbqk4sWLS7p3HtSlS5ckSS+++KI2btyYe9EBAAAAAADgmZGjRFSJEiV04sQJSVJAQICWLVsm6d5KKTc3t9yKDQAAAAAAAM+QHCWiunbtqj179kiSRowYYTorauDAgRoyZEiuBggAAAAAAIBng8FoNBr/bScJCQnauXOnSpUqpcDAwNyIC0AOZee1mQAAAAAA/FvZ+Ts0Wyui1q9fr4CAACUlJZmVFy1aVPXr19d//vMfbdq0KfsRAwAAAAAA4JmXrUTUxx9/rJ49e2aY3XJ1dVXv3r310Ucf5VpwAAAAAAAAeHZkKxG1Z88ehYaGPvR+o0aNtGvXrn8dFAAAAAAAAJ492UpEnTt3Tvnz53/ofWtra124cOFfBwUAAAAAAIBnT7YSUT4+Ptq3b99D7+/du1fe3t7/OigAAAAAAAA8e7KViHr55Zc1evRo3bx5M929GzduaMyYMWrWrFmuBQcAAAAAAIBnh8FoNBqzWvncuXOqWrWqrKys1L9/f5UpU0YGg0FxcXH69NNPlZKSot27d6tw4cKPM2YAmUh7bWaTed8pv4NjXofzP+fHNo3zOgQAAAAAsKi0v0MTExMzfMHd/ayz03HhwoUVExOjPn36aMSIEUrLYRkMBjVu3FizZs0iCQUAAAAAAIAMZSsRJUnFihXT6tWrdfnyZR09elRGo1GlS5eWu7v744gPAAAAAAAAz4hsJ6LSuLu7q3r16rkZCwAAAAAAAJ5h2TqsHAAAAAAAAMgpElEAAAAAAACwCBJRAAAAAAAAsAgSUQAAAAAAALAIElFPmKioKBkMBl25cuWhdSIjI+Xm5mb6HB4ersqVKz/22JB1BoNBy5cvz+swAAAAAAB4opCI+pfCwsJkMBj0xhtvpLvXt29fGQwGhYWF5eqY7dq10+HDh3O1z0c5evSoGjduLBcXF3l4eKhJkya6cOFCltvfuHFD7u7u8vDw0I0bNx5jpE+GM2fOqEmTJnkdBgAAAAAATxQSUbnA19dXS5YsMUuw3Lx5U19//bWKFi2a6+PZ29urUKFCud5vZnr16qV//vlH0dHR2rp1q9q1ayej0Zjl9t99950qVKiggIAAff/9948x0rx1+/ZtSZKXl5dsbW3zOBoAAAAAAJ4sJKJyQdWqVVW0aFGzBMv3338vX19fValSxazurVu3NGDAABUqVEh2dnZ68cUXtWPHjnR9btmyRZUqVZKdnZ1q1qypffv2me49uDUvIxERESpXrpzs7OxUtmxZzZo1y3Tv9u3b6t+/v7y9vWVnZyc/Pz9NnDgx0/7y5cunxo0bq0qVKipTpozCwsKylQz76quv1KlTJ3Xq1ElfffVVuvv79+9X06ZN5eLiImdnZwUFBSk+Pt50f+7cuSpfvrxsbW3l7e2t/v37m+4lJiaqV69eKlSokFxcXPTSSy9pz549pvt79uxRSEiInJ2d5eLioueff147d+6UJP3111965ZVX5O7uLkdHR5UvX16rV682tY2OjlaNGjVM4w4fPlx379413a9Xr5769++vd955RwULFlTDhg0lpd+a9/fff6tdu3Zyd3dXgQIF1KJFC504ccJ0PyoqSjVq1JCjo6Pc3NxUp04d/fXXX1meXwAAAAAAngYkonJJ165dFRERYfo8d+5cdevWLV29oUOH6rvvvtO8efO0e/dulSpVSo0bN9alS5fM6g0ZMkRTpkzRjh07VKhQITVv3lx37tzJUixz5szRyJEjNWHCBMXFxen999/XqFGjNG/ePEnSjBkztGLFCi1btkyHDh3SwoUL5efnl2mfLVq00KxZs7R79+4sxXC/+Ph4bd26VW3btlXbtm0VExOjY8eOme7//fffqlu3ruzs7LR+/Xrt2rVL3bp1MyV8Zs+erX79+qlXr17at2+fVqxYoVKlSkmSjEajmjZtqrNnz2r16tXatWuXqlatqvr165vmtGPHjnruuee0Y8cO7dq1S8OHD1f+/PklSf369dOtW7e0ceNG7du3T5MmTZKTk5MprpdfflnVq1fXnj17NHv2bH311VcaP3682fPNmzdP1tbW2rJliz7//PN0z3/9+nWFhITIyclJGzdu1ObNm+Xk5KTQ0FDdvn1bd+/eVcuWLRUcHKy9e/dq69at6tWrlwwGQ5bm99atW0pKSjK7AAAAAAB4ElnndQDPitdff10jRozQiRMnZDAYtGXLFi1ZskRRUVGmOsnJyZo9e7YiIyNN5wfNmTNHa9eu1VdffaUhQ4aY6o4ZM8a0umbevHl67rnn9MMPP6ht27aPjGXcuHGaOnWqWrVqJUkqXry4Dhw4oM8//1xdunRRQkKCSpcurRdffFEGg0HFihXLtL/169dr+PDhGjt2rJo1a6YlS5aobt26kqRvv/1WXbt21dWrVx/afu7cuWrSpInc3d0lSaGhoZo7d64pofPpp5/K1dVVS5YsMSWI/P39Te3Hjx+vQYMG6a233jKVVa9eXZK0YcMG7du3T+fPnzdthZsyZYqWL1+ub7/9Vr169VJCQoKGDBmismXLSpJKly5t6ichIUGtW7dWxYoVJUklSpQw3Zs1a5Z8fX01c+ZMGQwGlS1bVqdPn9awYcM0evRo5ct3L49bqlQpTZ48+aHPv2TJEuXLl09ffvmlKbkUEREhNzc3RUVFqVq1akpMTFSzZs1UsmRJSVK5cuUe2t+DJk6cqLFjx2a5PgAAAAAAeYUVUbmkYMGCatq0qebNm6eIiAg1bdpUBQsWNKsTHx+vO3fuqE6dOqay/Pnzq0aNGoqLizOrW6tWLdPPHh4eKlOmTLo6Gblw4YJOnjyp7t27y8nJyXSNHz/etNUtLCxMsbGxKlOmjAYMGKBff/010z6HDx+ufv36afDgwZo7d65eeeUVrVixQpL0559/6sUXX3xo25SUFM2bN0+dOnUylXXq1Enz5s1TSkqKJCk2NlZBQUGmJNT9zp8/r9OnT6t+/foZ9r9r1y5du3ZNBQoUMHve48ePm573nXfeUY8ePdSgQQN98MEHZlv+BgwYoPHjx6tOnToaM2aM9u7da7oXFxenWrVqma1MqlOnjq5du6ZTp06ZyqpVq5bp/O3atUtHjx6Vs7OzKT4PDw/dvHlT8fHx8vDwUFhYmBo3bqxXXnlF06dP15kzZzLt834jRoxQYmKi6Tp58mSW2wIAAAAAYEkkonJRt27dFBkZqXnz5mW4LS/tcO8Ht1wZjcYsbcPKSp3U1FRJ91ZaxcbGmq4///xT27Ztk3TvTKvjx49r3LhxunHjhtq2bas2bdo8tM+9e/eazrpKW83Utm1bffnll4qIiFDXrl0f2vaXX34xnY9kbW0ta2trtW/fXqdOnTIlwOzt7R/aPrN7ac/r7e1t9qyxsbE6dOiQaYVZeHi46Qyq9evXKyAgQD/88IMkqUePHjp27Jhef/117du3T9WqVdMnn3wiKePvJaPv0NHR8ZExPv/88+liPHz4sDp06CDp3gqprVu3qnbt2lq6dKn8/f1N39ej2NraysXFxewCAAAAAOBJRCIqF6Wd+XP79m01btw43f1SpUrJxsZGmzdvNpXduXNHO3fuTLcV6/4kxOXLl3X48GHT1rLMFC5cWD4+Pjp27JhKlSpldhUvXtxUz8XFRe3atdOcOXO0dOlSfffdd+nOqUrj4+OjjRs3mj63bt1an3/+uXr16iV3d3e99tprD43nq6++Uvv27dMlYTp27Gg6tDwwMFCbNm3K8AwsZ2dn+fn5ad26dRn2X7VqVZ09e1bW1tbpnvf+FWn+/v56++239euvv6pVq1Zm53n5+vrqjTfe0Pfff69BgwZpzpw5kqSAgADFxMSYvR0wJiZGzs7O8vHxeegzZxTjkSNHVKhQoXQxurq6mupVqVJFI0aMUExMjCpUqKDFixdneQwAAAAAAJ4GnBGVi6ysrEzb56ysrNLdd3R0VJ8+fTRkyBB5eHioaNGimjx5sq5fv67u3bub1X3vvfdUoEABFS5cWCNHjlTBggXVsmXLLMURHh6uAQMGyMXFRU2aNNGtW7e0c+dOXb58We+8846mTZsmb29vVa5cWfny5dM333wjLy+vh76Jb+jQoerbt6+8vLzUvn17JSYmat26dXJwcNDBgwe1efNmBQUFpWt34cIF/fTTT1qxYoUqVKhgdq9Lly5q2rSpLly4oP79++uTTz5R+/btNWLECLm6umrbtm2qUaOGypQpo/DwcL3xxhsqVKiQmjRpoqtXr2rLli1688031aBBA9WqVUstW7bUpEmTVKZMGZ0+fVqrV69Wy5YtVb58eQ0ZMkRt2rRR8eLFderUKe3YsUOtW7eWJA0cOFBNmjSRv7+/Ll++rPXr15uSgn379tXHH3+sN998U/3799ehQ4c0ZswYvfPOO6bzobKiY8eO+vDDD9WiRQu99957eu6555SQkKDvv/9eQ4YM0Z07d/TFF1+oefPmKlKkiA4dOqTDhw+rc+fOWR4DAAAAAICnAYmoXPaobVEffPCBUlNT9frrr+vq1auqVq2afvnlF9NB3vfXe+utt3TkyBFVqlRJK1askI2NTZZi6NGjhxwcHPThhx9q6NChcnR0VMWKFTVw4EBJkpOTkyZNmqQjR47IyspK1atX1+rVqx+aXOndu7cKFCigDz74QJMnT5aTk5OaNm2qgwcPauzYsXr11Ve1detWs0PAJWn+/PlydHTM8HynkJAQOTs7a8GCBXrnnXe0fv16DRkyRMHBwbKyslLlypVNZ2l16dJFN2/e1LRp0zR48GAVLFjQtJXQYDBo9erVGjlypLp166YLFy7Iy8tLdevWVeHChWVlZaWLFy+qc+fOOnfunAoWLKhWrVqZDvdOSUlRv379dOrUKbm4uCg0NFTTpk2TdG8l2OrVqzVkyBBVqlRJHh4e6t69u959990sfQ9pHBwctHHjRg0bNkytWrXS1atX5ePjo/r168vFxUU3btzQwYMHNW/ePF28eFHe3t7q37+/evfuna1xAAAAAAB40hmM9+87AvDUS0pKkqurq5rM+075HTI/vwq578c26bflAgAAAMCzLO3v0MTExEcu0OGMKAAAAAAAAFgEiSgAAAAAAABYBIkoAAAAAAAAWASJKAAAAAAAAFgEiSgAAAAAAABYBIkoAAAAAAAAWIR1XgcA4PFY0rLBI1+bCQAAAACAJbEiCgAAAAAAABZBIgoAAAAAAAAWQSIKAAAAAAAAFkEiCgAAAAAAABZBIgoAAAAAAAAWQSIKAAAAAAAAFmGd1wEAeDy6/HhY+R2c8joMi1nWumxehwAAAAAAeARWRAEAAAAAAMAiSEQBAAAAAADAIkhEAQAAAAAAwCJIRAEAAAAAAMAiSEQBAAAAAADAIkhEAQAAAAAAwCJIRAEAAAAAAMAiSEThocLDw1W5cuW8DsNi/teeFwAAAAAASyMR9RQzGAyZXmFhYXkdoqZOnSo/Pz/Z29urTJky+uKLL7LUzs/PTx9//HG6cpJFAAAAAAA8vazzOgDk3JkzZ0w/L126VKNHj9ahQ4dMZfb29nkRlsnGjRs1ePBgzZgxQ6+88opOnjypf/75J09jkqQ7d+4of/78eR2Gbt++LRsbm7wOAwAAAAAAi2FF1FPMy8vLdLm6uspgMJiVLV68WCVLlpSNjY3KlCmjBQsWmLVPSEhQixYt5OTkJBcXF7Vt21bnzp176HhRUVGqUaOGHB0d5ebmpjp16uivv/56aP18+fLJyspK3bt3l5+fn4KCgvTqq6/m2vNL0o4dO9SwYUMVLFhQrq6uCg4O1u7du83qGAwGffbZZ2rRooUcHR01fvx4SdIHH3ygwoULy9nZWd27d9fNmzdNbfbt26d8+fKZEmeXL19Wvnz59Nprr5nqTJw4UbVq1ZIkpaSkqHv37ipevLhp9df06dPN4ggLC1PLli01ceJEFSlSRP7+/pKkv//+W+3atZO7u7sKFCigFi1a6MSJE7k6TwAAAAAAPAlIRD2jfvjhB7311lsaNGiQ/vzzT/Xu3Vtdu3bVhg0bJElGo1EtW7bUpUuXFB0drbVr1yo+Pl7t2rXLsL+7d++qZcuWCg4O1t69e7V161b16tVLBoPhoTFUqVJFPj4+6tu3r1JTUx/Lc169elVdunTRpk2btG3bNpUuXVovv/yyrl69alZvzJgxatGihfbt26du3bpp2bJlGjNmjCZMmKCdO3fK29tbs2bNMtWvUKGCChQooOjoaEn3VncVKFBAGzduNNWJiopScHCwJCk1NVXPPfecli1bpgMHDmj06NH673//q2XLlpnFsW7dOsXFxWnt2rVauXKlrl+/rpCQEDk5OWnjxo3avHmznJycFBoaqtu3b2dpDm7duqWkpCSzCwAAAACAJ5HBaDQa8zoI/HuRkZEaOHCgrly5IkmqU6eOypcvb3YmU9u2bZWcnKxVq1Zp7dq1atKkiY4fPy5fX19J0oEDB1S+fHlt375d1atXV3h4uJYvX67Y2FhdunRJBQoUMEu+ZCY1NVWNGjWSg4OD8uXLJzs7O82fP9+0Fa1ChQrq2rWrBg0alGF7Pz8/nTlzJt0Wutu3bysgIECxsbEZtktJSZG7u7sWL16sZs2aSbq3ImrgwIGaNm2aqV7t2rVVqVIlzZ4921T2wgsv6ObNm6a+W7durSJFiuiTTz7R22+/LSsrK82bN0/R0dHy9/eXu7u7vvnmG4WGhmYYS79+/XTu3Dl9++23ku6tiFqzZo0SEhJM8zB37lxNnjxZcXFxpqTe7du35ebmpuXLl6tRo0aZTbOke+dmjR07Nl15y/k7lN/B6ZHtnxXLWpfN6xAAAAAA4H9SUlKSXF1dlZiYKBcXl0zrsiLqGRUXF6c6deqYldWpU0dxcXGm+76+vqYklCQFBATIzc3NVOd+Hh4eCgsLU+PGjfXKK69o+vTpZmdUPWjNmjXasmWLIiMjtXTpUl28eFGvvPKKkpOTdfPmTcXHx+vFF1/M9BmGDBmi2NhYs+uNN94wq3P+/Hm98cYb8vf3l6urq1xdXXXt2jUlJCSY1atWrVq6+UnbVpfmwc/16tVTVFSUJCk6OlohISGqW7euoqOjtWPHDt24ccNsjj/77DNVq1ZNnp6ecnJy0pw5c9LFUbFiRbNzoXbt2qWjR4/K2dlZTk5OcnJykoeHh2mOsmLEiBFKTEw0XSdPnsxSOwAAAAAALI3Dyp9hD26bMxqNprL7f35YnQdFRERowIABWrNmjZYuXap3331Xa9eu1QsvvJCu7t69e1W0aFF5eHhIkml1T/369dWyZUuVKFFCNWrUyDT+ggULqlSpUmZlaf2lCQsL04ULF/Txxx+rWLFisrW1Va1atdJta3N0dMx0rIzUq1dPb731lo4ePao///xTQUFBio+PV3R0tK5cuaLnn39ezs7OkqRly5bp7bff1tSpU1WrVi05Ozvrww8/1O+//55pHKmpqXr++ee1aNGidON7enpmKU5bW1vZ2tpm+/kAAAAAALA0VkQ9o8qVK6fNmzeblcXExKhcuXKS7q1+SkhIMFs9c+DAASUmJprqZKRKlSoaMWKEYmJiVKFCBS1evDjDej4+Pjp+/LhOnTol6V4CZvXq1bp9+7ZGjBih8ePHZ3q+VFZt2rRJAwYM0Msvv6zy5cvL1tY2S2/mK1eunLZt22ZW9uDntHOixo8fr0qVKsnFxUXBwcGKjo5Ot0Vx06ZNql27tvr27asqVaqoVKlSWVrRVLVqVR05ckSFChVSqVKlzC5XV9cszgIAAAAAAE8HElHPqCFDhigyMlKfffaZjhw5oo8++kjff/+9Bg8eLElq0KCBAgMD1bFjR+3evVvbt29X586dFRwcnG4bmyQdP35cI0aM0NatW/XXX3/p119/1eHDhx+atGrdurWKFi2qpk2b6rffftPRo0f1008/6cyZM3J0dNTcuXNz5QDzUqVKacGCBYqLi9Pvv/+ujh07yt7e/pHt3nrrLc2dO1dz587V4cOHNWbMGO3fv9+sjsFgUN26dbVw4ULVq1dPkhQYGKjbt29r3bp1prK0OHbu3KlffvlFhw8f1qhRo7Rjx45HxtGxY0cVLFhQLVq00KZNm3T8+HFFR0frrbfeMiXxAAAAAAB4VpCIeka1bNlS06dP14cffqjy5cvr888/V0REhCl5YjAYtHz5crm7u6tu3bpq0KCBSpQooaVLl2bYn4ODgw4ePKjWrVvL399fvXr1Uv/+/dW7d++H1o+JiVG1atXUtWtXVahQQdOmTdPkyZO1Y8cORUdHa+DAgf/6OefOnavLly+rSpUqev311zVgwAAVKlToke3atWun0aNHa9iwYXr++ef1119/qU+fPunqhYSEKCUlxWzegoKCJMnsjKs33nhDrVq1Urt27VSzZk1dvHhRffv2fWQcDg4O2rhxo4oWLapWrVqpXLly6tatm27cuPHIA94AAAAAAHja8NY84BmT9rYC3poHAAAAALAE3poHAAAAAACAJw6JKAAAAAAAAFgEiSgAAAAAAABYBIkoAAAAAAAAWASJKAAAAAAAAFgEiSgAAAAAAABYhHVeBwDg8ZjXwv+Rr80EAAAAAMCSWBEFAAAAAAAAiyARBQAAAAAAAIsgEQUAAAAAAACLIBEFAAAAAAAAiyARBQAAAAAAAIsgEQUAAAAAAACLsM7rAAA8HotX/CN7h1t5Hca/0qWVZ16HAAAAAADIRayIAgAAAAAAgEWQiAIAAAAAAIBFkIgCAAAAAACARZCIAgAAAAAAgEWQiAIAAAAAAIBFkIgCAAAAAACARZCIAgAAAAAAgEWQiEK21atXTwMHDnzs4xgMBi1fvvyxj5MbwsPDVblyZdPnsLAwtWzZMs/iAQAAAADgSUQiKosMBkOmV1hYmEXjSU1N1bBhw1SkSBHZ29srMDBQP/74Y5babtiwQSEhIfLw8JCDg4NKly6tLl266O7du4856tx1/vx59e7dW0WLFpWtra28vLzUuHFjbd26Na9D0/Tp0xUZGZnXYQAAAAAA8ESxzusAnhZnzpwx/bx06VKNHj1ahw4dMpXZ29tbNJ6FCxdq2rRpmj9/vl544QUdPXo0S+3279+vJk2aaMCAAfrkk09kb2+vI0eO6Ntvv1Vqaupjjjp3tW7dWnfu3NG8efNUokQJnTt3TuvWrdOlS5fyOjS5urrmdQgAAAAAADxxWBGVRV5eXqbL1dVVBoPBrGzx4sUqWbKkbGxsVKZMGS1YsMDUtlu3bmrWrJlZf3fv3pWXl5fmzp0rSfr2229VsWJF2dvbq0CBAmrQoIGSk5MfGk++fPnk6emp9u3by8/PTw0aNFCDBg0e+Rxr166Vt7e3Jk+erAoVKqhkyZIKDQ3Vl19+KRsbG1O9LVu2KDg4WA4ODnJ3d1fjxo11+fJl0/3U1FQNHTpUHh4e8vLyUnh4uNk4CQkJatGihZycnOTi4qK2bdvq3LlzZnVmz5790Dl7lCtXrmjz5s2aNGmSQkJCVKxYMdWoUUMjRoxQ06ZNJUknTpyQwWBQbGysWTuDwaCoqChJUlRUlAwGg1atWqVKlSrJzs5ONWvW1L59+0xtIiMj5ebmpuXLl8vf3192dnZq2LChTp48+dD4HtyaZzQaNXnyZJUoUUL29vaqVKmSvv32W9P9y5cvq2PHjvL09JS9vb1Kly6tiIiILM8HAAAAAABPAxJRueCHH37QW2+9pUGDBunPP/9U79691bVrV23YsEGS1KNHD61Zs8ZsVdXq1at17do1tW3bVmfOnNF//vMfdevWTXFxcYqKilKrVq1kNBofOmb9+vWVmJioUaNGZStWLy8vnTlzRhs3bnxondjYWNWvX1/ly5fX1q1btXnzZr3yyitKSUkx1Zk3b54cHR31+++/a/LkyXrvvfe0du1aSfeSLi1bttSlS5cUHR2ttWvXKj4+Xu3atcvynD2Kk5OTnJyctHz5ct26dStbc5CRIUOGaMqUKdqxY4cKFSqk5s2b686dO6b7169f14QJEzRv3jxt2bJFSUlJat++fZb7f/fddxUREaHZs2dr//79evvtt9WpUydFR0dLkkaNGqUDBw7o559/VlxcnGbPnq2CBQtmqe9bt24pKSnJ7AIAAAAA4EnE1rxcMGXKFIWFhalv376SpHfeeUfbtm3TlClTFBISotq1a5tW/AwdOlSSFBERoddee01OTk46fPiw7t69q1atWqlYsWKSpIoVKz50vOvXr6thw4bq0KGD1q5dq+vXr2vKlCkyGAySJBcXF0VERKh169bp2r722mv65ZdfFBwcLC8vL73wwguqX7++OnfuLBcXF0nS5MmTVa1aNc2aNcvUrnz58mb9BAYGasyYMZKk0qVLa+bMmVq3bp0aNmyo3377TXv37tXx48fl6+srSVqwYIHKly+vHTt2qHr16o+cs0extrZWZGSkevbsqc8++0xVq1ZVcHCw2rdvr8DAwEe2f9CYMWPUsGFDSfeSbM8995x++OEHtW3bVpJ0584dzZw5UzVr1jTVKVeunLZv364aNWpk2ndycrI++ugjrV+/XrVq1ZIklShRQps3b9bnn3+u4OBgJSQkqEqVKqpWrZokyc/PL8uxT5w4UWPHjs3uIwMAAAAAYHGsiMoFcXFxqlOnjllZnTp1FBcXZ/rco0cP01ar8+fPa9WqVerWrZskqVKlSqpfv74qVqyo1157TXPmzDHbBvegyMhIXblyRTNnztTPP/+s3377TWFhYbp7965OnDiha9euqXbt2hm2tbKyUkREhE6dOqXJkyerSJEimjBhgsqXL29asZW2IiozDyZ7vL29df78edN8+Pr6mpJQkhQQECA3NzfTnGRlzh6ldevWOn36tFasWKHGjRsrKipKVatWzdEh4WkJIkny8PBQmTJlzGKxtrY2JYkkqWzZsmbPk5kDBw7o5s2batiwoWkll5OTk+bPn6/4+HhJUp8+fbRkyRJVrlxZQ4cOVUxMTJZjHzFihBITE01XZlsGAQAAAADISySicknaaqQ0RqPRrKxz5846duyYtm7dqoULF8rPz09BQUGS7iWH1q5dq59//lkBAQH65JNPVKZMGR0/fjzDsfbu3avy5cvLxsZG7u7uWrt2rbZt26ZXX31VM2bMUGhoqLy9vTON18fHR6+//ro+/fRTU6Lks88+k5S1g9fz58+f7vnTDjt/8NkfNiePmrOsSDuvafTo0YqJiVFYWJhppVa+fPlM/aa5f7vdozwYS0axZSXetHlZtWqVYmNjTdeBAwdM50Q1adJEf/31lwYOHKjTp0+rfv36Gjx4cJbitLW1lYuLi9kFAAAAAMCTiERULihXrpw2b95sVhYTE6Ny5cqZPhcoUEAtW7ZURESEIiIi1LVrV7P6BoNBderU0dixY/XHH3/IxsZGP/zwQ4bj+fj4KDY2VlevXpUkFSpUSL/99pv27dunadOmafz48dmK393dXd7e3qbD0QMDA7Vu3bps9XG/gIAAJSQkmK3MOXDggBITE01zkpU5y+nYac/h6ekpyfyNh/cfXH6/bdu2mX6+fPmyDh8+rLJly5rK7t69q507d5o+Hzp0SFeuXDGrk1lMtra2SkhIUKlSpcyu+1eNeXp6KiwsTAsXLtTHH3+sL774ImsPDQAAAADAU4IzonLBkCFD1LZtW1WtWlX169fX/2vvzsOqqvr+j38OyiQgOB8JFBBxnsk5AVNQUzG71BQHMr2znNNSMzOnR7Os1NK8HbBBH7UyM/NGkcR5wAH1FnNWrCDNFJwH2L8//LmfTjhg5UHh/bquc+XZe+21v3uzsM6ntdf57rvvtHTpUq1Zs8amXa9evdS6dWtlZmaqR48e5vZt27YpPj5e4eHhKlmypLZt26YzZ87cNZR58cUXNXXqVLVt21YTJkxQsWLFtGbNGp0/f16FChXSnDlzbNZ3+qNZs2YpKSlJzz77rMqVK6erV6/qs88+0/79+zV9+nRJtx71qlatml555RX16dNHTk5OWrt2rTp06JCjBbSbNWum6tWrKyoqSh9++KFu3rypV155RSEhIebjbTm9Z3dz9uxZdejQQT179lT16tXl4eGhHTt2aPLkyYqMjJR0a2ZX/fr1NWnSJPn5+em3337Tm2++ecf+xo4dq2LFiqlUqVIaOXKkihcvbvOtd46Ojurfv7+mTZsmR0dH9evXT/Xr17/v+lCS5OHhoaFDh2rw4MHKyspS48aNlZGRoc2bN8vd3V09evTQW2+9pTp16qhKlSq6du2aVqxY8bdDOQAAAAAAHjUEUf+Adu3aaerUqXr33Xc1YMAA+fv7KyYmRqGhoTbtmjVrptKlS6tKlSry9vY2txcuXFjr16/Xhx9+qIyMDJUtW1ZTpkxRy5Yt73g+b29vbd++XcOGDVP79u2VkZGhOnXqaOHChSpUqJCaN2+uwMBAvfrqq9mOrVu3rjZu3Kg+ffrol19+kbu7u6pUqaJly5YpJCREkhQUFKTVq1frjTfeUN26deXq6qp69eqpc+fOObofFotFy5YtU//+/dWkSRM5ODioRYsWZtD1IPfsbtzd3VWvXj198MEHOnr0qG7cuCFfX1/17t1bb7zxhtlu3rx56tmzp4KDg1WhQgVNnjxZ4eHh2fqbNGmSBg4cqMOHD6tGjRpavny5nJyczP2FChXSsGHD1KVLF/30009q3Lix5s2bl6NaJWncuHEqWbKkJk6cqGPHjsnLy0u1a9c2a3VyctKIESN04sQJubq66qmnntKiRYty3D8AAAAAAI8Di/HHBXTwUF2+fFne3t6aN2+e2rdvn9vlQFJCQoLCwsJ07tw5eXl53bHN/PnzNWjQIJ0/f96utf1VGRkZ8vT01MzPj8q1kEdul/O39GhfIrdLAAAAAADcx+3Poenp6fddt5gZUXaQlZWltLQ0TZkyRZ6enmrbtm1ulwQAAAAAAGB3BFF2kJKSIn9/f/n4+Gj+/PkqWJDbDgAAAAAA8h8ezQPyGB7NAwAAAADY04M8mudgp5oAAAAAAACQzxFEAQAAAAAAwC4IogAAAAAAAGAXrJoN5FFd2ha/77O5AAAAAADYEzOiAAAAAAAAYBcEUQAAAAAAALALgigAAAAAAADYBUEUAAAAAAAA7IIgCgAAAAAAAHZBEAUAAAAAAAC7KJjbBQB4OBIXnJGb69XcLuO+6keXzO0SAAAAAAB2wowoAAAAAAAA2AVBFAAAAAAAAOyCIAoAAAAAAAB2QRAFAAAAAAAAuyCIAgAAAAAAgF0QRAEAAAAAAMAuCKIAAAAAAABgFwRRyHfefvtt1axZM7fLAAAAAAAg3yGIegxFR0fLYrHIYrHI0dFRAQEBGjp0qC5dupSrdX3xxReqWLGiXFxc5Ofnp3HjxuXouGPHjqlz587y9vaWi4uLfHx8FBkZqUOHDkmSTpw4IYvFoqSkpAeuyWKxaNmyZTbbhg4dqvj4+AfuCwAAAAAA/D0Fc7sA/DUtWrRQTEyMbty4oQ0bNqhXr166dOmSZs6cmSv1nDhxQt27d9frr7+ul156SWfOnDGDpHu5fv26mjdvrooVK2rp0qUqXbq0fvrpJ61cuVLp6ekPpVZ3d3e5u7s/lL4fxPXr1+Xk5JTbZQAAAAAAYDfMiHpMOTs7y2q1ytfXV126dFFUVJQ588cwDE2ePFkBAQFydXVVjRo19NVXX5nHJiQkyGKxKD4+XsHBwSpUqJAaNmyogwcPmm327NmjsLAweXh4qHDhwqpTp4527Nhx13puz9Dq2bOn/P39VbduXXXt2vW+15GcnKxjx45pxowZql+/vsqWLatGjRppwoQJevLJJyVJ/v7+kqRatWrJYrEoNDRUkpSYmKjmzZurePHi8vT0VEhIiHbt2mX27efnJ0l69tlnZbFYzPd/fjQvKytLY8eOlY+Pj5ydnVWzZk3Fxsaa+2/PyFq6dKnCwsJUqFAh1ahRQ1u2bLG5ls2bN6tJkyZydXWVr6+vBgwYYDNLzc/PT+PHj1d0dLQ8PT3Vu3dvNW3aVP369bPp5+zZs3J2dtYPP/xw3/sHAAAAAMDjhCAqj3B1ddWNGzckSW+++aZiYmI0c+ZM7d+/X4MHD1bXrl21bt06m2NGjhypKVOmaMeOHSpYsKB69uxp7ouKipKPj48SExO1c+dODR8+XI6Ojnc9/xNPPKHg4GD169dPV69ezXHdJUqUkIODg7766itlZmbesc327dslSWvWrFFqaqqWLl0qSbpw4YJ69OihDRs2aOvWrSpfvrxatWqlCxcuSLoVVElSTEyMUlNTzfd/NnXqVE2ZMkXvvfee9u7dq4iICLVt21aHDx+2aTdy5EgNHTpUSUlJCgoKUufOnXXz5k1J0r59+xQREaH27dtr7969Wrx4sTZu3JgtZHr33XdVtWpV7dy5U6NGjVKvXr20cOFCXbt2zWyzYMECeXt7KywsLEf38Nq1a8rIyLB5AQAAAADwKCKIygO2b9+uhQsX6umnn9alS5f0/vvva968eYqIiFBAQICio6PVtWtXzZo1y+a4CRMmKCQkRJUrV9bw4cO1efNmM0RKSUlRs2bNVLFiRZUvX14dOnRQjRo17lpD7969ZRiGAgIC1KJFC5swpHXr1urfv/8dj3viiSc0bdo0vfXWWypSpIiaNm2qcePG6dixY2abEiVKSJKKFSsmq9WqokWLSpKaNm2qrl27qlKlSqpUqZJmzZqly5cvm4Hb7eO8vLxktVrN93/23nvvadiwYXr++edVoUIFvfPOO6pZs6Y+/PBDm3ZDhw7VM888o6CgII0ZM0YnT57UkSNHJN0KmLp06aJBgwapfPnyatiwoaZNm6bPPvvMJphr2rSphg4dqsDAQAUGBuq5556TxWLRt99+a7aJiYkx1wHLiYkTJ8rT09N8+fr65ug4AAAAAADsjSDqMbVixQq5u7vLxcVFDRo0UJMmTTR9+nQlJyfr6tWrat68ubkWkru7uz777DMdPXrUpo/q1aubfy5durQk6fTp05KkV199Vb169VKzZs00adKkbMf+UXJysubPn6/58+dr5syZ8vPzU2hoqNnX/v371bhx47se37dvX6WlpemLL75QgwYN9OWXX6pKlSqKi4u75z04ffq0+vTpo6CgIDOEuXjxolJSUu598/4gIyNDv/zyixo1amSzvVGjRjpw4IDNtnvdr507d2r+/Pk29zwiIkJZWVk6fvy4eVxwcLBNn87OzuratavmzZsnSUpKStKePXsUHR2d42sYMWKE0tPTzdepU6dyfCwAAAAAAPbEYuWPqbCwMM2cOVOOjo7y9vY2H5u7HXp8//33euKJJ2yOcXZ2tnn/x0ftbs++ycrKknRrHaUuXbro+++/13/+8x+NHj1aixYt0rPPPputlr1798rJyUmVK1eWJM2dO1edOnVSo0aN9Nprr+nChQtq27btPa/Hw8NDbdu2Vdu2bTV+/HhFRERo/Pjxat68+V2PiY6O1pkzZ/Thhx+qbNmycnZ2VoMGDXT9+vV7nutO/jz7yDCMbNvudb+ysrL00ksvacCAAdn6LlOmjPlnNze3bPt79eqlmjVr6qefftK8efP09NNPq2zZsjmu3dnZOdvPFgAAAACARxFB1GPKzc1NgYGB2bZXrlxZzs7OSklJUUhIyN86R1BQkIKCgjR48GB17txZMTExdwyinnjiCV2/fl3btm1TvXr1VKBAAS1cuFCRkZF66aWX9P7778vV1TXH57VYLKpYsaI2b94sSeY3y/15DakNGzZoxowZatWqlSTp1KlT+u2332zaODo63nXtKUkqXLiwvL29tXHjRjVp0sTcvnnzZtWtWzfHNdeuXVv79++/48/kfqpVq6bg4GDNnj1bCxcu1PTp0x+4DwAAAAAAHgc8mpfHeHh4aOjQoRo8eLA+/fRTHT16VLt379bHH3+sTz/9NEd9XLlyRf369VNCQoJOnjypTZs2KTExUZUqVbpj+8aNG6thw4bq1KmTli1bpqNHj2rlypU6duyY3NzctHDhQl2+fPmOxyYlJSkyMlJfffWVkpOTdeTIEc2dO1fz5s1TZGSkJKlkyZJydXVVbGysfv31V6Wnp0uSAgMD9fnnn+vAgQPatm2boqKisgVefn5+io+PV1pams6dO3fHGl577TW98847Wrx4sQ4ePKjhw4crKSlJAwcOzNH9kqRhw4Zpy5Yt6tu3r5KSknT48GEtX778rmtj/VmvXr00adIkZWZm3jHsAwAAAAAgLyCIyoPGjRunt956SxMnTlSlSpUUERGh7777Tv7+/jk6vkCBAjp79qy6d++uoKAgdezYUS1bttSYMWPu2N5isSg2NlbPPfecXn31VVWuXFkjR47Uyy+/rEOHDiktLU1RUVHmY2x/5OPjIz8/P40ZM0b16tVT7dq1NXXqVI0ZM0YjR46UJBUsWFDTpk3TrFmz5O3tbQZU8+bN07lz51SrVi1169ZNAwYMUMmSJW36nzJliuLi4uTr66tatWrdsf4BAwZoyJAhGjJkiKpVq6bY2FgtX75c5cuXz9H9km6tH7Vu3TodPnxYTz31lGrVqqVRo0aZa0ndT+fOnVWwYEF16dJFLi4uOT4vAAAAAACPE4thGEZuFwHkd6dOnZKfn58SExNVu3btv9VXRkaGPD09tWbGEbm5evxDFT489aNL3r8RAAAAAOCRdftzaHp6ugoXLnzPtqwRBeSiGzduKDU1VcOHD1f9+vX/dggFAAAAAMCjjEfzgFy0adMmlS1bVjt37tQnn3yS2+UAAAAAAPBQMSMKyEWhoaHi6VgAAAAAQH7BjCgAAAAAAADYBUEUAAAAAAAA7IIgCgAAAAAAAHbBGlFAHvVkVIn7fm0mAAAAAAD2xIwoAAAAAAAA2AVBFAAAAAAAAOyCIAoAAAAAAAB2QRAFAAAAAAAAuyCIAgAAAAAAgF0QRAEAAAAAAMAuCuZ2AQAejl+npuiyi0dul2GyvlY2t0sAAAAAAOQyZkQBAAAAAADALgiiAAAAAAAAYBcEUQAAAAAAALALgigAAAAAAADYBUEUAAAAAAAA7IIgCgAAAAAAAHZBEAUAAAAAAAC7IIhCnvH222+rZs2auV0GAAAAAAC4C4Io5Lro6GhZLBbzVaxYMbVo0UJ79+7N7dJMu3fvVocOHVSqVCm5uLgoKChIvXv31qFDh3K7NAAAAAAAHhsEUXgktGjRQqmpqUpNTVV8fLwKFiyo1q1b53ZZkqQVK1aofv36unbtmhYsWKADBw7o888/l6enp0aNGvWX+71+/fo/WCUAAAAAAI8+gig8EpydnWW1WmW1WlWzZk0NGzZMp06d0pkzZ8w2w4YNU1BQkAoVKqSAgACNGjVKN27cyNbXrFmz5Ovrq0KFCqlDhw46f/68JGn9+vVydHRUWlqaTfshQ4aoSZMmd6zr8uXLeuGFF9SqVSstX75czZo1k7+/v+rVq6f33ntPs2bNkiRlZmbqxRdflL+/v1xdXVWhQgVNnTrVpq/o6Gi1a9dOEydOlLe3t4KCgiRJP//8szp16qQiRYqoWLFiioyM1IkTJ/7qrQQAAAAA4JFFEIVHzsWLF7VgwQIFBgaqWLFi5nYPDw/Nnz9fycnJmjp1qmbPnq0PPvjA5tgjR45oyZIl+u677xQbG6ukpCT17dtXktSkSRMFBATo888/N9vfvHlTX3zxhV544YU71rJq1Sr99ttvev311++438vLS5KUlZUlHx8fLVmyRMnJyXrrrbf0xhtvaMmSJTbt4+PjdeDAAcXFxWnFihW6fPmywsLC5O7urvXr12vjxo1yd3dXixYtcjxj6tq1a8rIyLB5AQAAAADwKCqY2wUA0q3H39zd3SVJly5dUunSpbVixQo5OPxfVvrmm2+af/bz89OQIUO0ePFim5Do6tWr+vTTT+Xj4yNJmj59up555hlNmTJFVqtVL774omJiYvTaa69Jkr7//ntdvnxZHTt2vGNdhw8fliRVrFjxnvU7OjpqzJgx5nt/f39t3rxZS5Yssenbzc1Nc+bMkZOTkyRp3rx5cnBw0Jw5c2SxWCRJMTEx8vLyUkJCgsLDw+9z56SJEyfanBsAAAAAgEcVM6LwSAgLC1NSUpKSkpK0bds2hYeHq2XLljp58qTZ5quvvlLjxo1ltVrl7u6uUaNGKSUlxaafMmXKmCGUJDVo0EBZWVk6ePCgpFuPxx05ckRbt26VdCsI6tixo9zc3O5Yl2EYOb6GTz75RMHBwSpRooTc3d01e/bsbPVVq1bNDKEkaefOnTpy5Ig8PDzk7u4ud3d3FS1aVFevXtXRo0dzdN4RI0YoPT3dfJ06dSrHNQMAAAAAYE/MiMIjwc3NTYGBgeb7OnXqyNPTU7Nnz9b48eO1detWPf/88xozZowiIiLk6empRYsWacqUKffs9/Yso9v/LFmypNq0aaOYmBgFBARo5cqVSkhIuOvxt9dx+vHHH9WgQYO7tluyZIkGDx6sKVOmqEGDBvLw8NC7776rbdu2ZbvOP8rKylKdOnW0YMGCbH2WKFHintd2m7Ozs5ydnXPUFgAAAACA3EQQhUeSxWKRg4ODrly5IknatGmTypYtq5EjR5pt/jhb6raUlBT98ssv8vb2liRt2bJFDg4OZqAkSb169dLzzz8vHx8flStXTo0aNbprHeHh4SpevLgmT56sb775Jtv+8+fPy8vLSxs2bFDDhg31yiuvmPtyMqOpdu3aWrx4sUqWLKnChQvftz0AAAAAAI8zHs3DI+HatWtKS0tTWlqaDhw4oP79++vixYtq06aNJCkwMFApKSlatGiRjh49qmnTpt0xGHJxcVGPHj20Z88ebdiwQQMGDFDHjh1ltVrNNrdnVI0fP/6ui5TfdntNp++//15t27bVmjVrdOLECe3YsUOvv/66+vTpY9a3Y8cOrVq1SocOHdKoUaOUmJh43+uOiopS8eLFFRkZqQ0bNuj48eNat26dBg4cqJ9++ulBbiEAAAAAAI88gig8EmJjY1W6dGmVLl1a9erVU2Jior788kuFhoZKkiIjIzV48GD169dPNWvW1ObNmzVq1Khs/QQGBqp9+/Zq1aqVwsPDVbVqVc2YMcOmjYODg6Kjo5WZmanu3bvft7bIyEht3rxZjo6O6tKliypWrKjOnTsrPT1d48ePlyT16dNH7du3V6dOnVSvXj2dPXvWZnbU3RQqVEjr169XmTJl1L59e1WqVEk9e/bUlStXmCEFAAAAAMhzLMaDrMYM5BG9e/fWr7/+quXLl+d2Kf+4jIwMeXp66tDYffJw8cjtckzW18rmdgkAAAAAgIfg9ufQ9PT0+06qYI0o5Cvp6elKTEzUggUL9O233+Z2OQAAAAAA5CsEUchXIiMjtX37dr300ktq3rx5bpcDAAAAAEC+QhCFfCUhISG3SwAAAAAAIN9isXIAAAAAAADYBUEUAAAAAAAA7IIgCgAAAAAAAHbBGlFAHlVqYJn7fm0mAAAAAAD2xIwoAAAAAAAA2AVBFAAAAAAAAOyCIAoAAAAAAAB2QRAFAAAAAAAAuyCIAgAAAAAAgF0QRAEAAAAAAMAuCuZ2AQAejtOfbNIVFze7na/UgCZ2OxcAAAAA4PHEjCgAAAAAAADYBUEUAAAAAAAA7IIgCgAAAAAAAHZBEAUAAAAAAAC7IIgCAAAAAACAXRBEAQAAAAAAwC4IogAAAAAAAGAXBFF4KBISEmSxWHT+/HlJ0vz58+Xl5ZWrNeWW0NBQDRo0KLfLAAAAAAAg1xFEPSTR0dGyWCzmq1ixYmrRooX27t2b26XZ+OSTT+Th4aGbN2+a2y5evChHR0c99dRTNm03bNggi8WiQ4cO2aU2i8WiZcuW/e1+vvjiC1WsWFEuLi7y8/PTuHHjcnRcaGio+fNzcHBQqVKl1KFDB508efJv1ePn56cPP/zwb/UBAAAAAMDjiCDqIWrRooVSU1OVmpqq+Ph4FSxYUK1bt87tsmyEhYXp4sWL2rFjh7ltw4YNslqtSkxM1OXLl83tCQkJ8vb2VlBQUG6U+pecOHFC3bt3V7t27XTgwAEtWbJE/v7+OT6+d+/eSk1N1c8//6xvv/1Wp06dUteuXR9ixQAAAAAA5F0EUQ+Rs7OzrFarrFaratasqWHDhunUqVM6c+aM2WbYsGEKCgpSoUKFFBAQoFGjRunGjRs2/YwfP14lS5aUh4eHevXqpeHDh6tmzZrm/oSEBNWtW1dubm7y8vJSo0aNcjxrp0KFCvL29lZCQoJNf5GRkSpXrpw2b95ssz0sLEzSrVlGwcHB8vDwkNVqVZcuXXT69OkHuj/fffed6tSpIxcXFwUEBGjMmDHmzCw/Pz9J0rPPPiuLxWK+37Nnj8LCwuTh4aHChQurTp06NiHan92e0dSzZ0/5+/urbt26DxQkFSpUSFarVaVLl1b9+vXVt29f7dq1y6ZNcnKyWrVqJXd3d5UqVUrdunXTb7/9dsf+QkNDdfLkSQ0ePNisTZJOnjypNm3aqEiRInJzc1OVKlW0cuXKHNcJAAAAAMDjgCDKTi5evKgFCxYoMDBQxYoVM7d7eHho/vz5Sk5O1tSpUzV79mx98MEH5v4FCxZowoQJeuedd7Rz506VKVNGM2fONPffvHlT7dq1U0hIiPbu3astW7boX//6lxlw5ERoaKjWrl1rvl+7dq1CQ0MVEhJibr9+/bq2bNliBlHXr1/XuHHjtGfPHi1btkzHjx9XdHR0js+5atUqde3aVQMGDFBycrJmzZql+fPna8KECZKkxMRESVJMTIxSU1PN91FRUfLx8VFiYqJ27typ4cOHy9HR8a7neeKJJxQcHKx+/frp6tWrOa7vTn7//Xd9+eWXqlevnrktNTVVISEhqlmzpnbs2KHY2Fj9+uuv6tix4x37WLp0qXx8fDR27Fhztpwk9e3bV9euXdP69eu1b98+vfPOO3J3d89RXdeuXVNGRobNCwAAAACAR1HB3C4gL1uxYoUZJly6dEmlS5fWihUr5ODwf/nfm2++af7Zz89PQ4YM0eLFi/X6669LkqZPn64XX3xRL7zwgiTprbfe0urVq3Xx4kVJUkZGhtLT09W6dWuVK1dOklSpUqUHqjM0NFSDBw/WzZs3deXKFe3evVtNmjRRZmampk2bJknaunWrrly5YgZRPXv2NI8PCAjQtGnTVLduXV28eDFHAcqECRM0fPhw9ejRw+xj3Lhxev311zV69GiVKFFCkuTl5SWr1Woel5KSotdee00VK1aUJJUvX/6e5+ndu7cMw1BAQIBatGih5cuXq3DhwpKk1q1by9/fX9OnT7/r8TNmzNCcOXNkGIYuX76soKAgrVq1ytw/c+ZM1a5dW//zP/9jbps3b558fX116NChbI8xFi1aVAUKFDBnkv3xup577jlVq1bNvB85NXHiRI0ZMybH7QEAAAAAyC3MiHqIwsLClJSUpKSkJG3btk3h4eFq2bKlzWNzX331lRo3biyr1Sp3d3eNGjVKKSkp5v6DBw+qbt26Nv3+8X3RokUVHR2tiIgItWnTRlOnTjVn2TxInZcuXVJiYqI2bNigoKAglSxZUiEhIUpMTNSlS5eUkJCgMmXKmAHJ7t27FRkZqbJly8rDw0OhoaGSZFP7vezcuVNjx46Vu7u7+bq9HtMf16X6s1dffVW9evVSs2bNNGnSJB09evSubZOTkzV//nzNnz9fM2fOlJ+fn0JDQ81HCPfv36/GjRvfs86oqCglJSVpz5492rhxowIDAxUeHq4LFy6Y17F27Vqb67gdkt2rtj8bMGCAxo8fr0aNGmn06NEPtKj9iBEjlJ6ebr5OnTqV42MBAAAAALAngqiHyM3NTYGBgQoMDFTdunU1d+5cXbp0SbNnz5Z0a5bR888/r5YtW2rFihXavXu3Ro4cqevXr9v08+fH7AzDsHkfExOjLVu2qGHDhlq8eLGCgoK0devWHNcZGBgoHx8frV27VmvXrlVISIgkyWq1yt/fX5s2bdLatWvVtGlTSbdmd4WHh8vd3V1ffPGFEhMT9c0330hSttrvJisrS2PGjDGDuqSkJO3bt0+HDx+Wi4vLXY97++23tX//fj3zzDP64YcfVLlyZfPcf7Z37145OTmpcuXKslgsmjt3rgICAtSoUSP9+9//1oULF9S2bdt71unp6Wn+DBs1aqS5c+fq8OHDWrx4sXkdbdq0sbmOpKQkHT58WE2aNMnRvZCkXr166dixY+rWrZv27dun4ODge87U+iNnZ2cVLlzY5gUAAAAAwKOIIMqOLBaLHBwcdOXKFUnSpk2bVLZsWY0cOVLBwcEqX758tkXGK1SooO3bt9tsu9Pi3LVq1dKIESO0efNmVa1aVQsXLnyg2sLCwpSQkKCEhARzdpMkhYSEaNWqVdq6dav5WN6PP/6o3377TZMmTdJTTz2lihUrPvBC5bVr19bBgwfNkOePr9uPLjo6OiozMzPbsUFBQRo8eLBWr16t9u3bKyYm5o7neOKJJ3T9+nVt27ZNklSgQAEtXLhQgYGBeumllzRy5Ei5uro+UN0FChSQJPNnWLt2be3fv19+fn7ZrsPNze2OfTg5Od3xunx9fdWnTx8tXbpUQ4YMMQNLAAAAAADyCoKoh+jatWtKS0tTWlqaDhw4oP79++vixYtq06aNpFszkVJSUrRo0SIdPXpU06ZNyza7p3///po7d64+/fRTHT58WOPHj9fevXvNWVLHjx/XiBEjtGXLFp08eVKrV6/WoUOHHnidqLCwMG3cuFFJSUnmjCjpVhA1e/ZsXb161QyiypQpIycnJ02fPl3Hjh3T8uXLNW7cuAc631tvvaXPPvvMnOF04MABLV68ONuaWfHx8UpLS9O5c+d05coV9evXTwkJCTp58qQ2bdqkxMTEu15r48aN1bBhQ3Xq1EnLli3T0aNHtXLlSh07dkxubm5auHDhPR8DlKTLly+bP8M9e/bolVdekYuLi8LDwyXdWmT8999/V+fOnbV9+3YdO3ZMq1evVs+ePe8YNt2+rvXr1+vnn382v11v0KBBWrVqlY4fP65du3bphx9+eOCfIQAAAAAAjzqCqIcoNjZWpUuXVunSpVWvXj0lJibqyy+/NGccRUZGavDgwerXr59q1qypzZs3a9SoUTZ9REVFacSIERo6dKhq165tfjvd7cfXChUqpB9//FHPPfecgoKC9K9//Uv9+vXTSy+9JEk6ceKELBaLEhIS7llrWFiYrly5osDAQJUqVcrcHhISogsXLqhcuXLy9fWVJJUoUULz58/Xl19+qcqVK2vSpEl67733HujeREREaMWKFYqLi9OTTz6p+vXr6/3331fZsmXNNlOmTFFcXJx8fX1Vq1YtFShQQGfPnlX37t0VFBSkjh07qmXLlnddqNtisSg2NlbPPfecXn31VVWuXFkjR47Uyy+/rEOHDiktLU1RUVHKysq6a52zZ882f4ZhYWE6c+aMVq5cqQoVKkiSvL29tWnTJmVmZioiIkJVq1bVwIED5enpabMo/R+NHTtWJ06cULly5cxF2TMzM9W3b19VqlRJLVq0UIUKFTRjxowHuqcAAAAAADzqLMafFxzCI6958+ayWq36/PPP79s2ISFBzz77rI4dO6YiRYrYoTrktoyMDHl6eurwOyvl4XLnxwMfhlIDcr4mFgAAAAAg77j9OTQ9Pf2+6xYXtFNN+IsuX76sTz75RBERESpQoID+93//V2vWrFFcXFyOjo+NjdUbb7xBCAUAAAAAAHIdQdQjzmKxaOXKlRo/fryuXbumChUq6Ouvv1azZs1ydPykSZMecoUAAAAAAAA5QxD1iHN1ddWaNWtyuwwAAAAAAIC/jcXKAQAAAAAAYBcEUQAAAAAAALALgigAAAAAAADYBWtEAXlUyT6N7vu1mQAAAAAA2BMzogAAAAAAAGAXBFEAAAAAAACwCx7NA/IYwzAkSRkZGblcCQAAAAAgP7j9+fP259F7IYgC8pizZ89Kknx9fXO5EgAAAABAfnLhwgV5enresw1BFJDHFC1aVJKUkpJy378AgLwiIyNDvr6+OnXqFIv0I99g3CM/YtwjP2Lc43FgGIYuXLggb2/v+7YliALyGAeHW0u/eXp68i8q5DuFCxdm3CPfYdwjP2LcIz9i3ONRl9OJECxWDgAAAAAAALsgiAIAAAAAAIBdEEQBeYyzs7NGjx4tZ2fn3C4FsBvGPfIjxj3yI8Y98iPGPfIai5GT79YDAAAAAAAA/iZmRAEAAAAAAMAuCKIAAAAAAABgFwRRAAAAAAAAsAuCKAAAAAAAANgFQRSQx8yYMUP+/v5ycXFRnTp1tGHDhtwuCciR9evXq02bNvL29pbFYtGyZcts9huGobffflve3t5ydXVVaGio9u/fb9Pm2rVr6t+/v4oXLy43Nze1bdtWP/30k02bc+fOqVu3bvL09JSnp6e6deum8+fPP+SrA7KbOHGinnzySXl4eKhkyZJq166dDh48aNOGcY+8ZubMmapevboKFy6swoULq0GDBvrPf/5j7mfMIz+YOHGiLBaLBg0aZG5j7CM/IYgC8pDFixdr0KBBGjlypHbv3q2nnnpKLVu2VEpKSm6XBtzXpUuXVKNGDX300Ud33D958mS9//77+uijj5SYmCir1armzZvrwoULZptBgwbpm2++0aJFi7Rx40ZdvHhRrVu3VmZmptmmS5cuSkpKUmxsrGJjY5WUlKRu3bo99OsD/mzdunXq27evtm7dqri4ON28eVPh4eG6dOmS2YZxj7zGx8dHkyZN0o4dO7Rjxw41bdpUkZGR5gduxjzyusTERP373/9W9erVbbYz9pGvGADyjLp16xp9+vSx2VaxYkVj+PDhuVQR8NdIMr755hvzfVZWlmG1Wo1JkyaZ265evWp4enoan3zyiWEYhnH+/HnD0dHRWLRokdnm559/NhwcHIzY2FjDMAwjOTnZkGRs3brVbLNlyxZDkvHjjz8+5KsC7u306dOGJGPdunWGYTDukX8UKVLEmDNnDmMeed6FCxeM8uXLG3FxcUZISIgxcOBAwzD4+x75DzOigDzi+vXr2rlzp8LDw222h4eHa/PmzblUFfDPOH78uNLS0mzGt7Ozs0JCQszxvXPnTt24ccOmjbe3t6pWrWq22bJlizw9PVWvXj2zTf369eXp6cnvCXJdenq6JKlo0aKSGPfI+zIzM7Vo0SJdunRJDRo0YMwjz+vbt6+eeeYZNWvWzGY7Yx/5TcHcLgDAP+O3335TZmamSpUqZbO9VKlSSktLy6WqgH/G7TF8p/F98uRJs42Tk5OKFCmSrc3t49PS0lSyZMls/ZcsWZLfE+QqwzD06quvqnHjxqpataokxj3yrn379qlBgwa6evWq3N3d9c0336hy5crmB2XGPPKiRYsWadeuXUpMTMy2j7/vkd8QRAF5jMVisXlvGEa2bcDj6q+M7z+3uVN7fk+Q2/r166e9e/dq48aN2fYx7pHXVKhQQUlJSTp//ry+/vpr9ejRQ+vWrTP3M+aR15w6dUoDBw7U6tWr5eLictd2jH3kFzyaB+QRxYsXV4ECBbL9347Tp09n+78rwOPGarVK0j3Ht9Vq1fXr13Xu3Ll7tvn111+z9X/mzBl+T5Br+vfvr+XLl2vt2rXy8fExtzPukVc5OTkpMDBQwcHBmjhxomrUqKGpU6cy5pFn7dy5U6dPn1adOnVUsGBBFSxYUOvWrdO0adNUsGBBc1wy9pFfEEQBeYSTk5Pq1KmjuLg4m+1xcXFq2LBhLlUF/DP8/f1ltVptxvf169e1bt06c3zXqVNHjo6ONm1SU1P13//+12zToEEDpaena/v27Wabbdu2KT09nd8T2J1hGOrXr5+WLl2qH374Qf7+/jb7GffILwzD0LVr1xjzyLOefvpp7du3T0lJSeYrODhYUVFRSkpKUkBAAGMf+Yv910cH8LAsWrTIcHR0NObOnWskJycbgwYNMtzc3IwTJ07kdmnAfV24cMHYvXu3sXv3bkOS8f777xu7d+82Tp48aRiGYUyaNMnw9PQ0li5dauzbt8/o3LmzUbp0aSMjI8Pso0+fPoaPj4+xZs0aY9euXUbTpk2NGjVqGDdv3jTbtGjRwqhevbqxZcsWY8uWLUa1atWM1q1b2/16gZdfftnw9PQ0EhISjNTUVPN1+fJlsw3jHnnNiBEjjPXr1xvHjx839u7da7zxxhuGg4ODsXr1asMwGPPIP/74rXmGwdhH/kIQBeQxH3/8sVG2bFnDycnJqF27tvk14MCjbu3atYakbK8ePXoYhnHrq41Hjx5tWK1Ww9nZ2WjSpImxb98+mz6uXLli9OvXzyhatKjh6upqtG7d2khJSbFpc/bsWSMqKsrw8PAwPDw8jKioKOPcuXN2ukrg/9xpvEsyYmJizDaMe+Q1PXv2NP87pUSJEsbTTz9thlCGwZhH/vHnIIqxj/zEYhiGkTtzsQAAAAAAAJCfsEYUAAAAAAAA7IIgCgAAAAAAAHZBEAUAAAAAAAC7IIgCAAAAAACAXRBEAQAAAAAAwC4IogAAAAAAAGAXBFEAAAAAAACwC4IoAAAAAAAA2AVBFAAAAAAAAOyCIAoAAACPvbS0NPXv318BAQFydnaWr6+v2rRpo/j4eLvWYbFYtGzZMrueEwCAx0nB3C4AAAAA+DtOnDihRo0aycvLS5MnT1b16tV148YNrVq1Sn379tWPP/6Y2yUCAID/z2IYhpHbRQAAAAB/VatWrbR3714dPHhQbm5uNvvOnz8vLy8vpaSkqH///oqPj5eDg4NatGih6dOnq1SpUpKk6OhonT9/3mY206BBg5SUlKSEhARJUmhoqKpXry4XFxfNmTNHTk5O6tOnj95++21Jkp+fn06ePGkeX7ZsWZ04ceJhXjoAAI8dHs0DAADAY+v3339XbGys+vbtmy2EkiQvLy8ZhqF27drp999/17p16xQXF6ejR4+qU6dOD3y+Tz/9VG5ubtq2bZsmT56ssWPHKi4uTpKUmJgoSYqJiVFqaqr5HgAA/B8ezQMAAMBj68iRIzIMQxUrVrxrmzVr1mjv3r06fvy4fH19JUmff/65qlSposTERD355JM5Pl/16tU1evRoSVL58uX10UcfKT4+Xs2bN1eJEiUk3Qq/rFbr37gqAADyLmZEAQAA4LF1e5UJi8Vy1zYHDhyQr6+vGUJJUuXKleXl5aUDBw480PmqV69u87506dI6ffr0A/UBAEB+RhAFAACAx1b58uVlsVjuGSgZhnHHoOqP2x0cHPTnpVNv3LiR7RhHR0eb9xaLRVlZWX+ldAAA8iWCKAAAADy2ihYtqoiICH388ce6dOlStv3nz59X5cqVlZKSolOnTpnbk5OTlZ6erkqVKkmSSpQoodTUVJtjk5KSHrgeR0dHZWZmPvBxAADkFwRRAAAAeKzNmDFDmZmZqlu3rr7++msdPnxYBw4c0LRp09SgQQM1a9ZM1atXV1RUlHbt2qXt27ere/fuCgkJUXBwsCSpadOm2rFjhz777DMdPnxYo0eP1n//+98HrsXPz0/x8fFKS0vTuXPn/ulLBQDgsUcQBQAAgMeav7+/du3apbCwMA0ZMkRVq1ZV8+bNFR8fr5kzZ8pisWjZsmUqUqSImjRpombNmikgIECLFy82+4iIiNCoUaP0+uuv68knn9SFCxfUvXv3B65lypQpiouLk6+vr2rVqvVPXiYAAHmCxfjzw/AAAAAAAADAQ8CMKAAAAAAAANgFQRQAAAAAAADsgiAKAAAAAAAAdkEQBQAAAAAAALsgiAIAAAAAAIBdEEQBAAAAAADALgiiAAAAAAAAYBcEUQAAAAAAALALgigAAAAAAADYBUEUAAAAAAAA7IIgCgAAAAAAAHbx/wBIyln6J2HO2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357668" cy="292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24000" y="4876800"/>
            <a:ext cx="6553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The dataset reveals that “Clothing” categories are the most prevalent, followed by “</a:t>
            </a:r>
            <a:r>
              <a:rPr lang="en-US" sz="1400" dirty="0" err="1"/>
              <a:t>Jewellery</a:t>
            </a:r>
            <a:r>
              <a:rPr lang="en-US" sz="1400" dirty="0"/>
              <a:t>” and “Footwear.” This suggests a higher customer interest in these products, likely indicating a significant preference among female </a:t>
            </a:r>
            <a:r>
              <a:rPr lang="en-US" sz="1400" dirty="0" smtClean="0"/>
              <a:t>shoppers.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932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spc="-240" dirty="0" smtClean="0">
                <a:solidFill>
                  <a:srgbClr val="000000"/>
                </a:solidFill>
              </a:rPr>
              <a:t>Text Normalization Flow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09620"/>
            <a:ext cx="6838776" cy="387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798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After Applying Normalization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3948112" cy="2097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752600"/>
            <a:ext cx="3976940" cy="203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990600" y="4267200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Percentage reduction in text length after cleaning: 45.43%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1009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Word Distribution After Normalization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447800" y="1600200"/>
            <a:ext cx="1561068" cy="746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5088"/>
              </a:lnSpc>
            </a:pPr>
            <a:r>
              <a:rPr lang="en-US" dirty="0" smtClean="0">
                <a:solidFill>
                  <a:srgbClr val="000000"/>
                </a:solidFill>
                <a:latin typeface="Canva Sans Bold"/>
              </a:rPr>
              <a:t>Training Data</a:t>
            </a:r>
            <a:endParaRPr lang="en-US" dirty="0">
              <a:solidFill>
                <a:srgbClr val="000000"/>
              </a:solidFill>
              <a:latin typeface="Canva Sans Bold"/>
            </a:endParaRPr>
          </a:p>
        </p:txBody>
      </p:sp>
      <p:sp>
        <p:nvSpPr>
          <p:cNvPr id="5" name="Freeform 2"/>
          <p:cNvSpPr/>
          <p:nvPr/>
        </p:nvSpPr>
        <p:spPr>
          <a:xfrm>
            <a:off x="609600" y="2346558"/>
            <a:ext cx="3699032" cy="2161422"/>
          </a:xfrm>
          <a:custGeom>
            <a:avLst/>
            <a:gdLst/>
            <a:ahLst/>
            <a:cxnLst/>
            <a:rect l="l" t="t" r="r" b="b"/>
            <a:pathLst>
              <a:path w="7913830" h="4322845">
                <a:moveTo>
                  <a:pt x="0" y="0"/>
                </a:moveTo>
                <a:lnTo>
                  <a:pt x="7913831" y="0"/>
                </a:lnTo>
                <a:lnTo>
                  <a:pt x="7913831" y="4322844"/>
                </a:lnTo>
                <a:lnTo>
                  <a:pt x="0" y="43228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Rectangle 5"/>
          <p:cNvSpPr/>
          <p:nvPr/>
        </p:nvSpPr>
        <p:spPr>
          <a:xfrm>
            <a:off x="6219168" y="1610264"/>
            <a:ext cx="1467133" cy="746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5088"/>
              </a:lnSpc>
            </a:pPr>
            <a:r>
              <a:rPr lang="en-US" dirty="0" smtClean="0">
                <a:solidFill>
                  <a:srgbClr val="000000"/>
                </a:solidFill>
                <a:latin typeface="Canva Sans Bold"/>
              </a:rPr>
              <a:t>Testing Data</a:t>
            </a:r>
            <a:endParaRPr lang="en-US" dirty="0">
              <a:solidFill>
                <a:srgbClr val="000000"/>
              </a:solidFill>
              <a:latin typeface="Canva Sans Bold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5187101" y="2414209"/>
            <a:ext cx="3531266" cy="2026120"/>
          </a:xfrm>
          <a:custGeom>
            <a:avLst/>
            <a:gdLst/>
            <a:ahLst/>
            <a:cxnLst/>
            <a:rect l="l" t="t" r="r" b="b"/>
            <a:pathLst>
              <a:path w="8428113" h="4793685">
                <a:moveTo>
                  <a:pt x="0" y="0"/>
                </a:moveTo>
                <a:lnTo>
                  <a:pt x="8428113" y="0"/>
                </a:lnTo>
                <a:lnTo>
                  <a:pt x="8428113" y="4793685"/>
                </a:lnTo>
                <a:lnTo>
                  <a:pt x="0" y="47936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041391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spc="-240" dirty="0" smtClean="0">
                <a:solidFill>
                  <a:srgbClr val="000000"/>
                </a:solidFill>
                <a:latin typeface="Russo One"/>
              </a:rPr>
              <a:t>Applying Models on TF-IDF Vectorization</a:t>
            </a: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32" y="1371600"/>
            <a:ext cx="5257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10032" y="5638800"/>
            <a:ext cx="3584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SGD Classifiers performed best of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3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HyperParameter</a:t>
            </a:r>
            <a:r>
              <a:rPr lang="en-US" sz="3200" dirty="0" smtClean="0"/>
              <a:t> Tuning on Best </a:t>
            </a:r>
            <a:r>
              <a:rPr lang="en-US" sz="3200" dirty="0" err="1" smtClean="0"/>
              <a:t>Perfomed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47" y="1447800"/>
            <a:ext cx="3088572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529946"/>
            <a:ext cx="4495800" cy="4489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6929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spc="-240" dirty="0" smtClean="0">
                <a:solidFill>
                  <a:srgbClr val="000000"/>
                </a:solidFill>
              </a:rPr>
              <a:t>Prediction on Test Data</a:t>
            </a:r>
            <a:endParaRPr lang="en-US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5757862" cy="358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47800" y="5257800"/>
            <a:ext cx="7086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The model achieved a high accuracy of 83.46%, indicating strong performance in predicting the categories of the given samples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31794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160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Description Length Distribution by Category</vt:lpstr>
      <vt:lpstr>Product Category Distribution</vt:lpstr>
      <vt:lpstr>Text Normalization Flow</vt:lpstr>
      <vt:lpstr>After Applying Normalization</vt:lpstr>
      <vt:lpstr>Word Distribution After Normalization</vt:lpstr>
      <vt:lpstr>Applying Models on TF-IDF Vectorization</vt:lpstr>
      <vt:lpstr>HyperParameter Tuning on Best Perfomed</vt:lpstr>
      <vt:lpstr>Prediction on Test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</dc:creator>
  <cp:lastModifiedBy>sid</cp:lastModifiedBy>
  <cp:revision>6</cp:revision>
  <dcterms:created xsi:type="dcterms:W3CDTF">2024-08-04T15:03:22Z</dcterms:created>
  <dcterms:modified xsi:type="dcterms:W3CDTF">2024-08-04T16:03:31Z</dcterms:modified>
</cp:coreProperties>
</file>