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sldIdLst>
    <p:sldId id="4170" r:id="rId2"/>
    <p:sldId id="4195" r:id="rId3"/>
    <p:sldId id="4166" r:id="rId4"/>
    <p:sldId id="4196" r:id="rId5"/>
    <p:sldId id="4235" r:id="rId6"/>
    <p:sldId id="4197" r:id="rId7"/>
    <p:sldId id="4198" r:id="rId8"/>
    <p:sldId id="4248" r:id="rId9"/>
    <p:sldId id="4252" r:id="rId10"/>
    <p:sldId id="4210" r:id="rId11"/>
    <p:sldId id="4249" r:id="rId12"/>
    <p:sldId id="4250" r:id="rId13"/>
  </p:sldIdLst>
  <p:sldSz cx="24377650" cy="13716000"/>
  <p:notesSz cx="7104063" cy="10234613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54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373737"/>
    <a:srgbClr val="CFCFCF"/>
    <a:srgbClr val="EFF1F8"/>
    <a:srgbClr val="445469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068" autoAdjust="0"/>
  </p:normalViewPr>
  <p:slideViewPr>
    <p:cSldViewPr snapToGrid="0" snapToObjects="1">
      <p:cViewPr varScale="1">
        <p:scale>
          <a:sx n="34" d="100"/>
          <a:sy n="34" d="100"/>
        </p:scale>
        <p:origin x="714" y="72"/>
      </p:cViewPr>
      <p:guideLst>
        <p:guide pos="14470"/>
        <p:guide pos="7678"/>
        <p:guide orient="horz" pos="4320"/>
        <p:guide pos="12554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6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11480" y="3517282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37124" y="3517281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65760" y="-2"/>
            <a:ext cx="16073846" cy="13741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98937" y="5468112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798937" y="9624615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98937" y="1311609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1218882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2805" y="4131129"/>
            <a:ext cx="5452889" cy="5453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5883" y="6857999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251767" y="0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3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474263" y="3227294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1954" y="3227295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3" y="6860903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4" y="0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611703" y="4653642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913" y="4653643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6860902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5807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3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3" y="471525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36" y="4715257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66122" y="-411479"/>
            <a:ext cx="22468397" cy="8702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01969" y="685799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5" y="132786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2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6384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8A502-6B8F-6F4E-AD8F-18A1FA557F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7715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3041084-3B04-184E-B55D-7E4AC6DF66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3159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99273" y="1701642"/>
            <a:ext cx="4789720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02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93814" y="2858786"/>
            <a:ext cx="5998280" cy="7958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79000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23647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1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49506" y="-2"/>
            <a:ext cx="15485013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598473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51965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1965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2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1" y="-2"/>
            <a:ext cx="1407705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57199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2801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4003" r:id="rId23"/>
    <p:sldLayoutId id="2147483999" r:id="rId24"/>
    <p:sldLayoutId id="2147484000" r:id="rId25"/>
    <p:sldLayoutId id="2147484001" r:id="rId26"/>
    <p:sldLayoutId id="2147484002" r:id="rId2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38320" y="171450"/>
            <a:ext cx="24377659" cy="13716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57" y="7680646"/>
            <a:ext cx="4619716" cy="5593210"/>
            <a:chOff x="10300699" y="3392906"/>
            <a:chExt cx="3776248" cy="591953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138311" y="8838696"/>
            <a:ext cx="24377659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PPS MINIPROJECT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EE911-3D21-8F6A-8AA6-24BB9D912E99}"/>
              </a:ext>
            </a:extLst>
          </p:cNvPr>
          <p:cNvSpPr txBox="1"/>
          <p:nvPr/>
        </p:nvSpPr>
        <p:spPr>
          <a:xfrm>
            <a:off x="885825" y="1196200"/>
            <a:ext cx="1211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NAME : Sidharth Kumar</a:t>
            </a:r>
          </a:p>
          <a:p>
            <a:r>
              <a:rPr lang="en-IN" sz="6000" dirty="0"/>
              <a:t>ROLL NO : RA2111050010044</a:t>
            </a:r>
          </a:p>
          <a:p>
            <a:r>
              <a:rPr lang="en-IN" sz="6000" dirty="0"/>
              <a:t>DEPARTMENT : CSE BCT</a:t>
            </a:r>
          </a:p>
          <a:p>
            <a:r>
              <a:rPr lang="en-IN" sz="6000" dirty="0"/>
              <a:t>SECTION : Q1</a:t>
            </a:r>
          </a:p>
        </p:txBody>
      </p: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6678444-7761-4F40-82BF-C1B591B0DD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4884" r="16248"/>
          <a:stretch/>
        </p:blipFill>
        <p:spPr>
          <a:xfrm>
            <a:off x="0" y="-57152"/>
            <a:ext cx="8125883" cy="6858001"/>
          </a:xfrm>
          <a:prstGeom prst="rect">
            <a:avLst/>
          </a:prstGeom>
        </p:spPr>
      </p:pic>
      <p:pic>
        <p:nvPicPr>
          <p:cNvPr id="7" name="Picture Placeholder 6" descr="Text&#10;&#10;Description automatically generated">
            <a:extLst>
              <a:ext uri="{FF2B5EF4-FFF2-40B4-BE49-F238E27FC236}">
                <a16:creationId xmlns:a16="http://schemas.microsoft.com/office/drawing/2014/main" id="{6B74FA98-C11E-4434-9026-BE25F70AA6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b="3085"/>
          <a:stretch>
            <a:fillRect/>
          </a:stretch>
        </p:blipFill>
        <p:spPr/>
      </p:pic>
      <p:pic>
        <p:nvPicPr>
          <p:cNvPr id="9" name="Picture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1399F3-03A1-4E94-85AE-D47D6AEA0CA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r="16502"/>
          <a:stretch/>
        </p:blipFill>
        <p:spPr>
          <a:xfrm>
            <a:off x="16251767" y="0"/>
            <a:ext cx="8125883" cy="6858001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F6632A4-10AF-4442-ADBA-40FBA2BCD998}"/>
              </a:ext>
            </a:extLst>
          </p:cNvPr>
          <p:cNvGrpSpPr/>
          <p:nvPr/>
        </p:nvGrpSpPr>
        <p:grpSpPr>
          <a:xfrm>
            <a:off x="834550" y="9102674"/>
            <a:ext cx="6456784" cy="2544721"/>
            <a:chOff x="1066485" y="9508473"/>
            <a:chExt cx="5525288" cy="20160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2E4D4-1AC1-2F47-9BC3-C9F08C0108D8}"/>
                </a:ext>
              </a:extLst>
            </p:cNvPr>
            <p:cNvSpPr/>
            <p:nvPr/>
          </p:nvSpPr>
          <p:spPr>
            <a:xfrm>
              <a:off x="1599702" y="9508473"/>
              <a:ext cx="4458854" cy="512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Add-record Output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262F81-390F-4A42-BAFF-803D7992A5B1}"/>
                </a:ext>
              </a:extLst>
            </p:cNvPr>
            <p:cNvSpPr/>
            <p:nvPr/>
          </p:nvSpPr>
          <p:spPr>
            <a:xfrm>
              <a:off x="1066485" y="10179665"/>
              <a:ext cx="5525288" cy="134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Once the Data is inputted by the user, This is the output that is displayed.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E7D22-956B-6A4A-8246-322CC6774711}"/>
              </a:ext>
            </a:extLst>
          </p:cNvPr>
          <p:cNvGrpSpPr/>
          <p:nvPr/>
        </p:nvGrpSpPr>
        <p:grpSpPr>
          <a:xfrm>
            <a:off x="9213490" y="2244677"/>
            <a:ext cx="5950669" cy="2368708"/>
            <a:chOff x="1066485" y="9508473"/>
            <a:chExt cx="5525288" cy="236870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011175-E140-884D-9D53-78B68DE71BA3}"/>
                </a:ext>
              </a:extLst>
            </p:cNvPr>
            <p:cNvSpPr/>
            <p:nvPr/>
          </p:nvSpPr>
          <p:spPr>
            <a:xfrm>
              <a:off x="1599702" y="9508473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List-record Output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1ABE62-0A99-B340-A22E-8BF1477F2785}"/>
                </a:ext>
              </a:extLst>
            </p:cNvPr>
            <p:cNvSpPr/>
            <p:nvPr/>
          </p:nvSpPr>
          <p:spPr>
            <a:xfrm>
              <a:off x="1066485" y="10179665"/>
              <a:ext cx="5525288" cy="1697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function displays all the contacts which have been added.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0DA1F-B277-EB4A-A631-80741DAACD5F}"/>
              </a:ext>
            </a:extLst>
          </p:cNvPr>
          <p:cNvGrpSpPr/>
          <p:nvPr/>
        </p:nvGrpSpPr>
        <p:grpSpPr>
          <a:xfrm>
            <a:off x="16685099" y="9102676"/>
            <a:ext cx="7259217" cy="2581737"/>
            <a:chOff x="1066485" y="9508473"/>
            <a:chExt cx="5525288" cy="19597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CDF71-D199-A74E-B51E-2E677BAF467A}"/>
                </a:ext>
              </a:extLst>
            </p:cNvPr>
            <p:cNvSpPr/>
            <p:nvPr/>
          </p:nvSpPr>
          <p:spPr>
            <a:xfrm>
              <a:off x="1599702" y="9508473"/>
              <a:ext cx="4458854" cy="49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Modify-record Output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A0B50-341E-F040-8568-2DD8360528AE}"/>
                </a:ext>
              </a:extLst>
            </p:cNvPr>
            <p:cNvSpPr/>
            <p:nvPr/>
          </p:nvSpPr>
          <p:spPr>
            <a:xfrm>
              <a:off x="1066485" y="10179665"/>
              <a:ext cx="5525288" cy="1288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enables the user to edit a contact, and this is the output once the data is entered.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48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6632A4-10AF-4442-ADBA-40FBA2BCD998}"/>
              </a:ext>
            </a:extLst>
          </p:cNvPr>
          <p:cNvGrpSpPr/>
          <p:nvPr/>
        </p:nvGrpSpPr>
        <p:grpSpPr>
          <a:xfrm>
            <a:off x="834550" y="9102674"/>
            <a:ext cx="6456784" cy="2544721"/>
            <a:chOff x="1066485" y="9508473"/>
            <a:chExt cx="5525288" cy="20160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2E4D4-1AC1-2F47-9BC3-C9F08C0108D8}"/>
                </a:ext>
              </a:extLst>
            </p:cNvPr>
            <p:cNvSpPr/>
            <p:nvPr/>
          </p:nvSpPr>
          <p:spPr>
            <a:xfrm>
              <a:off x="1599701" y="9508473"/>
              <a:ext cx="4735921" cy="512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Search-record Output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262F81-390F-4A42-BAFF-803D7992A5B1}"/>
                </a:ext>
              </a:extLst>
            </p:cNvPr>
            <p:cNvSpPr/>
            <p:nvPr/>
          </p:nvSpPr>
          <p:spPr>
            <a:xfrm>
              <a:off x="1066485" y="10179665"/>
              <a:ext cx="5525288" cy="134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enables the user to look for a specific contact based on the name entered by the user.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E7D22-956B-6A4A-8246-322CC6774711}"/>
              </a:ext>
            </a:extLst>
          </p:cNvPr>
          <p:cNvGrpSpPr/>
          <p:nvPr/>
        </p:nvGrpSpPr>
        <p:grpSpPr>
          <a:xfrm>
            <a:off x="9213490" y="2244677"/>
            <a:ext cx="5950669" cy="1817275"/>
            <a:chOff x="1066485" y="9508473"/>
            <a:chExt cx="5525288" cy="18172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011175-E140-884D-9D53-78B68DE71BA3}"/>
                </a:ext>
              </a:extLst>
            </p:cNvPr>
            <p:cNvSpPr/>
            <p:nvPr/>
          </p:nvSpPr>
          <p:spPr>
            <a:xfrm>
              <a:off x="1333093" y="9508473"/>
              <a:ext cx="49920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Delete-record Output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1ABE62-0A99-B340-A22E-8BF1477F2785}"/>
                </a:ext>
              </a:extLst>
            </p:cNvPr>
            <p:cNvSpPr/>
            <p:nvPr/>
          </p:nvSpPr>
          <p:spPr>
            <a:xfrm>
              <a:off x="1066485" y="10179665"/>
              <a:ext cx="5525288" cy="1146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functions enable to delete a specific contact or the entire file.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0DA1F-B277-EB4A-A631-80741DAACD5F}"/>
              </a:ext>
            </a:extLst>
          </p:cNvPr>
          <p:cNvGrpSpPr/>
          <p:nvPr/>
        </p:nvGrpSpPr>
        <p:grpSpPr>
          <a:xfrm>
            <a:off x="16685099" y="9102673"/>
            <a:ext cx="7259217" cy="2030304"/>
            <a:chOff x="1066485" y="9508473"/>
            <a:chExt cx="5525288" cy="15411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CDF71-D199-A74E-B51E-2E677BAF467A}"/>
                </a:ext>
              </a:extLst>
            </p:cNvPr>
            <p:cNvSpPr/>
            <p:nvPr/>
          </p:nvSpPr>
          <p:spPr>
            <a:xfrm>
              <a:off x="1599702" y="9508473"/>
              <a:ext cx="4458854" cy="49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Exit-Function Output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A0B50-341E-F040-8568-2DD8360528AE}"/>
                </a:ext>
              </a:extLst>
            </p:cNvPr>
            <p:cNvSpPr/>
            <p:nvPr/>
          </p:nvSpPr>
          <p:spPr>
            <a:xfrm>
              <a:off x="1066485" y="10179665"/>
              <a:ext cx="5525288" cy="869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is used to come out of the program.</a:t>
              </a:r>
            </a:p>
          </p:txBody>
        </p:sp>
      </p:grpSp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48345DDC-F78C-47F0-ACA7-08A40A85AB3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r="10121"/>
          <a:stretch/>
        </p:blipFill>
        <p:spPr>
          <a:xfrm>
            <a:off x="0" y="-200028"/>
            <a:ext cx="8125883" cy="6858001"/>
          </a:xfrm>
        </p:spPr>
      </p:pic>
      <p:pic>
        <p:nvPicPr>
          <p:cNvPr id="14" name="Picture Placeholder 13" descr="Table&#10;&#10;Description automatically generated">
            <a:extLst>
              <a:ext uri="{FF2B5EF4-FFF2-40B4-BE49-F238E27FC236}">
                <a16:creationId xmlns:a16="http://schemas.microsoft.com/office/drawing/2014/main" id="{27D6AFA6-FB58-4E39-852A-FDDBDEB1614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r="1210"/>
          <a:stretch>
            <a:fillRect/>
          </a:stretch>
        </p:blipFill>
        <p:spPr/>
      </p:pic>
      <p:pic>
        <p:nvPicPr>
          <p:cNvPr id="16" name="Picture Placeholder 15" descr="Table&#10;&#10;Description automatically generated">
            <a:extLst>
              <a:ext uri="{FF2B5EF4-FFF2-40B4-BE49-F238E27FC236}">
                <a16:creationId xmlns:a16="http://schemas.microsoft.com/office/drawing/2014/main" id="{66128FCE-3DAA-42F4-861E-7E9411CD8B6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/>
          <a:stretch/>
        </p:blipFill>
        <p:spPr>
          <a:xfrm>
            <a:off x="16251767" y="0"/>
            <a:ext cx="8125883" cy="6858001"/>
          </a:xfrm>
        </p:spPr>
      </p:pic>
    </p:spTree>
    <p:extLst>
      <p:ext uri="{BB962C8B-B14F-4D97-AF65-F5344CB8AC3E}">
        <p14:creationId xmlns:p14="http://schemas.microsoft.com/office/powerpoint/2010/main" val="321300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 rot="16200000">
            <a:off x="9878965" y="4061396"/>
            <a:ext cx="4619716" cy="5593210"/>
            <a:chOff x="10300699" y="3392906"/>
            <a:chExt cx="3776248" cy="59195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5851386" y="6196279"/>
            <a:ext cx="126748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15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11" y="-114300"/>
            <a:ext cx="15708095" cy="1382334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714083" y="1200580"/>
            <a:ext cx="13010763" cy="12741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u="sng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PHONEBOOK MANAGEMENT SYSTEM:</a:t>
            </a:r>
          </a:p>
          <a:p>
            <a:endParaRPr lang="en-US" sz="6600" b="1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r>
              <a:rPr lang="en-US" sz="5000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This project focuses on adding, editing, deleting and searching contacts. It is a simple C project using file handling, storing data in array, etc.</a:t>
            </a:r>
          </a:p>
          <a:p>
            <a:endParaRPr lang="en-US" sz="5000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endParaRPr lang="en-US" sz="4800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Harinarayanan.R RA2111026010424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Derill Sebiraj RA2111026010401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Indrajeet Sarkar  RA2111026010432</a:t>
            </a:r>
          </a:p>
          <a:p>
            <a:endParaRPr lang="en-US" sz="5400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endParaRPr lang="en-US" sz="7200" spc="600" dirty="0">
              <a:solidFill>
                <a:schemeClr val="tx1">
                  <a:lumMod val="65000"/>
                </a:schemeClr>
              </a:solidFill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5400000">
            <a:off x="-768921" y="10756266"/>
            <a:ext cx="3966480" cy="240116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F32997E-0C6C-4882-B317-EF36EAFA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179" y="1828801"/>
            <a:ext cx="7350443" cy="422335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45B4B6-4C69-4C98-8F72-DC704681D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28" y="7231224"/>
            <a:ext cx="7419971" cy="4935894"/>
          </a:xfrm>
          <a:prstGeom prst="rect">
            <a:avLst/>
          </a:prstGeom>
        </p:spPr>
      </p:pic>
      <p:sp>
        <p:nvSpPr>
          <p:cNvPr id="7" name="Triangle 11">
            <a:extLst>
              <a:ext uri="{FF2B5EF4-FFF2-40B4-BE49-F238E27FC236}">
                <a16:creationId xmlns:a16="http://schemas.microsoft.com/office/drawing/2014/main" id="{D9DBEC3C-7076-5E06-146E-888B71245F93}"/>
              </a:ext>
            </a:extLst>
          </p:cNvPr>
          <p:cNvSpPr/>
          <p:nvPr/>
        </p:nvSpPr>
        <p:spPr>
          <a:xfrm rot="16200000">
            <a:off x="12524264" y="628221"/>
            <a:ext cx="3966480" cy="240116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8790425" y="1415536"/>
            <a:ext cx="6796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Flow-Chart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EFA396-025D-184F-9183-71A2285A15B4}"/>
              </a:ext>
            </a:extLst>
          </p:cNvPr>
          <p:cNvGrpSpPr/>
          <p:nvPr/>
        </p:nvGrpSpPr>
        <p:grpSpPr>
          <a:xfrm>
            <a:off x="1517597" y="5073925"/>
            <a:ext cx="22860053" cy="6101706"/>
            <a:chOff x="1517597" y="4282302"/>
            <a:chExt cx="22860053" cy="6101706"/>
          </a:xfrm>
          <a:solidFill>
            <a:schemeClr val="bg1">
              <a:lumMod val="50000"/>
            </a:schemeClr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>
              <a:off x="4531712" y="7345223"/>
              <a:ext cx="19845938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>
              <a:off x="1517597" y="4282302"/>
              <a:ext cx="5015742" cy="6101706"/>
              <a:chOff x="2031947" y="4910952"/>
              <a:chExt cx="5015742" cy="6101706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542712"/>
                <a:ext cx="4035046" cy="286232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Starting of the program</a:t>
                </a:r>
                <a:endParaRPr lang="en-US" sz="60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B9DFAC99-124D-8545-AA9B-1AE1607F5CA1}"/>
                </a:ext>
              </a:extLst>
            </p:cNvPr>
            <p:cNvSpPr txBox="1">
              <a:spLocks/>
            </p:cNvSpPr>
            <p:nvPr/>
          </p:nvSpPr>
          <p:spPr>
            <a:xfrm>
              <a:off x="8000390" y="8723477"/>
              <a:ext cx="4517535" cy="721876"/>
            </a:xfrm>
            <a:prstGeom prst="rect">
              <a:avLst/>
            </a:prstGeom>
            <a:grpFill/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>
              <a:off x="7313158" y="5412206"/>
              <a:ext cx="5015741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Importing the necessary libraries.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>
              <a:off x="12188824" y="8323916"/>
              <a:ext cx="4784050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Declaring the function prototype.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>
              <a:off x="17844313" y="5412206"/>
              <a:ext cx="4393091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Defining the main function.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8028516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13231950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8435384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910239-9BC0-A348-ADCE-B0846DBAB48A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Skeletal structure of the Phonebook program.</a:t>
            </a: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793EEC-2CC1-CC41-9C49-75B785285494}"/>
              </a:ext>
            </a:extLst>
          </p:cNvPr>
          <p:cNvGrpSpPr/>
          <p:nvPr/>
        </p:nvGrpSpPr>
        <p:grpSpPr>
          <a:xfrm>
            <a:off x="0" y="5073925"/>
            <a:ext cx="22860053" cy="6101706"/>
            <a:chOff x="0" y="4282302"/>
            <a:chExt cx="22860053" cy="6101706"/>
          </a:xfrm>
          <a:solidFill>
            <a:schemeClr val="bg1">
              <a:lumMod val="50000"/>
            </a:schemeClr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7345223"/>
              <a:ext cx="19845938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 flipH="1">
              <a:off x="17844311" y="4282302"/>
              <a:ext cx="5015742" cy="6101706"/>
              <a:chOff x="2031947" y="4910952"/>
              <a:chExt cx="5015742" cy="6101706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530644"/>
                <a:ext cx="4035046" cy="286232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End of the Program</a:t>
                </a:r>
                <a:endParaRPr lang="en-US" sz="60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 flipH="1">
              <a:off x="10023682" y="4885148"/>
              <a:ext cx="5743775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Printing the necessary the values as required by user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 flipH="1">
              <a:off x="5460939" y="8390510"/>
              <a:ext cx="4562743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Storing the necessary value in file.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 flipH="1">
              <a:off x="753666" y="4885393"/>
              <a:ext cx="4606560" cy="175432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Defining the functions that are declared.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12095974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6892540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689106" y="7021210"/>
              <a:ext cx="1058664" cy="640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6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 rot="16200000">
            <a:off x="9878965" y="4061396"/>
            <a:ext cx="4619716" cy="5593210"/>
            <a:chOff x="10300699" y="3392906"/>
            <a:chExt cx="3776248" cy="591953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3093644" y="4257289"/>
            <a:ext cx="18190346" cy="52014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FUNCTION EXPLANTION</a:t>
            </a:r>
          </a:p>
        </p:txBody>
      </p:sp>
    </p:spTree>
    <p:extLst>
      <p:ext uri="{BB962C8B-B14F-4D97-AF65-F5344CB8AC3E}">
        <p14:creationId xmlns:p14="http://schemas.microsoft.com/office/powerpoint/2010/main" val="384509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514748" y="5809243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9088016" y="1413693"/>
            <a:ext cx="8210939" cy="4446938"/>
            <a:chOff x="4082625" y="5267482"/>
            <a:chExt cx="4545785" cy="3249997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974859"/>
              <a:ext cx="4545785" cy="254262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is a recursive function used to display menu. This functions calls other function for various processes. Switch statement is used to change between various functions . Once the specific function is run, it calls menu function (recursive).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154945" y="5267482"/>
              <a:ext cx="4473465" cy="472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Menu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9288363" y="8186609"/>
            <a:ext cx="7940874" cy="3895505"/>
            <a:chOff x="4145794" y="5136620"/>
            <a:chExt cx="4545785" cy="389550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145794" y="6104517"/>
              <a:ext cx="4545785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gets the contact details from user (scanf). It opens a file (fopen) and stores all the input given by the user using fwrite. Once the data is saved, the file is closed, and it calls back menu function.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36620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Add-record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7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15246220" y="5796169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7643038" y="1917778"/>
            <a:ext cx="7771130" cy="4125372"/>
            <a:chOff x="4082624" y="5120793"/>
            <a:chExt cx="4646199" cy="4125372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displays the various records entered by the user (stored in the file) through add-record function. It opens the file in which the data is previously stored. Once it is complete, it calls back the menu function.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082624" y="5120793"/>
              <a:ext cx="46461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List-record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7643038" y="8591106"/>
            <a:ext cx="7771128" cy="4125372"/>
            <a:chOff x="4082625" y="5120793"/>
            <a:chExt cx="4646198" cy="4125372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functions is used to edit the previously added data. A temporary file is created in which all the data is saved and then renamed same as the original file. The original file is deleted before renaming the temporary one.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082625" y="5120793"/>
              <a:ext cx="464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Modify-record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56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1572219" y="5796171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8289617" y="1716456"/>
            <a:ext cx="8573268" cy="4211550"/>
            <a:chOff x="4082625" y="5120793"/>
            <a:chExt cx="4545785" cy="4211550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565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displays the details of a specific contact by using name as a search keyword.</a:t>
              </a: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It compares the name entered by the user in the file and Displays the info of the user who has the same name. If No name matches it displays an error.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Search-record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8289617" y="8607827"/>
            <a:ext cx="8573268" cy="4125372"/>
            <a:chOff x="4082625" y="5120793"/>
            <a:chExt cx="4545785" cy="4125372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delete’s either the entire file or just some contacts. User enter the name of the contact to be deleted. All data is stored in a temporary file expect the contact to be deleted. The original file is deleted and the temporary file is rename as the original one.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Delete-record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4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 rot="16200000">
            <a:off x="9878965" y="4061396"/>
            <a:ext cx="4619716" cy="5593210"/>
            <a:chOff x="10300699" y="3392906"/>
            <a:chExt cx="3776248" cy="59195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5851386" y="5665190"/>
            <a:ext cx="1267486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557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X Dark">
      <a:dk1>
        <a:srgbClr val="FFFFFF"/>
      </a:dk1>
      <a:lt1>
        <a:srgbClr val="FFFFFF"/>
      </a:lt1>
      <a:dk2>
        <a:srgbClr val="FFFFFF"/>
      </a:dk2>
      <a:lt2>
        <a:srgbClr val="484848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92703</TotalTime>
  <Words>526</Words>
  <Application>Microsoft Office PowerPoint</Application>
  <PresentationFormat>Custom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sidharth kumar</dc:creator>
  <cp:keywords/>
  <dc:description/>
  <cp:lastModifiedBy>sidharth kumar</cp:lastModifiedBy>
  <cp:revision>16174</cp:revision>
  <cp:lastPrinted>2022-06-13T19:00:11Z</cp:lastPrinted>
  <dcterms:created xsi:type="dcterms:W3CDTF">2014-11-12T21:47:38Z</dcterms:created>
  <dcterms:modified xsi:type="dcterms:W3CDTF">2022-06-17T15:35:47Z</dcterms:modified>
  <cp:category/>
</cp:coreProperties>
</file>