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4"/>
  </p:sldMasterIdLst>
  <p:sldIdLst>
    <p:sldId id="298" r:id="rId5"/>
    <p:sldId id="301" r:id="rId6"/>
    <p:sldId id="302" r:id="rId7"/>
    <p:sldId id="304" r:id="rId8"/>
    <p:sldId id="305" r:id="rId9"/>
    <p:sldId id="30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49" d="100"/>
          <a:sy n="49" d="100"/>
        </p:scale>
        <p:origin x="62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theme" Target="theme/theme1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viewProps" Target="viewProps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presProps" Target="presProps.xml" /><Relationship Id="rId5" Type="http://schemas.openxmlformats.org/officeDocument/2006/relationships/slide" Target="slides/slide1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184DA70-C731-4C70-880D-CCD4705E623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5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595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6462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6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7669AF7-7BEB-44E4-9852-375E34362B5B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5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9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6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6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6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599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907D986-8816-4272-A432-0437A28A9828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575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1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imoboz/tesla-stock-data-from-2010-to-2020" TargetMode="Externa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aaroheekumar/notebook76f6467dbc/edit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STOCK MARKET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75AE-0D4C-D777-6BD9-A0AFD336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054" y="642594"/>
            <a:ext cx="7767145" cy="137160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FB49-4EE1-DD86-79AE-90C03F72E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116" y="2108201"/>
            <a:ext cx="10020563" cy="37608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100" dirty="0"/>
              <a:t>A market where shares are publicly issues and traded is known as a share market. This type of financial markets are highly volatile and generate huge amounts of data daily. Accurate stock prediction is challenging because of many factors but that gives a lot of data to find patterns in, and hence they can be analysed as a sequence of discrete time data</a:t>
            </a:r>
          </a:p>
          <a:p>
            <a:pPr marL="0" indent="0">
              <a:buNone/>
            </a:pPr>
            <a:r>
              <a:rPr lang="en-IN" sz="2100" dirty="0"/>
              <a:t> Implementing the concept of TECHNICAL ANALYSIS, which deals with the  determination of stock prices based on past patterns of stock (TIME SERIES ANALYSIS/FORCASTING)</a:t>
            </a:r>
          </a:p>
          <a:p>
            <a:pPr marL="0" indent="0">
              <a:buNone/>
            </a:pPr>
            <a:r>
              <a:rPr lang="en-IN" sz="2100" dirty="0"/>
              <a:t>Here we also use Various types of ANN to predict the stock’s direction of change.</a:t>
            </a:r>
          </a:p>
        </p:txBody>
      </p:sp>
    </p:spTree>
    <p:extLst>
      <p:ext uri="{BB962C8B-B14F-4D97-AF65-F5344CB8AC3E}">
        <p14:creationId xmlns:p14="http://schemas.microsoft.com/office/powerpoint/2010/main" val="115402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1C09-60FA-2041-4805-76A2A2CC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PERFORMED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386D5-5637-696B-27BB-058BA8A0E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1) importing data</a:t>
            </a:r>
          </a:p>
          <a:p>
            <a:r>
              <a:rPr lang="en-IN" sz="2800" dirty="0"/>
              <a:t>2) splitting the data into training/test sets</a:t>
            </a:r>
          </a:p>
          <a:p>
            <a:r>
              <a:rPr lang="en-IN" sz="2800" dirty="0"/>
              <a:t>3) creating and training the model</a:t>
            </a:r>
          </a:p>
          <a:p>
            <a:r>
              <a:rPr lang="en-IN" sz="2800" dirty="0"/>
              <a:t>4) making predictions</a:t>
            </a:r>
          </a:p>
          <a:p>
            <a:r>
              <a:rPr lang="en-IN" sz="2800" dirty="0"/>
              <a:t>5) evaluating and improving predictions</a:t>
            </a:r>
          </a:p>
        </p:txBody>
      </p:sp>
    </p:spTree>
    <p:extLst>
      <p:ext uri="{BB962C8B-B14F-4D97-AF65-F5344CB8AC3E}">
        <p14:creationId xmlns:p14="http://schemas.microsoft.com/office/powerpoint/2010/main" val="303443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7367-788E-D8BB-DEF5-CF03E664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2749"/>
          </a:xfrm>
        </p:spPr>
        <p:txBody>
          <a:bodyPr/>
          <a:lstStyle/>
          <a:p>
            <a:r>
              <a:rPr lang="en-IN" dirty="0"/>
              <a:t>Importing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43B0-D604-E035-2A24-B869A893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621" y="1119352"/>
            <a:ext cx="10815145" cy="5155323"/>
          </a:xfrm>
        </p:spPr>
        <p:txBody>
          <a:bodyPr>
            <a:normAutofit/>
          </a:bodyPr>
          <a:lstStyle/>
          <a:p>
            <a:r>
              <a:rPr lang="en-IN" dirty="0"/>
              <a:t>The dataset we used to perform the analysis and build a predictive model is tesla stock price data from 2010 to 2020</a:t>
            </a:r>
          </a:p>
          <a:p>
            <a:r>
              <a:rPr lang="en-IN" dirty="0">
                <a:hlinkClick r:id="rId2"/>
              </a:rPr>
              <a:t>https://www.kaggle.com/datasets/timoboz/tesla-stock-data-from-2010-to-2020</a:t>
            </a:r>
            <a:endParaRPr lang="en-IN" dirty="0"/>
          </a:p>
          <a:p>
            <a:pPr algn="l"/>
            <a:r>
              <a:rPr lang="en-US" b="1" i="0" dirty="0">
                <a:effectLst/>
                <a:latin typeface="Inter"/>
              </a:rPr>
              <a:t>Variables Used-</a:t>
            </a:r>
            <a:endParaRPr lang="en-US" b="0" i="0" dirty="0">
              <a:effectLst/>
              <a:latin typeface="Inter"/>
            </a:endParaRPr>
          </a:p>
          <a:p>
            <a:pPr algn="l"/>
            <a:r>
              <a:rPr lang="en-US" b="0" i="0" dirty="0">
                <a:effectLst/>
                <a:latin typeface="Inter"/>
              </a:rPr>
              <a:t>Date: Represents the date of the relevant Transaction Day.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Open: Represents the initial share price of the relevant Trading Day.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High: Represents the highest price of the relevant Trading Day.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Low: It represents the lowest price of the relevant trading day.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Close: It represents the closing price of the stock on the relevant trading day.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Adj Close: Represents the adjusted closing price of the stock of the relevant trading day.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Volume: It represents the trading volume information of the relevant trading day.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69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650D-048F-4378-C85E-D62E1CFC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80046"/>
          </a:xfrm>
        </p:spPr>
        <p:txBody>
          <a:bodyPr>
            <a:normAutofit/>
          </a:bodyPr>
          <a:lstStyle/>
          <a:p>
            <a:r>
              <a:rPr lang="en-IN" dirty="0"/>
              <a:t>Importing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268A8-3DFE-FCE4-5C10-A12DAE30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5738"/>
            <a:ext cx="10058400" cy="4382814"/>
          </a:xfrm>
        </p:spPr>
        <p:txBody>
          <a:bodyPr>
            <a:normAutofit/>
          </a:bodyPr>
          <a:lstStyle/>
          <a:p>
            <a:r>
              <a:rPr lang="en-IN" sz="2400" dirty="0"/>
              <a:t>1) PANDAS -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library helps to load the data frame in a 2D array format and has multiple functions to perform analysis tasks in one go.</a:t>
            </a:r>
            <a:endParaRPr lang="en-IN" sz="2400" dirty="0"/>
          </a:p>
          <a:p>
            <a:r>
              <a:rPr lang="en-IN" sz="2400" dirty="0"/>
              <a:t>2) NUMPY - </a:t>
            </a:r>
            <a:r>
              <a:rPr lang="en-US" sz="2400" dirty="0" err="1"/>
              <a:t>Numpy</a:t>
            </a:r>
            <a:r>
              <a:rPr lang="en-US" sz="2400" dirty="0"/>
              <a:t> arrays are very fast and can perform large computations in a very short time.</a:t>
            </a:r>
            <a:endParaRPr lang="en-IN" sz="2400" dirty="0"/>
          </a:p>
          <a:p>
            <a:r>
              <a:rPr lang="en-IN" sz="2400" dirty="0"/>
              <a:t>3) MATPLOTLIB -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library is used to draw visualizations.</a:t>
            </a:r>
            <a:endParaRPr lang="en-IN" sz="2400" dirty="0"/>
          </a:p>
          <a:p>
            <a:r>
              <a:rPr lang="en-IN" sz="2400" dirty="0"/>
              <a:t>4) SKLEARN -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module contains multiple libraries having pre-implemented functions to perform tasks from data preprocessing to model development and evaluation.</a:t>
            </a:r>
            <a:endParaRPr lang="en-IN" sz="2400" dirty="0"/>
          </a:p>
          <a:p>
            <a:r>
              <a:rPr lang="en-IN" sz="2400" dirty="0"/>
              <a:t>5) TENSORFLOW -  </a:t>
            </a:r>
            <a:r>
              <a:rPr lang="en-US" sz="2400" dirty="0">
                <a:solidFill>
                  <a:srgbClr val="273239"/>
                </a:solidFill>
                <a:latin typeface="Nunito" pitchFamily="2" charset="0"/>
              </a:rPr>
              <a:t>A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 software library for numerical computation using data flow graphs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3941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C6E9-0792-EED9-9B07-F17AAE01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AAA1-EC4C-485F-FDFB-2A4E488C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hlinkClick r:id="rId2"/>
              </a:rPr>
              <a:t>https://www.kaggle.com/code/aaroheekumar/notebook76f6467dbc/edit</a:t>
            </a:r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226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sharepoint/v3"/>
    <ds:schemaRef ds:uri="http://schemas.microsoft.com/office/infopath/2007/PartnerControls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103</TotalTime>
  <Words>400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Savon</vt:lpstr>
      <vt:lpstr>STOCK MARKET PREDICTION</vt:lpstr>
      <vt:lpstr>INTRODUCTION</vt:lpstr>
      <vt:lpstr>STEPS PERFORMED</vt:lpstr>
      <vt:lpstr>Importing dataset</vt:lpstr>
      <vt:lpstr>Importing libraries</vt:lpstr>
      <vt:lpstr>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PREDICTION</dc:title>
  <dc:creator>Aarohee Kumar</dc:creator>
  <cp:lastModifiedBy>Suchibhas Nanda</cp:lastModifiedBy>
  <cp:revision>3</cp:revision>
  <dcterms:created xsi:type="dcterms:W3CDTF">2023-11-07T15:43:49Z</dcterms:created>
  <dcterms:modified xsi:type="dcterms:W3CDTF">2023-11-10T04:55:06Z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