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4427" r:id="rId5"/>
    <p:sldId id="256" r:id="rId6"/>
    <p:sldId id="273" r:id="rId7"/>
    <p:sldId id="274" r:id="rId8"/>
    <p:sldId id="276" r:id="rId9"/>
    <p:sldId id="260" r:id="rId10"/>
    <p:sldId id="275" r:id="rId11"/>
    <p:sldId id="4423" r:id="rId12"/>
    <p:sldId id="4424" r:id="rId13"/>
    <p:sldId id="4425" r:id="rId14"/>
    <p:sldId id="4426" r:id="rId15"/>
    <p:sldId id="4428" r:id="rId16"/>
    <p:sldId id="4429" r:id="rId17"/>
    <p:sldId id="4430" r:id="rId18"/>
    <p:sldId id="4431" r:id="rId19"/>
    <p:sldId id="4432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C20"/>
    <a:srgbClr val="FFFFFF"/>
    <a:srgbClr val="0E943E"/>
    <a:srgbClr val="09A364"/>
    <a:srgbClr val="05BF9D"/>
    <a:srgbClr val="6FD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7D829-90F2-400F-BB91-2C0C0ECB4BDD}" v="2030" dt="2025-06-13T09:25:00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M" userId="663420f07c3818fb" providerId="LiveId" clId="{C077D829-90F2-400F-BB91-2C0C0ECB4BDD}"/>
    <pc:docChg chg="undo custSel addSld delSld modSld sldOrd">
      <pc:chgData name="Siddharth M" userId="663420f07c3818fb" providerId="LiveId" clId="{C077D829-90F2-400F-BB91-2C0C0ECB4BDD}" dt="2025-06-13T09:25:00.897" v="6571" actId="20577"/>
      <pc:docMkLst>
        <pc:docMk/>
      </pc:docMkLst>
      <pc:sldChg chg="del">
        <pc:chgData name="Siddharth M" userId="663420f07c3818fb" providerId="LiveId" clId="{C077D829-90F2-400F-BB91-2C0C0ECB4BDD}" dt="2025-05-30T04:57:52.715" v="3129" actId="47"/>
        <pc:sldMkLst>
          <pc:docMk/>
          <pc:sldMk cId="0" sldId="262"/>
        </pc:sldMkLst>
      </pc:sldChg>
      <pc:sldChg chg="modSp">
        <pc:chgData name="Siddharth M" userId="663420f07c3818fb" providerId="LiveId" clId="{C077D829-90F2-400F-BB91-2C0C0ECB4BDD}" dt="2025-06-13T09:25:00.897" v="6571" actId="20577"/>
        <pc:sldMkLst>
          <pc:docMk/>
          <pc:sldMk cId="3630933768" sldId="273"/>
        </pc:sldMkLst>
        <pc:spChg chg="mod">
          <ac:chgData name="Siddharth M" userId="663420f07c3818fb" providerId="LiveId" clId="{C077D829-90F2-400F-BB91-2C0C0ECB4BDD}" dt="2025-05-30T05:04:00.319" v="3258" actId="113"/>
          <ac:spMkLst>
            <pc:docMk/>
            <pc:sldMk cId="3630933768" sldId="273"/>
            <ac:spMk id="5" creationId="{78363F23-5499-B9A8-6AF5-C01E0972CDCB}"/>
          </ac:spMkLst>
        </pc:spChg>
        <pc:spChg chg="mod">
          <ac:chgData name="Siddharth M" userId="663420f07c3818fb" providerId="LiveId" clId="{C077D829-90F2-400F-BB91-2C0C0ECB4BDD}" dt="2025-05-30T05:04:00.319" v="3258" actId="113"/>
          <ac:spMkLst>
            <pc:docMk/>
            <pc:sldMk cId="3630933768" sldId="273"/>
            <ac:spMk id="7" creationId="{74DB7374-1F50-2746-D4E8-C17642204CDC}"/>
          </ac:spMkLst>
        </pc:spChg>
        <pc:spChg chg="mod">
          <ac:chgData name="Siddharth M" userId="663420f07c3818fb" providerId="LiveId" clId="{C077D829-90F2-400F-BB91-2C0C0ECB4BDD}" dt="2025-05-30T05:04:00.319" v="3258" actId="113"/>
          <ac:spMkLst>
            <pc:docMk/>
            <pc:sldMk cId="3630933768" sldId="273"/>
            <ac:spMk id="8" creationId="{FD573706-AB86-E02F-F27B-2C0623D9E26A}"/>
          </ac:spMkLst>
        </pc:spChg>
        <pc:graphicFrameChg chg="mod">
          <ac:chgData name="Siddharth M" userId="663420f07c3818fb" providerId="LiveId" clId="{C077D829-90F2-400F-BB91-2C0C0ECB4BDD}" dt="2025-06-13T09:25:00.897" v="6571" actId="20577"/>
          <ac:graphicFrameMkLst>
            <pc:docMk/>
            <pc:sldMk cId="3630933768" sldId="273"/>
            <ac:graphicFrameMk id="2" creationId="{D7E610E6-617A-8C0B-6FD5-AFC62B6C381D}"/>
          </ac:graphicFrameMkLst>
        </pc:graphicFrameChg>
        <pc:graphicFrameChg chg="mod">
          <ac:chgData name="Siddharth M" userId="663420f07c3818fb" providerId="LiveId" clId="{C077D829-90F2-400F-BB91-2C0C0ECB4BDD}" dt="2025-05-30T05:04:09.707" v="3260" actId="113"/>
          <ac:graphicFrameMkLst>
            <pc:docMk/>
            <pc:sldMk cId="3630933768" sldId="273"/>
            <ac:graphicFrameMk id="6" creationId="{AB7EFF19-E19E-303A-12AA-37C54DAD9645}"/>
          </ac:graphicFrameMkLst>
        </pc:graphicFrameChg>
      </pc:sldChg>
      <pc:sldChg chg="addSp delSp modSp mod">
        <pc:chgData name="Siddharth M" userId="663420f07c3818fb" providerId="LiveId" clId="{C077D829-90F2-400F-BB91-2C0C0ECB4BDD}" dt="2025-05-30T05:01:21.295" v="3158" actId="962"/>
        <pc:sldMkLst>
          <pc:docMk/>
          <pc:sldMk cId="3909813142" sldId="274"/>
        </pc:sldMkLst>
        <pc:picChg chg="add mod">
          <ac:chgData name="Siddharth M" userId="663420f07c3818fb" providerId="LiveId" clId="{C077D829-90F2-400F-BB91-2C0C0ECB4BDD}" dt="2025-05-30T05:01:21.295" v="3158" actId="962"/>
          <ac:picMkLst>
            <pc:docMk/>
            <pc:sldMk cId="3909813142" sldId="274"/>
            <ac:picMk id="5" creationId="{DD0F0CB3-BD70-52A3-1779-14FC74AA0DC3}"/>
          </ac:picMkLst>
        </pc:picChg>
      </pc:sldChg>
      <pc:sldChg chg="del">
        <pc:chgData name="Siddharth M" userId="663420f07c3818fb" providerId="LiveId" clId="{C077D829-90F2-400F-BB91-2C0C0ECB4BDD}" dt="2025-05-30T05:01:40.603" v="3159" actId="47"/>
        <pc:sldMkLst>
          <pc:docMk/>
          <pc:sldMk cId="2556067619" sldId="277"/>
        </pc:sldMkLst>
      </pc:sldChg>
      <pc:sldChg chg="modSp add mod ord">
        <pc:chgData name="Siddharth M" userId="663420f07c3818fb" providerId="LiveId" clId="{C077D829-90F2-400F-BB91-2C0C0ECB4BDD}" dt="2025-05-30T00:49:49.363" v="788" actId="20577"/>
        <pc:sldMkLst>
          <pc:docMk/>
          <pc:sldMk cId="3760897330" sldId="4424"/>
        </pc:sldMkLst>
        <pc:spChg chg="mod">
          <ac:chgData name="Siddharth M" userId="663420f07c3818fb" providerId="LiveId" clId="{C077D829-90F2-400F-BB91-2C0C0ECB4BDD}" dt="2025-05-30T00:45:46.333" v="486" actId="20577"/>
          <ac:spMkLst>
            <pc:docMk/>
            <pc:sldMk cId="3760897330" sldId="4424"/>
            <ac:spMk id="77" creationId="{A3BA15A5-E682-4CEE-5EB4-A3D5BFEC8A3B}"/>
          </ac:spMkLst>
        </pc:spChg>
        <pc:spChg chg="mod">
          <ac:chgData name="Siddharth M" userId="663420f07c3818fb" providerId="LiveId" clId="{C077D829-90F2-400F-BB91-2C0C0ECB4BDD}" dt="2025-05-30T00:49:49.363" v="788" actId="20577"/>
          <ac:spMkLst>
            <pc:docMk/>
            <pc:sldMk cId="3760897330" sldId="4424"/>
            <ac:spMk id="78" creationId="{D0B4795E-C1A3-1CBF-EB3F-9521B38BDBAD}"/>
          </ac:spMkLst>
        </pc:spChg>
        <pc:spChg chg="mod">
          <ac:chgData name="Siddharth M" userId="663420f07c3818fb" providerId="LiveId" clId="{C077D829-90F2-400F-BB91-2C0C0ECB4BDD}" dt="2025-05-30T00:49:23.779" v="786" actId="20577"/>
          <ac:spMkLst>
            <pc:docMk/>
            <pc:sldMk cId="3760897330" sldId="4424"/>
            <ac:spMk id="79" creationId="{C3FA840F-AA9B-316D-1C21-4531CEE9FFEF}"/>
          </ac:spMkLst>
        </pc:spChg>
        <pc:graphicFrameChg chg="mod">
          <ac:chgData name="Siddharth M" userId="663420f07c3818fb" providerId="LiveId" clId="{C077D829-90F2-400F-BB91-2C0C0ECB4BDD}" dt="2025-05-30T00:44:24.963" v="163" actId="20577"/>
          <ac:graphicFrameMkLst>
            <pc:docMk/>
            <pc:sldMk cId="3760897330" sldId="4424"/>
            <ac:graphicFrameMk id="2" creationId="{AD7098DD-9A17-D272-D8F7-4E6AF3C0A57D}"/>
          </ac:graphicFrameMkLst>
        </pc:graphicFrameChg>
      </pc:sldChg>
      <pc:sldChg chg="addSp delSp modSp add mod">
        <pc:chgData name="Siddharth M" userId="663420f07c3818fb" providerId="LiveId" clId="{C077D829-90F2-400F-BB91-2C0C0ECB4BDD}" dt="2025-06-04T07:00:57.629" v="4805" actId="12269"/>
        <pc:sldMkLst>
          <pc:docMk/>
          <pc:sldMk cId="1436337194" sldId="4425"/>
        </pc:sldMkLst>
        <pc:spChg chg="add mod">
          <ac:chgData name="Siddharth M" userId="663420f07c3818fb" providerId="LiveId" clId="{C077D829-90F2-400F-BB91-2C0C0ECB4BDD}" dt="2025-05-30T03:44:56.163" v="1635" actId="1036"/>
          <ac:spMkLst>
            <pc:docMk/>
            <pc:sldMk cId="1436337194" sldId="4425"/>
            <ac:spMk id="8" creationId="{84D4167E-DC17-8150-2AFF-77A86A2B7635}"/>
          </ac:spMkLst>
        </pc:spChg>
        <pc:spChg chg="add mod">
          <ac:chgData name="Siddharth M" userId="663420f07c3818fb" providerId="LiveId" clId="{C077D829-90F2-400F-BB91-2C0C0ECB4BDD}" dt="2025-05-30T03:44:56.163" v="1635" actId="1036"/>
          <ac:spMkLst>
            <pc:docMk/>
            <pc:sldMk cId="1436337194" sldId="4425"/>
            <ac:spMk id="9" creationId="{E03A10DE-3E56-9E3F-E0E2-0FA98DFA4AE3}"/>
          </ac:spMkLst>
        </pc:spChg>
        <pc:graphicFrameChg chg="mod modGraphic">
          <ac:chgData name="Siddharth M" userId="663420f07c3818fb" providerId="LiveId" clId="{C077D829-90F2-400F-BB91-2C0C0ECB4BDD}" dt="2025-06-04T07:00:57.629" v="4805" actId="12269"/>
          <ac:graphicFrameMkLst>
            <pc:docMk/>
            <pc:sldMk cId="1436337194" sldId="4425"/>
            <ac:graphicFrameMk id="2" creationId="{485EC188-E44C-6016-7AC4-79803B62710C}"/>
          </ac:graphicFrameMkLst>
        </pc:graphicFrameChg>
        <pc:picChg chg="add mod modCrop">
          <ac:chgData name="Siddharth M" userId="663420f07c3818fb" providerId="LiveId" clId="{C077D829-90F2-400F-BB91-2C0C0ECB4BDD}" dt="2025-05-30T03:44:56.163" v="1635" actId="1036"/>
          <ac:picMkLst>
            <pc:docMk/>
            <pc:sldMk cId="1436337194" sldId="4425"/>
            <ac:picMk id="7" creationId="{CCFAC09C-2D7E-6C83-788A-D8EFAB949B3A}"/>
          </ac:picMkLst>
        </pc:picChg>
        <pc:picChg chg="add mod">
          <ac:chgData name="Siddharth M" userId="663420f07c3818fb" providerId="LiveId" clId="{C077D829-90F2-400F-BB91-2C0C0ECB4BDD}" dt="2025-05-30T03:44:56.163" v="1635" actId="1036"/>
          <ac:picMkLst>
            <pc:docMk/>
            <pc:sldMk cId="1436337194" sldId="4425"/>
            <ac:picMk id="1026" creationId="{9EDEAC28-9CA5-C77B-08F8-2C39F3CF445C}"/>
          </ac:picMkLst>
        </pc:picChg>
      </pc:sldChg>
      <pc:sldChg chg="modSp add mod">
        <pc:chgData name="Siddharth M" userId="663420f07c3818fb" providerId="LiveId" clId="{C077D829-90F2-400F-BB91-2C0C0ECB4BDD}" dt="2025-05-30T05:01:54.803" v="3161" actId="1076"/>
        <pc:sldMkLst>
          <pc:docMk/>
          <pc:sldMk cId="378569047" sldId="4426"/>
        </pc:sldMkLst>
        <pc:spChg chg="mod">
          <ac:chgData name="Siddharth M" userId="663420f07c3818fb" providerId="LiveId" clId="{C077D829-90F2-400F-BB91-2C0C0ECB4BDD}" dt="2025-05-30T04:57:50.198" v="3128" actId="20577"/>
          <ac:spMkLst>
            <pc:docMk/>
            <pc:sldMk cId="378569047" sldId="4426"/>
            <ac:spMk id="44" creationId="{0A1ECDBB-DD11-B057-B9DA-A2FE02B0DE80}"/>
          </ac:spMkLst>
        </pc:spChg>
        <pc:spChg chg="mod">
          <ac:chgData name="Siddharth M" userId="663420f07c3818fb" providerId="LiveId" clId="{C077D829-90F2-400F-BB91-2C0C0ECB4BDD}" dt="2025-05-30T05:01:54.803" v="3161" actId="1076"/>
          <ac:spMkLst>
            <pc:docMk/>
            <pc:sldMk cId="378569047" sldId="4426"/>
            <ac:spMk id="47" creationId="{15CF9081-D523-C038-E138-C1769DFC7217}"/>
          </ac:spMkLst>
        </pc:spChg>
        <pc:spChg chg="mod">
          <ac:chgData name="Siddharth M" userId="663420f07c3818fb" providerId="LiveId" clId="{C077D829-90F2-400F-BB91-2C0C0ECB4BDD}" dt="2025-05-30T05:01:46.971" v="3160" actId="1076"/>
          <ac:spMkLst>
            <pc:docMk/>
            <pc:sldMk cId="378569047" sldId="4426"/>
            <ac:spMk id="48" creationId="{7822CF48-003A-0673-104E-798D7438834E}"/>
          </ac:spMkLst>
        </pc:spChg>
        <pc:spChg chg="mod">
          <ac:chgData name="Siddharth M" userId="663420f07c3818fb" providerId="LiveId" clId="{C077D829-90F2-400F-BB91-2C0C0ECB4BDD}" dt="2025-05-30T04:49:10.557" v="2735" actId="2711"/>
          <ac:spMkLst>
            <pc:docMk/>
            <pc:sldMk cId="378569047" sldId="4426"/>
            <ac:spMk id="49" creationId="{0D6DD124-9C89-D3A9-4DB4-A0C2CD6B2E7A}"/>
          </ac:spMkLst>
        </pc:spChg>
        <pc:spChg chg="mod">
          <ac:chgData name="Siddharth M" userId="663420f07c3818fb" providerId="LiveId" clId="{C077D829-90F2-400F-BB91-2C0C0ECB4BDD}" dt="2025-05-30T04:49:53.747" v="2736" actId="1076"/>
          <ac:spMkLst>
            <pc:docMk/>
            <pc:sldMk cId="378569047" sldId="4426"/>
            <ac:spMk id="50" creationId="{F1C2A784-879C-7EF2-B3A6-3442D66A2086}"/>
          </ac:spMkLst>
        </pc:spChg>
        <pc:spChg chg="mod">
          <ac:chgData name="Siddharth M" userId="663420f07c3818fb" providerId="LiveId" clId="{C077D829-90F2-400F-BB91-2C0C0ECB4BDD}" dt="2025-05-30T04:50:08.980" v="2738" actId="207"/>
          <ac:spMkLst>
            <pc:docMk/>
            <pc:sldMk cId="378569047" sldId="4426"/>
            <ac:spMk id="56" creationId="{58B90E5C-5B79-4236-9AAA-1D7F5F650FB0}"/>
          </ac:spMkLst>
        </pc:spChg>
        <pc:spChg chg="mod">
          <ac:chgData name="Siddharth M" userId="663420f07c3818fb" providerId="LiveId" clId="{C077D829-90F2-400F-BB91-2C0C0ECB4BDD}" dt="2025-05-30T04:26:48.325" v="2037" actId="20577"/>
          <ac:spMkLst>
            <pc:docMk/>
            <pc:sldMk cId="378569047" sldId="4426"/>
            <ac:spMk id="66" creationId="{16643E0C-C058-110D-FB26-490F521DE8F2}"/>
          </ac:spMkLst>
        </pc:spChg>
        <pc:spChg chg="mod">
          <ac:chgData name="Siddharth M" userId="663420f07c3818fb" providerId="LiveId" clId="{C077D829-90F2-400F-BB91-2C0C0ECB4BDD}" dt="2025-05-30T04:50:53.851" v="2807" actId="20577"/>
          <ac:spMkLst>
            <pc:docMk/>
            <pc:sldMk cId="378569047" sldId="4426"/>
            <ac:spMk id="67" creationId="{B6F6665D-D4B6-ABA0-F82B-8BFCE74DAAD7}"/>
          </ac:spMkLst>
        </pc:spChg>
        <pc:spChg chg="mod">
          <ac:chgData name="Siddharth M" userId="663420f07c3818fb" providerId="LiveId" clId="{C077D829-90F2-400F-BB91-2C0C0ECB4BDD}" dt="2025-05-30T04:50:19.695" v="2740" actId="1076"/>
          <ac:spMkLst>
            <pc:docMk/>
            <pc:sldMk cId="378569047" sldId="4426"/>
            <ac:spMk id="68" creationId="{5956D281-AAD2-D0CD-33CD-649A22600EA1}"/>
          </ac:spMkLst>
        </pc:spChg>
      </pc:sldChg>
      <pc:sldChg chg="addSp delSp modSp new mod">
        <pc:chgData name="Siddharth M" userId="663420f07c3818fb" providerId="LiveId" clId="{C077D829-90F2-400F-BB91-2C0C0ECB4BDD}" dt="2025-05-30T05:34:19.293" v="4740" actId="1076"/>
        <pc:sldMkLst>
          <pc:docMk/>
          <pc:sldMk cId="1308777435" sldId="4427"/>
        </pc:sldMkLst>
        <pc:spChg chg="mod">
          <ac:chgData name="Siddharth M" userId="663420f07c3818fb" providerId="LiveId" clId="{C077D829-90F2-400F-BB91-2C0C0ECB4BDD}" dt="2025-05-30T05:34:19.293" v="4740" actId="1076"/>
          <ac:spMkLst>
            <pc:docMk/>
            <pc:sldMk cId="1308777435" sldId="4427"/>
            <ac:spMk id="2" creationId="{1679425B-E8C7-54A9-EE5C-40153B284156}"/>
          </ac:spMkLst>
        </pc:spChg>
        <pc:spChg chg="add mod">
          <ac:chgData name="Siddharth M" userId="663420f07c3818fb" providerId="LiveId" clId="{C077D829-90F2-400F-BB91-2C0C0ECB4BDD}" dt="2025-05-30T05:34:09.141" v="4738" actId="1076"/>
          <ac:spMkLst>
            <pc:docMk/>
            <pc:sldMk cId="1308777435" sldId="4427"/>
            <ac:spMk id="3" creationId="{0C7F9D3C-2E69-4EFD-D821-094AF55BA552}"/>
          </ac:spMkLst>
        </pc:spChg>
      </pc:sldChg>
      <pc:sldChg chg="addSp delSp modSp new mod">
        <pc:chgData name="Siddharth M" userId="663420f07c3818fb" providerId="LiveId" clId="{C077D829-90F2-400F-BB91-2C0C0ECB4BDD}" dt="2025-05-30T05:35:14.995" v="4742" actId="20577"/>
        <pc:sldMkLst>
          <pc:docMk/>
          <pc:sldMk cId="769195390" sldId="4428"/>
        </pc:sldMkLst>
        <pc:spChg chg="add mod">
          <ac:chgData name="Siddharth M" userId="663420f07c3818fb" providerId="LiveId" clId="{C077D829-90F2-400F-BB91-2C0C0ECB4BDD}" dt="2025-05-30T05:25:09.978" v="3714" actId="20577"/>
          <ac:spMkLst>
            <pc:docMk/>
            <pc:sldMk cId="769195390" sldId="4428"/>
            <ac:spMk id="4" creationId="{87FF54EF-3799-A5F5-5FC3-D4D048E0E890}"/>
          </ac:spMkLst>
        </pc:spChg>
        <pc:spChg chg="add mod">
          <ac:chgData name="Siddharth M" userId="663420f07c3818fb" providerId="LiveId" clId="{C077D829-90F2-400F-BB91-2C0C0ECB4BDD}" dt="2025-05-30T05:27:39.689" v="4137" actId="20577"/>
          <ac:spMkLst>
            <pc:docMk/>
            <pc:sldMk cId="769195390" sldId="4428"/>
            <ac:spMk id="5" creationId="{74F20FB9-EB73-6663-DFD4-5F3618B99981}"/>
          </ac:spMkLst>
        </pc:spChg>
        <pc:spChg chg="add mod">
          <ac:chgData name="Siddharth M" userId="663420f07c3818fb" providerId="LiveId" clId="{C077D829-90F2-400F-BB91-2C0C0ECB4BDD}" dt="2025-05-30T05:29:16.032" v="4397" actId="20577"/>
          <ac:spMkLst>
            <pc:docMk/>
            <pc:sldMk cId="769195390" sldId="4428"/>
            <ac:spMk id="6" creationId="{BEC8E2E8-FD88-7BA8-1958-A29EED1B3F4B}"/>
          </ac:spMkLst>
        </pc:spChg>
        <pc:spChg chg="add mod">
          <ac:chgData name="Siddharth M" userId="663420f07c3818fb" providerId="LiveId" clId="{C077D829-90F2-400F-BB91-2C0C0ECB4BDD}" dt="2025-05-30T05:35:14.995" v="4742" actId="20577"/>
          <ac:spMkLst>
            <pc:docMk/>
            <pc:sldMk cId="769195390" sldId="4428"/>
            <ac:spMk id="7" creationId="{AE51108D-19B8-270A-3F69-8D5AD5156476}"/>
          </ac:spMkLst>
        </pc:spChg>
        <pc:graphicFrameChg chg="add mod modGraphic">
          <ac:chgData name="Siddharth M" userId="663420f07c3818fb" providerId="LiveId" clId="{C077D829-90F2-400F-BB91-2C0C0ECB4BDD}" dt="2025-05-30T05:30:38.062" v="4471" actId="404"/>
          <ac:graphicFrameMkLst>
            <pc:docMk/>
            <pc:sldMk cId="769195390" sldId="4428"/>
            <ac:graphicFrameMk id="3" creationId="{877474EE-DC91-87B0-1A66-ACF04ABE4177}"/>
          </ac:graphicFrameMkLst>
        </pc:graphicFrameChg>
      </pc:sldChg>
      <pc:sldChg chg="addSp modSp new mod">
        <pc:chgData name="Siddharth M" userId="663420f07c3818fb" providerId="LiveId" clId="{C077D829-90F2-400F-BB91-2C0C0ECB4BDD}" dt="2025-06-04T07:00:40.045" v="4804" actId="1076"/>
        <pc:sldMkLst>
          <pc:docMk/>
          <pc:sldMk cId="1983816026" sldId="4429"/>
        </pc:sldMkLst>
        <pc:spChg chg="add mod">
          <ac:chgData name="Siddharth M" userId="663420f07c3818fb" providerId="LiveId" clId="{C077D829-90F2-400F-BB91-2C0C0ECB4BDD}" dt="2025-06-04T07:00:40.045" v="4804" actId="1076"/>
          <ac:spMkLst>
            <pc:docMk/>
            <pc:sldMk cId="1983816026" sldId="4429"/>
            <ac:spMk id="4" creationId="{12966C81-47C6-AFC4-813A-522F702ADD0B}"/>
          </ac:spMkLst>
        </pc:spChg>
        <pc:picChg chg="add mod">
          <ac:chgData name="Siddharth M" userId="663420f07c3818fb" providerId="LiveId" clId="{C077D829-90F2-400F-BB91-2C0C0ECB4BDD}" dt="2025-06-04T07:00:02.107" v="4749" actId="1076"/>
          <ac:picMkLst>
            <pc:docMk/>
            <pc:sldMk cId="1983816026" sldId="4429"/>
            <ac:picMk id="3" creationId="{DC3A2377-8544-E96E-CA4D-C05A5512EE45}"/>
          </ac:picMkLst>
        </pc:picChg>
      </pc:sldChg>
      <pc:sldChg chg="addSp delSp modSp add mod ord">
        <pc:chgData name="Siddharth M" userId="663420f07c3818fb" providerId="LiveId" clId="{C077D829-90F2-400F-BB91-2C0C0ECB4BDD}" dt="2025-06-11T06:23:28.473" v="5567" actId="255"/>
        <pc:sldMkLst>
          <pc:docMk/>
          <pc:sldMk cId="1296353125" sldId="4430"/>
        </pc:sldMkLst>
        <pc:spChg chg="mod">
          <ac:chgData name="Siddharth M" userId="663420f07c3818fb" providerId="LiveId" clId="{C077D829-90F2-400F-BB91-2C0C0ECB4BDD}" dt="2025-06-11T06:22:22.334" v="5445" actId="1038"/>
          <ac:spMkLst>
            <pc:docMk/>
            <pc:sldMk cId="1296353125" sldId="4430"/>
            <ac:spMk id="5" creationId="{AC5776D1-D221-2588-BC10-8867CAEA256F}"/>
          </ac:spMkLst>
        </pc:spChg>
        <pc:spChg chg="mod">
          <ac:chgData name="Siddharth M" userId="663420f07c3818fb" providerId="LiveId" clId="{C077D829-90F2-400F-BB91-2C0C0ECB4BDD}" dt="2025-06-11T06:22:22.334" v="5445" actId="1038"/>
          <ac:spMkLst>
            <pc:docMk/>
            <pc:sldMk cId="1296353125" sldId="4430"/>
            <ac:spMk id="7" creationId="{30CFC375-2618-2A64-5B94-E2333CBEF071}"/>
          </ac:spMkLst>
        </pc:spChg>
        <pc:spChg chg="add del mod">
          <ac:chgData name="Siddharth M" userId="663420f07c3818fb" providerId="LiveId" clId="{C077D829-90F2-400F-BB91-2C0C0ECB4BDD}" dt="2025-06-11T06:22:37.210" v="5484" actId="20577"/>
          <ac:spMkLst>
            <pc:docMk/>
            <pc:sldMk cId="1296353125" sldId="4430"/>
            <ac:spMk id="8" creationId="{8AB88525-48D0-1433-976E-24A925368812}"/>
          </ac:spMkLst>
        </pc:spChg>
        <pc:graphicFrameChg chg="mod">
          <ac:chgData name="Siddharth M" userId="663420f07c3818fb" providerId="LiveId" clId="{C077D829-90F2-400F-BB91-2C0C0ECB4BDD}" dt="2025-06-11T06:22:22.334" v="5445" actId="1038"/>
          <ac:graphicFrameMkLst>
            <pc:docMk/>
            <pc:sldMk cId="1296353125" sldId="4430"/>
            <ac:graphicFrameMk id="2" creationId="{F5BEDAB3-CFBD-F1A8-BBD0-2D42FA83C409}"/>
          </ac:graphicFrameMkLst>
        </pc:graphicFrameChg>
        <pc:graphicFrameChg chg="add del mod">
          <ac:chgData name="Siddharth M" userId="663420f07c3818fb" providerId="LiveId" clId="{C077D829-90F2-400F-BB91-2C0C0ECB4BDD}" dt="2025-06-11T06:23:28.473" v="5567" actId="255"/>
          <ac:graphicFrameMkLst>
            <pc:docMk/>
            <pc:sldMk cId="1296353125" sldId="4430"/>
            <ac:graphicFrameMk id="6" creationId="{68872366-EF14-E9AF-4260-2B2C1BB01CE3}"/>
          </ac:graphicFrameMkLst>
        </pc:graphicFrameChg>
      </pc:sldChg>
      <pc:sldChg chg="new del ord">
        <pc:chgData name="Siddharth M" userId="663420f07c3818fb" providerId="LiveId" clId="{C077D829-90F2-400F-BB91-2C0C0ECB4BDD}" dt="2025-06-11T06:17:32.731" v="4809" actId="47"/>
        <pc:sldMkLst>
          <pc:docMk/>
          <pc:sldMk cId="2663428522" sldId="4430"/>
        </pc:sldMkLst>
      </pc:sldChg>
      <pc:sldChg chg="addSp modSp new mod">
        <pc:chgData name="Siddharth M" userId="663420f07c3818fb" providerId="LiveId" clId="{C077D829-90F2-400F-BB91-2C0C0ECB4BDD}" dt="2025-06-11T06:27:00.688" v="5821" actId="20577"/>
        <pc:sldMkLst>
          <pc:docMk/>
          <pc:sldMk cId="4217298463" sldId="4431"/>
        </pc:sldMkLst>
        <pc:graphicFrameChg chg="add mod modGraphic">
          <ac:chgData name="Siddharth M" userId="663420f07c3818fb" providerId="LiveId" clId="{C077D829-90F2-400F-BB91-2C0C0ECB4BDD}" dt="2025-06-11T06:27:00.688" v="5821" actId="20577"/>
          <ac:graphicFrameMkLst>
            <pc:docMk/>
            <pc:sldMk cId="4217298463" sldId="4431"/>
            <ac:graphicFrameMk id="2" creationId="{D3D37C04-3289-7B01-880C-ED68039BE0F5}"/>
          </ac:graphicFrameMkLst>
        </pc:graphicFrameChg>
        <pc:picChg chg="add mod modCrop">
          <ac:chgData name="Siddharth M" userId="663420f07c3818fb" providerId="LiveId" clId="{C077D829-90F2-400F-BB91-2C0C0ECB4BDD}" dt="2025-06-11T06:26:25.235" v="5781" actId="14100"/>
          <ac:picMkLst>
            <pc:docMk/>
            <pc:sldMk cId="4217298463" sldId="4431"/>
            <ac:picMk id="3" creationId="{21B23822-E6B9-1CEC-665C-97432361EA34}"/>
          </ac:picMkLst>
        </pc:picChg>
      </pc:sldChg>
      <pc:sldChg chg="addSp modSp new del">
        <pc:chgData name="Siddharth M" userId="663420f07c3818fb" providerId="LiveId" clId="{C077D829-90F2-400F-BB91-2C0C0ECB4BDD}" dt="2025-06-11T06:27:27.153" v="5824" actId="47"/>
        <pc:sldMkLst>
          <pc:docMk/>
          <pc:sldMk cId="1955759885" sldId="4432"/>
        </pc:sldMkLst>
      </pc:sldChg>
      <pc:sldChg chg="delSp modSp add mod">
        <pc:chgData name="Siddharth M" userId="663420f07c3818fb" providerId="LiveId" clId="{C077D829-90F2-400F-BB91-2C0C0ECB4BDD}" dt="2025-06-11T06:32:12.078" v="6569" actId="1076"/>
        <pc:sldMkLst>
          <pc:docMk/>
          <pc:sldMk cId="3102769401" sldId="4432"/>
        </pc:sldMkLst>
        <pc:spChg chg="mod">
          <ac:chgData name="Siddharth M" userId="663420f07c3818fb" providerId="LiveId" clId="{C077D829-90F2-400F-BB91-2C0C0ECB4BDD}" dt="2025-06-11T06:31:56.468" v="6568" actId="20577"/>
          <ac:spMkLst>
            <pc:docMk/>
            <pc:sldMk cId="3102769401" sldId="4432"/>
            <ac:spMk id="4" creationId="{0987C17F-18AC-5AF4-55F7-6D14D0E58B08}"/>
          </ac:spMkLst>
        </pc:spChg>
        <pc:spChg chg="mod">
          <ac:chgData name="Siddharth M" userId="663420f07c3818fb" providerId="LiveId" clId="{C077D829-90F2-400F-BB91-2C0C0ECB4BDD}" dt="2025-06-11T06:31:41.602" v="6541" actId="1076"/>
          <ac:spMkLst>
            <pc:docMk/>
            <pc:sldMk cId="3102769401" sldId="4432"/>
            <ac:spMk id="5" creationId="{6583488C-CC36-D276-B64D-5402D1D15F87}"/>
          </ac:spMkLst>
        </pc:spChg>
        <pc:spChg chg="mod">
          <ac:chgData name="Siddharth M" userId="663420f07c3818fb" providerId="LiveId" clId="{C077D829-90F2-400F-BB91-2C0C0ECB4BDD}" dt="2025-06-11T06:32:12.078" v="6569" actId="1076"/>
          <ac:spMkLst>
            <pc:docMk/>
            <pc:sldMk cId="3102769401" sldId="4432"/>
            <ac:spMk id="7" creationId="{8F84BC9B-93A4-7E4F-90B1-D458E142F889}"/>
          </ac:spMkLst>
        </pc:spChg>
        <pc:graphicFrameChg chg="mod">
          <ac:chgData name="Siddharth M" userId="663420f07c3818fb" providerId="LiveId" clId="{C077D829-90F2-400F-BB91-2C0C0ECB4BDD}" dt="2025-06-11T06:31:35.555" v="6540"/>
          <ac:graphicFrameMkLst>
            <pc:docMk/>
            <pc:sldMk cId="3102769401" sldId="4432"/>
            <ac:graphicFrameMk id="3" creationId="{03F5536F-F0A7-6781-90F0-5A8573A2655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6753-D025-4092-8677-0C67853BDFD5}" type="doc">
      <dgm:prSet loTypeId="urn:microsoft.com/office/officeart/2005/8/layout/chart3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6AE9F46-4688-4441-B597-6FC4640F272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Prone to </a:t>
          </a: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hallucination without </a:t>
          </a: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reliable sources</a:t>
          </a:r>
        </a:p>
      </dgm:t>
    </dgm:pt>
    <dgm:pt modelId="{42607B88-E0A1-43E4-9C38-E3CACA842B11}" type="parTrans" cxnId="{89E0206E-F80A-44D4-8603-BD4B2100A53C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6DB32-E5D6-47C8-BE9A-BFE39BAD661D}" type="sibTrans" cxnId="{89E0206E-F80A-44D4-8603-BD4B2100A53C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C15BC-6018-4A59-BB98-FBE0864A44F7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Cannot inherently access structured systems</a:t>
          </a:r>
        </a:p>
      </dgm:t>
    </dgm:pt>
    <dgm:pt modelId="{FE27A50C-67B7-4AB9-A473-BADB4E643369}" type="parTrans" cxnId="{9BA0ECC1-ABAC-4E56-AADF-0CDF970068F1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5440F-9EC9-4042-BF7E-CBEF6A517C45}" type="sibTrans" cxnId="{9BA0ECC1-ABAC-4E56-AADF-0CDF970068F1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ADF13-D878-4D22-8B6B-507AB771371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up-to-date or internal enterprise data.</a:t>
          </a:r>
        </a:p>
      </dgm:t>
    </dgm:pt>
    <dgm:pt modelId="{C085C501-C580-4C4D-A0E6-A53FAB93ACCB}" type="parTrans" cxnId="{06DF8180-9650-45E1-8CE9-428F691D86C0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B0B12-7357-4837-857B-3574A1970DBD}" type="sibTrans" cxnId="{06DF8180-9650-45E1-8CE9-428F691D86C0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2C91E9-BE22-4FA7-8345-017DC8FF9AB5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 dynamic actions like calling APIs or interacting with tools</a:t>
          </a:r>
        </a:p>
      </dgm:t>
    </dgm:pt>
    <dgm:pt modelId="{D46B62F4-4E20-446E-8A7D-F32EAABA1291}" type="parTrans" cxnId="{EDC3DA12-F2AF-4D8D-A9AD-6B1911D25422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7960C-B2AB-4FF3-BB10-46CFEAC96E1B}" type="sibTrans" cxnId="{EDC3DA12-F2AF-4D8D-A9AD-6B1911D25422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965ED-88B2-4D26-AC77-AE1E64192E70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in handling fine grained permissions and business logic </a:t>
          </a:r>
        </a:p>
      </dgm:t>
    </dgm:pt>
    <dgm:pt modelId="{0D2F559F-9347-4609-92F0-EC00300AE78A}" type="parTrans" cxnId="{3CAE5ECF-AF06-4D19-B89A-7FB485AFE1B5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2D581-D7AA-4DA3-ABDB-F4683251CD16}" type="sibTrans" cxnId="{3CAE5ECF-AF06-4D19-B89A-7FB485AFE1B5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E4306E-3D17-47F7-9B66-96F6D28D072D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Not secure or context aware by default</a:t>
          </a:r>
        </a:p>
      </dgm:t>
    </dgm:pt>
    <dgm:pt modelId="{4CA2A1F3-1768-4E37-9A45-433BEB3FBD0C}" type="parTrans" cxnId="{B78877F2-FAFB-4DC7-A6D9-30B83A25E08A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1B5C2-9CD5-4A51-91BF-9DD66149C19A}" type="sibTrans" cxnId="{B78877F2-FAFB-4DC7-A6D9-30B83A25E08A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8035E-5BB8-4FEF-B6C1-61E5652FA4E7}" type="pres">
      <dgm:prSet presAssocID="{EDDB6753-D025-4092-8677-0C67853BDFD5}" presName="compositeShape" presStyleCnt="0">
        <dgm:presLayoutVars>
          <dgm:chMax val="7"/>
          <dgm:dir/>
          <dgm:resizeHandles val="exact"/>
        </dgm:presLayoutVars>
      </dgm:prSet>
      <dgm:spPr/>
    </dgm:pt>
    <dgm:pt modelId="{6D0E3CC7-0C0B-49F1-825C-8E5FCAEE9C25}" type="pres">
      <dgm:prSet presAssocID="{EDDB6753-D025-4092-8677-0C67853BDFD5}" presName="wedge1" presStyleLbl="node1" presStyleIdx="0" presStyleCnt="6" custLinFactNeighborX="-1689" custLinFactNeighborY="2577"/>
      <dgm:spPr/>
    </dgm:pt>
    <dgm:pt modelId="{35B82DB2-E372-4155-8DCD-9A1F90DFD852}" type="pres">
      <dgm:prSet presAssocID="{EDDB6753-D025-4092-8677-0C67853BDFD5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2BB351-C6F2-4048-853D-7E1FB49A601F}" type="pres">
      <dgm:prSet presAssocID="{EDDB6753-D025-4092-8677-0C67853BDFD5}" presName="wedge2" presStyleLbl="node1" presStyleIdx="1" presStyleCnt="6" custLinFactNeighborX="2894" custLinFactNeighborY="-603"/>
      <dgm:spPr/>
    </dgm:pt>
    <dgm:pt modelId="{D5812219-8ADA-48CB-B28D-E756FE33BB21}" type="pres">
      <dgm:prSet presAssocID="{EDDB6753-D025-4092-8677-0C67853BDFD5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2F267-A96A-477E-8C74-B357814C8541}" type="pres">
      <dgm:prSet presAssocID="{EDDB6753-D025-4092-8677-0C67853BDFD5}" presName="wedge3" presStyleLbl="node1" presStyleIdx="2" presStyleCnt="6" custLinFactNeighborX="1488" custLinFactNeighborY="1205"/>
      <dgm:spPr/>
    </dgm:pt>
    <dgm:pt modelId="{D9299D34-A84E-4798-A09A-34CCB47833A5}" type="pres">
      <dgm:prSet presAssocID="{EDDB6753-D025-4092-8677-0C67853BDFD5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11DEE2C-AFB2-46F1-8915-DD21D6729702}" type="pres">
      <dgm:prSet presAssocID="{EDDB6753-D025-4092-8677-0C67853BDFD5}" presName="wedge4" presStyleLbl="node1" presStyleIdx="3" presStyleCnt="6" custLinFactNeighborX="-402" custLinFactNeighborY="1004"/>
      <dgm:spPr/>
    </dgm:pt>
    <dgm:pt modelId="{098149BC-7E54-4089-BF1D-72A479A133BD}" type="pres">
      <dgm:prSet presAssocID="{EDDB6753-D025-4092-8677-0C67853BDFD5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60FBC8A-352B-4D2E-BB71-675174A38DE1}" type="pres">
      <dgm:prSet presAssocID="{EDDB6753-D025-4092-8677-0C67853BDFD5}" presName="wedge5" presStyleLbl="node1" presStyleIdx="4" presStyleCnt="6" custLinFactNeighborX="-1808" custLinFactNeighborY="-402"/>
      <dgm:spPr/>
    </dgm:pt>
    <dgm:pt modelId="{4EDF7E4D-899B-4DC4-AFA0-23885840C92F}" type="pres">
      <dgm:prSet presAssocID="{EDDB6753-D025-4092-8677-0C67853BDFD5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AD6BD3-E166-442F-A35D-E55BF00BFAA7}" type="pres">
      <dgm:prSet presAssocID="{EDDB6753-D025-4092-8677-0C67853BDFD5}" presName="wedge6" presStyleLbl="node1" presStyleIdx="5" presStyleCnt="6" custLinFactNeighborX="-803" custLinFactNeighborY="-2577"/>
      <dgm:spPr/>
    </dgm:pt>
    <dgm:pt modelId="{B46B44E9-ECEE-4BC4-AEF4-8089C8B89A43}" type="pres">
      <dgm:prSet presAssocID="{EDDB6753-D025-4092-8677-0C67853BDFD5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3128009-1587-4AC8-A353-DB50A46B39C0}" type="presOf" srcId="{CC2C91E9-BE22-4FA7-8345-017DC8FF9AB5}" destId="{098149BC-7E54-4089-BF1D-72A479A133BD}" srcOrd="1" destOrd="0" presId="urn:microsoft.com/office/officeart/2005/8/layout/chart3"/>
    <dgm:cxn modelId="{EDC3DA12-F2AF-4D8D-A9AD-6B1911D25422}" srcId="{EDDB6753-D025-4092-8677-0C67853BDFD5}" destId="{CC2C91E9-BE22-4FA7-8345-017DC8FF9AB5}" srcOrd="3" destOrd="0" parTransId="{D46B62F4-4E20-446E-8A7D-F32EAABA1291}" sibTransId="{DDF7960C-B2AB-4FF3-BB10-46CFEAC96E1B}"/>
    <dgm:cxn modelId="{A408CC1D-99D0-4DF4-89BD-8E2F6D6F5C44}" type="presOf" srcId="{4E1C15BC-6018-4A59-BB98-FBE0864A44F7}" destId="{D5812219-8ADA-48CB-B28D-E756FE33BB21}" srcOrd="1" destOrd="0" presId="urn:microsoft.com/office/officeart/2005/8/layout/chart3"/>
    <dgm:cxn modelId="{9195F729-9A53-43C0-BDE0-AF4FAD1C0C7C}" type="presOf" srcId="{E46ADF13-D878-4D22-8B6B-507AB7713712}" destId="{D9299D34-A84E-4798-A09A-34CCB47833A5}" srcOrd="1" destOrd="0" presId="urn:microsoft.com/office/officeart/2005/8/layout/chart3"/>
    <dgm:cxn modelId="{46E64333-A155-4FD1-A9C0-9A63E61EFAAA}" type="presOf" srcId="{4E1C15BC-6018-4A59-BB98-FBE0864A44F7}" destId="{012BB351-C6F2-4048-853D-7E1FB49A601F}" srcOrd="0" destOrd="0" presId="urn:microsoft.com/office/officeart/2005/8/layout/chart3"/>
    <dgm:cxn modelId="{4FE31465-5016-4378-AD0B-06B2E72AB8E8}" type="presOf" srcId="{CC2C91E9-BE22-4FA7-8345-017DC8FF9AB5}" destId="{F11DEE2C-AFB2-46F1-8915-DD21D6729702}" srcOrd="0" destOrd="0" presId="urn:microsoft.com/office/officeart/2005/8/layout/chart3"/>
    <dgm:cxn modelId="{8358FE49-5701-43C9-92E7-B091FD692288}" type="presOf" srcId="{8D7965ED-88B2-4D26-AC77-AE1E64192E70}" destId="{860FBC8A-352B-4D2E-BB71-675174A38DE1}" srcOrd="0" destOrd="0" presId="urn:microsoft.com/office/officeart/2005/8/layout/chart3"/>
    <dgm:cxn modelId="{89E0206E-F80A-44D4-8603-BD4B2100A53C}" srcId="{EDDB6753-D025-4092-8677-0C67853BDFD5}" destId="{46AE9F46-4688-4441-B597-6FC4640F272A}" srcOrd="0" destOrd="0" parTransId="{42607B88-E0A1-43E4-9C38-E3CACA842B11}" sibTransId="{BA16DB32-E5D6-47C8-BE9A-BFE39BAD661D}"/>
    <dgm:cxn modelId="{8FA8436F-B907-4F52-B18A-2DE280C54651}" type="presOf" srcId="{46AE9F46-4688-4441-B597-6FC4640F272A}" destId="{35B82DB2-E372-4155-8DCD-9A1F90DFD852}" srcOrd="1" destOrd="0" presId="urn:microsoft.com/office/officeart/2005/8/layout/chart3"/>
    <dgm:cxn modelId="{68052550-FD1C-48F4-A98B-8A058457DCB3}" type="presOf" srcId="{46AE9F46-4688-4441-B597-6FC4640F272A}" destId="{6D0E3CC7-0C0B-49F1-825C-8E5FCAEE9C25}" srcOrd="0" destOrd="0" presId="urn:microsoft.com/office/officeart/2005/8/layout/chart3"/>
    <dgm:cxn modelId="{6F831657-FB17-4D1B-B6C9-36DFA9E43B90}" type="presOf" srcId="{7EE4306E-3D17-47F7-9B66-96F6D28D072D}" destId="{89AD6BD3-E166-442F-A35D-E55BF00BFAA7}" srcOrd="0" destOrd="0" presId="urn:microsoft.com/office/officeart/2005/8/layout/chart3"/>
    <dgm:cxn modelId="{FDE6A77B-2397-4906-858C-0E989362DA6B}" type="presOf" srcId="{8D7965ED-88B2-4D26-AC77-AE1E64192E70}" destId="{4EDF7E4D-899B-4DC4-AFA0-23885840C92F}" srcOrd="1" destOrd="0" presId="urn:microsoft.com/office/officeart/2005/8/layout/chart3"/>
    <dgm:cxn modelId="{06DF8180-9650-45E1-8CE9-428F691D86C0}" srcId="{EDDB6753-D025-4092-8677-0C67853BDFD5}" destId="{E46ADF13-D878-4D22-8B6B-507AB7713712}" srcOrd="2" destOrd="0" parTransId="{C085C501-C580-4C4D-A0E6-A53FAB93ACCB}" sibTransId="{035B0B12-7357-4837-857B-3574A1970DBD}"/>
    <dgm:cxn modelId="{7B7832A1-9488-4C8E-A7F0-06740E7EB3C0}" type="presOf" srcId="{E46ADF13-D878-4D22-8B6B-507AB7713712}" destId="{4B22F267-A96A-477E-8C74-B357814C8541}" srcOrd="0" destOrd="0" presId="urn:microsoft.com/office/officeart/2005/8/layout/chart3"/>
    <dgm:cxn modelId="{9BA0ECC1-ABAC-4E56-AADF-0CDF970068F1}" srcId="{EDDB6753-D025-4092-8677-0C67853BDFD5}" destId="{4E1C15BC-6018-4A59-BB98-FBE0864A44F7}" srcOrd="1" destOrd="0" parTransId="{FE27A50C-67B7-4AB9-A473-BADB4E643369}" sibTransId="{6495440F-9EC9-4042-BF7E-CBEF6A517C45}"/>
    <dgm:cxn modelId="{36FF2CCC-2B3D-4E84-B525-C1BD59B383C0}" type="presOf" srcId="{7EE4306E-3D17-47F7-9B66-96F6D28D072D}" destId="{B46B44E9-ECEE-4BC4-AEF4-8089C8B89A43}" srcOrd="1" destOrd="0" presId="urn:microsoft.com/office/officeart/2005/8/layout/chart3"/>
    <dgm:cxn modelId="{3CAE5ECF-AF06-4D19-B89A-7FB485AFE1B5}" srcId="{EDDB6753-D025-4092-8677-0C67853BDFD5}" destId="{8D7965ED-88B2-4D26-AC77-AE1E64192E70}" srcOrd="4" destOrd="0" parTransId="{0D2F559F-9347-4609-92F0-EC00300AE78A}" sibTransId="{D742D581-D7AA-4DA3-ABDB-F4683251CD16}"/>
    <dgm:cxn modelId="{F754E3F1-2989-47D5-A17A-E8E963102AD3}" type="presOf" srcId="{EDDB6753-D025-4092-8677-0C67853BDFD5}" destId="{8C88035E-5BB8-4FEF-B6C1-61E5652FA4E7}" srcOrd="0" destOrd="0" presId="urn:microsoft.com/office/officeart/2005/8/layout/chart3"/>
    <dgm:cxn modelId="{B78877F2-FAFB-4DC7-A6D9-30B83A25E08A}" srcId="{EDDB6753-D025-4092-8677-0C67853BDFD5}" destId="{7EE4306E-3D17-47F7-9B66-96F6D28D072D}" srcOrd="5" destOrd="0" parTransId="{4CA2A1F3-1768-4E37-9A45-433BEB3FBD0C}" sibTransId="{1391B5C2-9CD5-4A51-91BF-9DD66149C19A}"/>
    <dgm:cxn modelId="{EC5FAD1F-5A24-45EF-9F35-65A1C069D9CE}" type="presParOf" srcId="{8C88035E-5BB8-4FEF-B6C1-61E5652FA4E7}" destId="{6D0E3CC7-0C0B-49F1-825C-8E5FCAEE9C25}" srcOrd="0" destOrd="0" presId="urn:microsoft.com/office/officeart/2005/8/layout/chart3"/>
    <dgm:cxn modelId="{A6BAD965-1CE5-4147-BE2C-9C50159AE4E5}" type="presParOf" srcId="{8C88035E-5BB8-4FEF-B6C1-61E5652FA4E7}" destId="{35B82DB2-E372-4155-8DCD-9A1F90DFD852}" srcOrd="1" destOrd="0" presId="urn:microsoft.com/office/officeart/2005/8/layout/chart3"/>
    <dgm:cxn modelId="{A156D616-2C16-427B-A5FA-6D9C9307D3BD}" type="presParOf" srcId="{8C88035E-5BB8-4FEF-B6C1-61E5652FA4E7}" destId="{012BB351-C6F2-4048-853D-7E1FB49A601F}" srcOrd="2" destOrd="0" presId="urn:microsoft.com/office/officeart/2005/8/layout/chart3"/>
    <dgm:cxn modelId="{68337C3C-1267-4FA5-A289-1DAFB41270A3}" type="presParOf" srcId="{8C88035E-5BB8-4FEF-B6C1-61E5652FA4E7}" destId="{D5812219-8ADA-48CB-B28D-E756FE33BB21}" srcOrd="3" destOrd="0" presId="urn:microsoft.com/office/officeart/2005/8/layout/chart3"/>
    <dgm:cxn modelId="{A515FB13-8CE4-4D2C-95A2-ACFDFB925380}" type="presParOf" srcId="{8C88035E-5BB8-4FEF-B6C1-61E5652FA4E7}" destId="{4B22F267-A96A-477E-8C74-B357814C8541}" srcOrd="4" destOrd="0" presId="urn:microsoft.com/office/officeart/2005/8/layout/chart3"/>
    <dgm:cxn modelId="{0AE05A03-86DB-4AE5-ADCC-3BBD04FD1F9D}" type="presParOf" srcId="{8C88035E-5BB8-4FEF-B6C1-61E5652FA4E7}" destId="{D9299D34-A84E-4798-A09A-34CCB47833A5}" srcOrd="5" destOrd="0" presId="urn:microsoft.com/office/officeart/2005/8/layout/chart3"/>
    <dgm:cxn modelId="{2CE0D553-AF40-47AB-AE53-B538BEF81447}" type="presParOf" srcId="{8C88035E-5BB8-4FEF-B6C1-61E5652FA4E7}" destId="{F11DEE2C-AFB2-46F1-8915-DD21D6729702}" srcOrd="6" destOrd="0" presId="urn:microsoft.com/office/officeart/2005/8/layout/chart3"/>
    <dgm:cxn modelId="{E7D64ABC-5A59-4D54-B07A-E3CECD0DC190}" type="presParOf" srcId="{8C88035E-5BB8-4FEF-B6C1-61E5652FA4E7}" destId="{098149BC-7E54-4089-BF1D-72A479A133BD}" srcOrd="7" destOrd="0" presId="urn:microsoft.com/office/officeart/2005/8/layout/chart3"/>
    <dgm:cxn modelId="{B82FBBC4-C675-42DE-84C6-B815F4636AAF}" type="presParOf" srcId="{8C88035E-5BB8-4FEF-B6C1-61E5652FA4E7}" destId="{860FBC8A-352B-4D2E-BB71-675174A38DE1}" srcOrd="8" destOrd="0" presId="urn:microsoft.com/office/officeart/2005/8/layout/chart3"/>
    <dgm:cxn modelId="{6A31F61D-7C84-4ED3-87B3-B45F09CD9CA3}" type="presParOf" srcId="{8C88035E-5BB8-4FEF-B6C1-61E5652FA4E7}" destId="{4EDF7E4D-899B-4DC4-AFA0-23885840C92F}" srcOrd="9" destOrd="0" presId="urn:microsoft.com/office/officeart/2005/8/layout/chart3"/>
    <dgm:cxn modelId="{494691F7-8180-4899-A463-F11A2415FE0A}" type="presParOf" srcId="{8C88035E-5BB8-4FEF-B6C1-61E5652FA4E7}" destId="{89AD6BD3-E166-442F-A35D-E55BF00BFAA7}" srcOrd="10" destOrd="0" presId="urn:microsoft.com/office/officeart/2005/8/layout/chart3"/>
    <dgm:cxn modelId="{C024265F-864C-4771-9704-36FAD2775D8E}" type="presParOf" srcId="{8C88035E-5BB8-4FEF-B6C1-61E5652FA4E7}" destId="{B46B44E9-ECEE-4BC4-AEF4-8089C8B89A43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DB6753-D025-4092-8677-0C67853BDFD5}" type="doc">
      <dgm:prSet loTypeId="urn:microsoft.com/office/officeart/2005/8/layout/chart3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6AE9F46-4688-4441-B597-6FC4640F272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Truncating history causes knowledge loss.</a:t>
          </a:r>
        </a:p>
      </dgm:t>
    </dgm:pt>
    <dgm:pt modelId="{42607B88-E0A1-43E4-9C38-E3CACA842B11}" type="parTrans" cxnId="{89E0206E-F80A-44D4-8603-BD4B2100A53C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6DB32-E5D6-47C8-BE9A-BFE39BAD661D}" type="sibTrans" cxnId="{89E0206E-F80A-44D4-8603-BD4B2100A53C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C15BC-6018-4A59-BB98-FBE0864A44F7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Enterprises need explainable, memory-aware, structure-sensitive agents.</a:t>
          </a:r>
        </a:p>
      </dgm:t>
    </dgm:pt>
    <dgm:pt modelId="{FE27A50C-67B7-4AB9-A473-BADB4E643369}" type="parTrans" cxnId="{9BA0ECC1-ABAC-4E56-AADF-0CDF970068F1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5440F-9EC9-4042-BF7E-CBEF6A517C45}" type="sibTrans" cxnId="{9BA0ECC1-ABAC-4E56-AADF-0CDF970068F1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ADF13-D878-4D22-8B6B-507AB771371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Structured data is hard to query without schema knowledge</a:t>
          </a:r>
        </a:p>
      </dgm:t>
    </dgm:pt>
    <dgm:pt modelId="{C085C501-C580-4C4D-A0E6-A53FAB93ACCB}" type="parTrans" cxnId="{06DF8180-9650-45E1-8CE9-428F691D86C0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B0B12-7357-4837-857B-3574A1970DBD}" type="sibTrans" cxnId="{06DF8180-9650-45E1-8CE9-428F691D86C0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2C91E9-BE22-4FA7-8345-017DC8FF9AB5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LLMS have context window limits.</a:t>
          </a:r>
        </a:p>
      </dgm:t>
    </dgm:pt>
    <dgm:pt modelId="{D46B62F4-4E20-446E-8A7D-F32EAABA1291}" type="parTrans" cxnId="{EDC3DA12-F2AF-4D8D-A9AD-6B1911D25422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7960C-B2AB-4FF3-BB10-46CFEAC96E1B}" type="sibTrans" cxnId="{EDC3DA12-F2AF-4D8D-A9AD-6B1911D25422}">
      <dgm:prSet/>
      <dgm:spPr/>
      <dgm:t>
        <a:bodyPr/>
        <a:lstStyle/>
        <a:p>
          <a:endParaRPr lang="en-IN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8035E-5BB8-4FEF-B6C1-61E5652FA4E7}" type="pres">
      <dgm:prSet presAssocID="{EDDB6753-D025-4092-8677-0C67853BDFD5}" presName="compositeShape" presStyleCnt="0">
        <dgm:presLayoutVars>
          <dgm:chMax val="7"/>
          <dgm:dir/>
          <dgm:resizeHandles val="exact"/>
        </dgm:presLayoutVars>
      </dgm:prSet>
      <dgm:spPr/>
    </dgm:pt>
    <dgm:pt modelId="{6D0E3CC7-0C0B-49F1-825C-8E5FCAEE9C25}" type="pres">
      <dgm:prSet presAssocID="{EDDB6753-D025-4092-8677-0C67853BDFD5}" presName="wedge1" presStyleLbl="node1" presStyleIdx="0" presStyleCnt="4" custLinFactNeighborX="-2091" custLinFactNeighborY="4989"/>
      <dgm:spPr/>
    </dgm:pt>
    <dgm:pt modelId="{35B82DB2-E372-4155-8DCD-9A1F90DFD852}" type="pres">
      <dgm:prSet presAssocID="{EDDB6753-D025-4092-8677-0C67853BDFD5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2BB351-C6F2-4048-853D-7E1FB49A601F}" type="pres">
      <dgm:prSet presAssocID="{EDDB6753-D025-4092-8677-0C67853BDFD5}" presName="wedge2" presStyleLbl="node1" presStyleIdx="1" presStyleCnt="4" custLinFactNeighborX="2308" custLinFactNeighborY="1205"/>
      <dgm:spPr/>
    </dgm:pt>
    <dgm:pt modelId="{D5812219-8ADA-48CB-B28D-E756FE33BB21}" type="pres">
      <dgm:prSet presAssocID="{EDDB6753-D025-4092-8677-0C67853BDFD5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22F267-A96A-477E-8C74-B357814C8541}" type="pres">
      <dgm:prSet presAssocID="{EDDB6753-D025-4092-8677-0C67853BDFD5}" presName="wedge3" presStyleLbl="node1" presStyleIdx="2" presStyleCnt="4" custLinFactNeighborX="1488" custLinFactNeighborY="1205"/>
      <dgm:spPr/>
    </dgm:pt>
    <dgm:pt modelId="{D9299D34-A84E-4798-A09A-34CCB47833A5}" type="pres">
      <dgm:prSet presAssocID="{EDDB6753-D025-4092-8677-0C67853BDFD5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1DEE2C-AFB2-46F1-8915-DD21D6729702}" type="pres">
      <dgm:prSet presAssocID="{EDDB6753-D025-4092-8677-0C67853BDFD5}" presName="wedge4" presStyleLbl="node1" presStyleIdx="3" presStyleCnt="4" custLinFactNeighborX="1407" custLinFactNeighborY="803"/>
      <dgm:spPr/>
    </dgm:pt>
    <dgm:pt modelId="{098149BC-7E54-4089-BF1D-72A479A133BD}" type="pres">
      <dgm:prSet presAssocID="{EDDB6753-D025-4092-8677-0C67853BDFD5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128009-1587-4AC8-A353-DB50A46B39C0}" type="presOf" srcId="{CC2C91E9-BE22-4FA7-8345-017DC8FF9AB5}" destId="{098149BC-7E54-4089-BF1D-72A479A133BD}" srcOrd="1" destOrd="0" presId="urn:microsoft.com/office/officeart/2005/8/layout/chart3"/>
    <dgm:cxn modelId="{EDC3DA12-F2AF-4D8D-A9AD-6B1911D25422}" srcId="{EDDB6753-D025-4092-8677-0C67853BDFD5}" destId="{CC2C91E9-BE22-4FA7-8345-017DC8FF9AB5}" srcOrd="3" destOrd="0" parTransId="{D46B62F4-4E20-446E-8A7D-F32EAABA1291}" sibTransId="{DDF7960C-B2AB-4FF3-BB10-46CFEAC96E1B}"/>
    <dgm:cxn modelId="{A408CC1D-99D0-4DF4-89BD-8E2F6D6F5C44}" type="presOf" srcId="{4E1C15BC-6018-4A59-BB98-FBE0864A44F7}" destId="{D5812219-8ADA-48CB-B28D-E756FE33BB21}" srcOrd="1" destOrd="0" presId="urn:microsoft.com/office/officeart/2005/8/layout/chart3"/>
    <dgm:cxn modelId="{9195F729-9A53-43C0-BDE0-AF4FAD1C0C7C}" type="presOf" srcId="{E46ADF13-D878-4D22-8B6B-507AB7713712}" destId="{D9299D34-A84E-4798-A09A-34CCB47833A5}" srcOrd="1" destOrd="0" presId="urn:microsoft.com/office/officeart/2005/8/layout/chart3"/>
    <dgm:cxn modelId="{46E64333-A155-4FD1-A9C0-9A63E61EFAAA}" type="presOf" srcId="{4E1C15BC-6018-4A59-BB98-FBE0864A44F7}" destId="{012BB351-C6F2-4048-853D-7E1FB49A601F}" srcOrd="0" destOrd="0" presId="urn:microsoft.com/office/officeart/2005/8/layout/chart3"/>
    <dgm:cxn modelId="{4FE31465-5016-4378-AD0B-06B2E72AB8E8}" type="presOf" srcId="{CC2C91E9-BE22-4FA7-8345-017DC8FF9AB5}" destId="{F11DEE2C-AFB2-46F1-8915-DD21D6729702}" srcOrd="0" destOrd="0" presId="urn:microsoft.com/office/officeart/2005/8/layout/chart3"/>
    <dgm:cxn modelId="{89E0206E-F80A-44D4-8603-BD4B2100A53C}" srcId="{EDDB6753-D025-4092-8677-0C67853BDFD5}" destId="{46AE9F46-4688-4441-B597-6FC4640F272A}" srcOrd="0" destOrd="0" parTransId="{42607B88-E0A1-43E4-9C38-E3CACA842B11}" sibTransId="{BA16DB32-E5D6-47C8-BE9A-BFE39BAD661D}"/>
    <dgm:cxn modelId="{8FA8436F-B907-4F52-B18A-2DE280C54651}" type="presOf" srcId="{46AE9F46-4688-4441-B597-6FC4640F272A}" destId="{35B82DB2-E372-4155-8DCD-9A1F90DFD852}" srcOrd="1" destOrd="0" presId="urn:microsoft.com/office/officeart/2005/8/layout/chart3"/>
    <dgm:cxn modelId="{68052550-FD1C-48F4-A98B-8A058457DCB3}" type="presOf" srcId="{46AE9F46-4688-4441-B597-6FC4640F272A}" destId="{6D0E3CC7-0C0B-49F1-825C-8E5FCAEE9C25}" srcOrd="0" destOrd="0" presId="urn:microsoft.com/office/officeart/2005/8/layout/chart3"/>
    <dgm:cxn modelId="{06DF8180-9650-45E1-8CE9-428F691D86C0}" srcId="{EDDB6753-D025-4092-8677-0C67853BDFD5}" destId="{E46ADF13-D878-4D22-8B6B-507AB7713712}" srcOrd="2" destOrd="0" parTransId="{C085C501-C580-4C4D-A0E6-A53FAB93ACCB}" sibTransId="{035B0B12-7357-4837-857B-3574A1970DBD}"/>
    <dgm:cxn modelId="{7B7832A1-9488-4C8E-A7F0-06740E7EB3C0}" type="presOf" srcId="{E46ADF13-D878-4D22-8B6B-507AB7713712}" destId="{4B22F267-A96A-477E-8C74-B357814C8541}" srcOrd="0" destOrd="0" presId="urn:microsoft.com/office/officeart/2005/8/layout/chart3"/>
    <dgm:cxn modelId="{9BA0ECC1-ABAC-4E56-AADF-0CDF970068F1}" srcId="{EDDB6753-D025-4092-8677-0C67853BDFD5}" destId="{4E1C15BC-6018-4A59-BB98-FBE0864A44F7}" srcOrd="1" destOrd="0" parTransId="{FE27A50C-67B7-4AB9-A473-BADB4E643369}" sibTransId="{6495440F-9EC9-4042-BF7E-CBEF6A517C45}"/>
    <dgm:cxn modelId="{F754E3F1-2989-47D5-A17A-E8E963102AD3}" type="presOf" srcId="{EDDB6753-D025-4092-8677-0C67853BDFD5}" destId="{8C88035E-5BB8-4FEF-B6C1-61E5652FA4E7}" srcOrd="0" destOrd="0" presId="urn:microsoft.com/office/officeart/2005/8/layout/chart3"/>
    <dgm:cxn modelId="{EC5FAD1F-5A24-45EF-9F35-65A1C069D9CE}" type="presParOf" srcId="{8C88035E-5BB8-4FEF-B6C1-61E5652FA4E7}" destId="{6D0E3CC7-0C0B-49F1-825C-8E5FCAEE9C25}" srcOrd="0" destOrd="0" presId="urn:microsoft.com/office/officeart/2005/8/layout/chart3"/>
    <dgm:cxn modelId="{A6BAD965-1CE5-4147-BE2C-9C50159AE4E5}" type="presParOf" srcId="{8C88035E-5BB8-4FEF-B6C1-61E5652FA4E7}" destId="{35B82DB2-E372-4155-8DCD-9A1F90DFD852}" srcOrd="1" destOrd="0" presId="urn:microsoft.com/office/officeart/2005/8/layout/chart3"/>
    <dgm:cxn modelId="{A156D616-2C16-427B-A5FA-6D9C9307D3BD}" type="presParOf" srcId="{8C88035E-5BB8-4FEF-B6C1-61E5652FA4E7}" destId="{012BB351-C6F2-4048-853D-7E1FB49A601F}" srcOrd="2" destOrd="0" presId="urn:microsoft.com/office/officeart/2005/8/layout/chart3"/>
    <dgm:cxn modelId="{68337C3C-1267-4FA5-A289-1DAFB41270A3}" type="presParOf" srcId="{8C88035E-5BB8-4FEF-B6C1-61E5652FA4E7}" destId="{D5812219-8ADA-48CB-B28D-E756FE33BB21}" srcOrd="3" destOrd="0" presId="urn:microsoft.com/office/officeart/2005/8/layout/chart3"/>
    <dgm:cxn modelId="{A515FB13-8CE4-4D2C-95A2-ACFDFB925380}" type="presParOf" srcId="{8C88035E-5BB8-4FEF-B6C1-61E5652FA4E7}" destId="{4B22F267-A96A-477E-8C74-B357814C8541}" srcOrd="4" destOrd="0" presId="urn:microsoft.com/office/officeart/2005/8/layout/chart3"/>
    <dgm:cxn modelId="{0AE05A03-86DB-4AE5-ADCC-3BBD04FD1F9D}" type="presParOf" srcId="{8C88035E-5BB8-4FEF-B6C1-61E5652FA4E7}" destId="{D9299D34-A84E-4798-A09A-34CCB47833A5}" srcOrd="5" destOrd="0" presId="urn:microsoft.com/office/officeart/2005/8/layout/chart3"/>
    <dgm:cxn modelId="{2CE0D553-AF40-47AB-AE53-B538BEF81447}" type="presParOf" srcId="{8C88035E-5BB8-4FEF-B6C1-61E5652FA4E7}" destId="{F11DEE2C-AFB2-46F1-8915-DD21D6729702}" srcOrd="6" destOrd="0" presId="urn:microsoft.com/office/officeart/2005/8/layout/chart3"/>
    <dgm:cxn modelId="{E7D64ABC-5A59-4D54-B07A-E3CECD0DC190}" type="presParOf" srcId="{8C88035E-5BB8-4FEF-B6C1-61E5652FA4E7}" destId="{098149BC-7E54-4089-BF1D-72A479A133BD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F86FCD-DA81-4CC4-8232-27926B85C551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46B8288-C48C-433E-BD52-9E8076F84278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Context Compression trims history based on relevance to current query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DE98D-323B-4537-AD9A-1CFA57E553E3}" type="parTrans" cxnId="{E681975D-1072-4791-BF62-37BFFADD80CF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10CD6-DF9B-4867-9924-5B03153AFDB4}" type="sibTrans" cxnId="{E681975D-1072-4791-BF62-37BFFADD80CF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CAC30-A1A1-49A7-8B56-E801D713C873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Semantic Navigation guides the LLM to explore unknown structures using intent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F87B88-1BA2-4A57-AC7F-62EC08B6BC8C}" type="parTrans" cxnId="{340AD908-5750-4D6A-BF30-A76739E6B752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26326-0D79-4CC3-AB03-46FE0D57B96B}" type="sibTrans" cxnId="{340AD908-5750-4D6A-BF30-A76739E6B752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DB1E54-05EA-4EA3-95BE-CEBC332D7C16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natural-language-driven queries over long history and real APIs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512A66-1F54-41C6-BB9C-0DBCE9A27C6B}" type="parTrans" cxnId="{A6B5D682-4F48-412A-84D4-64332DE2A61D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AAE886-B3AE-4BA7-8945-887503D325D2}" type="sibTrans" cxnId="{A6B5D682-4F48-412A-84D4-64332DE2A61D}">
      <dgm:prSet/>
      <dgm:spPr/>
      <dgm:t>
        <a:bodyPr/>
        <a:lstStyle/>
        <a:p>
          <a:endParaRPr lang="en-IN" sz="16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ED299-41EB-4BBD-97B8-2FD06F903CC0}" type="pres">
      <dgm:prSet presAssocID="{BDF86FCD-DA81-4CC4-8232-27926B85C551}" presName="Name0" presStyleCnt="0">
        <dgm:presLayoutVars>
          <dgm:chMax val="7"/>
          <dgm:chPref val="7"/>
          <dgm:dir/>
        </dgm:presLayoutVars>
      </dgm:prSet>
      <dgm:spPr/>
    </dgm:pt>
    <dgm:pt modelId="{4BF0AB9C-BF73-44EC-874D-11DB1DE49919}" type="pres">
      <dgm:prSet presAssocID="{BDF86FCD-DA81-4CC4-8232-27926B85C551}" presName="Name1" presStyleCnt="0"/>
      <dgm:spPr/>
    </dgm:pt>
    <dgm:pt modelId="{62F28E5F-EB74-41A1-A420-730BBE942AC3}" type="pres">
      <dgm:prSet presAssocID="{BDF86FCD-DA81-4CC4-8232-27926B85C551}" presName="cycle" presStyleCnt="0"/>
      <dgm:spPr/>
    </dgm:pt>
    <dgm:pt modelId="{40748066-99BD-4FD2-ADDB-BB0ADD9A83A8}" type="pres">
      <dgm:prSet presAssocID="{BDF86FCD-DA81-4CC4-8232-27926B85C551}" presName="srcNode" presStyleLbl="node1" presStyleIdx="0" presStyleCnt="3"/>
      <dgm:spPr/>
    </dgm:pt>
    <dgm:pt modelId="{B51C8944-2B76-4873-B88A-09B77F261A5B}" type="pres">
      <dgm:prSet presAssocID="{BDF86FCD-DA81-4CC4-8232-27926B85C551}" presName="conn" presStyleLbl="parChTrans1D2" presStyleIdx="0" presStyleCnt="1"/>
      <dgm:spPr/>
    </dgm:pt>
    <dgm:pt modelId="{6361E640-4FF6-4ADB-AA6D-14C8EC406E63}" type="pres">
      <dgm:prSet presAssocID="{BDF86FCD-DA81-4CC4-8232-27926B85C551}" presName="extraNode" presStyleLbl="node1" presStyleIdx="0" presStyleCnt="3"/>
      <dgm:spPr/>
    </dgm:pt>
    <dgm:pt modelId="{98E86749-0F7B-4EEF-8401-D68205D95D6C}" type="pres">
      <dgm:prSet presAssocID="{BDF86FCD-DA81-4CC4-8232-27926B85C551}" presName="dstNode" presStyleLbl="node1" presStyleIdx="0" presStyleCnt="3"/>
      <dgm:spPr/>
    </dgm:pt>
    <dgm:pt modelId="{7F91E752-DCC3-41BC-8E92-91C15B818DF6}" type="pres">
      <dgm:prSet presAssocID="{C46B8288-C48C-433E-BD52-9E8076F84278}" presName="text_1" presStyleLbl="node1" presStyleIdx="0" presStyleCnt="3">
        <dgm:presLayoutVars>
          <dgm:bulletEnabled val="1"/>
        </dgm:presLayoutVars>
      </dgm:prSet>
      <dgm:spPr/>
    </dgm:pt>
    <dgm:pt modelId="{4FA10C79-3011-455F-83B2-7F3D67D591AA}" type="pres">
      <dgm:prSet presAssocID="{C46B8288-C48C-433E-BD52-9E8076F84278}" presName="accent_1" presStyleCnt="0"/>
      <dgm:spPr/>
    </dgm:pt>
    <dgm:pt modelId="{C6AAF665-A740-456A-BD8B-50DBB9ABC175}" type="pres">
      <dgm:prSet presAssocID="{C46B8288-C48C-433E-BD52-9E8076F84278}" presName="accentRepeatNode" presStyleLbl="solidFgAcc1" presStyleIdx="0" presStyleCnt="3"/>
      <dgm:spPr/>
    </dgm:pt>
    <dgm:pt modelId="{89537214-66B8-4FA8-A2EE-EB1371AE7052}" type="pres">
      <dgm:prSet presAssocID="{7EDCAC30-A1A1-49A7-8B56-E801D713C873}" presName="text_2" presStyleLbl="node1" presStyleIdx="1" presStyleCnt="3">
        <dgm:presLayoutVars>
          <dgm:bulletEnabled val="1"/>
        </dgm:presLayoutVars>
      </dgm:prSet>
      <dgm:spPr/>
    </dgm:pt>
    <dgm:pt modelId="{021C0B12-F949-4B21-B620-679F2A3E9531}" type="pres">
      <dgm:prSet presAssocID="{7EDCAC30-A1A1-49A7-8B56-E801D713C873}" presName="accent_2" presStyleCnt="0"/>
      <dgm:spPr/>
    </dgm:pt>
    <dgm:pt modelId="{35666828-C49D-452C-A3EC-1C8174CD9E23}" type="pres">
      <dgm:prSet presAssocID="{7EDCAC30-A1A1-49A7-8B56-E801D713C873}" presName="accentRepeatNode" presStyleLbl="solidFgAcc1" presStyleIdx="1" presStyleCnt="3"/>
      <dgm:spPr/>
    </dgm:pt>
    <dgm:pt modelId="{16985345-F455-4E06-8375-8BC8981737ED}" type="pres">
      <dgm:prSet presAssocID="{A5DB1E54-05EA-4EA3-95BE-CEBC332D7C16}" presName="text_3" presStyleLbl="node1" presStyleIdx="2" presStyleCnt="3">
        <dgm:presLayoutVars>
          <dgm:bulletEnabled val="1"/>
        </dgm:presLayoutVars>
      </dgm:prSet>
      <dgm:spPr/>
    </dgm:pt>
    <dgm:pt modelId="{0BC40B6B-4D98-4779-A9FF-A747F1195C90}" type="pres">
      <dgm:prSet presAssocID="{A5DB1E54-05EA-4EA3-95BE-CEBC332D7C16}" presName="accent_3" presStyleCnt="0"/>
      <dgm:spPr/>
    </dgm:pt>
    <dgm:pt modelId="{B2DD89AB-F88C-4B64-AF25-045863E94854}" type="pres">
      <dgm:prSet presAssocID="{A5DB1E54-05EA-4EA3-95BE-CEBC332D7C16}" presName="accentRepeatNode" presStyleLbl="solidFgAcc1" presStyleIdx="2" presStyleCnt="3"/>
      <dgm:spPr/>
    </dgm:pt>
  </dgm:ptLst>
  <dgm:cxnLst>
    <dgm:cxn modelId="{340AD908-5750-4D6A-BF30-A76739E6B752}" srcId="{BDF86FCD-DA81-4CC4-8232-27926B85C551}" destId="{7EDCAC30-A1A1-49A7-8B56-E801D713C873}" srcOrd="1" destOrd="0" parTransId="{C5F87B88-1BA2-4A57-AC7F-62EC08B6BC8C}" sibTransId="{F4926326-0D79-4CC3-AB03-46FE0D57B96B}"/>
    <dgm:cxn modelId="{FE9D2E11-0B7C-4030-94FA-13933819DA2A}" type="presOf" srcId="{C46B8288-C48C-433E-BD52-9E8076F84278}" destId="{7F91E752-DCC3-41BC-8E92-91C15B818DF6}" srcOrd="0" destOrd="0" presId="urn:microsoft.com/office/officeart/2008/layout/VerticalCurvedList"/>
    <dgm:cxn modelId="{DC805921-D7D8-4186-B167-71FE8DE793A0}" type="presOf" srcId="{A5DB1E54-05EA-4EA3-95BE-CEBC332D7C16}" destId="{16985345-F455-4E06-8375-8BC8981737ED}" srcOrd="0" destOrd="0" presId="urn:microsoft.com/office/officeart/2008/layout/VerticalCurvedList"/>
    <dgm:cxn modelId="{35E2E337-3E6A-46A0-933D-866D5A30BE98}" type="presOf" srcId="{BDF86FCD-DA81-4CC4-8232-27926B85C551}" destId="{CCAED299-41EB-4BBD-97B8-2FD06F903CC0}" srcOrd="0" destOrd="0" presId="urn:microsoft.com/office/officeart/2008/layout/VerticalCurvedList"/>
    <dgm:cxn modelId="{E681975D-1072-4791-BF62-37BFFADD80CF}" srcId="{BDF86FCD-DA81-4CC4-8232-27926B85C551}" destId="{C46B8288-C48C-433E-BD52-9E8076F84278}" srcOrd="0" destOrd="0" parTransId="{643DE98D-323B-4537-AD9A-1CFA57E553E3}" sibTransId="{33810CD6-DF9B-4867-9924-5B03153AFDB4}"/>
    <dgm:cxn modelId="{A6B5D682-4F48-412A-84D4-64332DE2A61D}" srcId="{BDF86FCD-DA81-4CC4-8232-27926B85C551}" destId="{A5DB1E54-05EA-4EA3-95BE-CEBC332D7C16}" srcOrd="2" destOrd="0" parTransId="{D3512A66-1F54-41C6-BB9C-0DBCE9A27C6B}" sibTransId="{73AAE886-B3AE-4BA7-8945-887503D325D2}"/>
    <dgm:cxn modelId="{54E17FC4-1654-423E-9258-CD8C8B8D6918}" type="presOf" srcId="{7EDCAC30-A1A1-49A7-8B56-E801D713C873}" destId="{89537214-66B8-4FA8-A2EE-EB1371AE7052}" srcOrd="0" destOrd="0" presId="urn:microsoft.com/office/officeart/2008/layout/VerticalCurvedList"/>
    <dgm:cxn modelId="{B4C7BBE7-5A26-4412-8CC2-35212B93C98A}" type="presOf" srcId="{33810CD6-DF9B-4867-9924-5B03153AFDB4}" destId="{B51C8944-2B76-4873-B88A-09B77F261A5B}" srcOrd="0" destOrd="0" presId="urn:microsoft.com/office/officeart/2008/layout/VerticalCurvedList"/>
    <dgm:cxn modelId="{8C9F3D3A-681C-4616-91AF-2A63172AD26D}" type="presParOf" srcId="{CCAED299-41EB-4BBD-97B8-2FD06F903CC0}" destId="{4BF0AB9C-BF73-44EC-874D-11DB1DE49919}" srcOrd="0" destOrd="0" presId="urn:microsoft.com/office/officeart/2008/layout/VerticalCurvedList"/>
    <dgm:cxn modelId="{856FAA30-E8C7-4B74-8D42-583C4134172A}" type="presParOf" srcId="{4BF0AB9C-BF73-44EC-874D-11DB1DE49919}" destId="{62F28E5F-EB74-41A1-A420-730BBE942AC3}" srcOrd="0" destOrd="0" presId="urn:microsoft.com/office/officeart/2008/layout/VerticalCurvedList"/>
    <dgm:cxn modelId="{5F9C2D64-AA7A-484C-BE6D-77BD5BED3433}" type="presParOf" srcId="{62F28E5F-EB74-41A1-A420-730BBE942AC3}" destId="{40748066-99BD-4FD2-ADDB-BB0ADD9A83A8}" srcOrd="0" destOrd="0" presId="urn:microsoft.com/office/officeart/2008/layout/VerticalCurvedList"/>
    <dgm:cxn modelId="{6D9FA174-E0E6-4CCA-BC9B-0ED6AE60E983}" type="presParOf" srcId="{62F28E5F-EB74-41A1-A420-730BBE942AC3}" destId="{B51C8944-2B76-4873-B88A-09B77F261A5B}" srcOrd="1" destOrd="0" presId="urn:microsoft.com/office/officeart/2008/layout/VerticalCurvedList"/>
    <dgm:cxn modelId="{CFD91DC2-7645-45A1-9521-ECB8ABD2A3AE}" type="presParOf" srcId="{62F28E5F-EB74-41A1-A420-730BBE942AC3}" destId="{6361E640-4FF6-4ADB-AA6D-14C8EC406E63}" srcOrd="2" destOrd="0" presId="urn:microsoft.com/office/officeart/2008/layout/VerticalCurvedList"/>
    <dgm:cxn modelId="{02D4C638-8D17-4506-96C6-106F331C0AB4}" type="presParOf" srcId="{62F28E5F-EB74-41A1-A420-730BBE942AC3}" destId="{98E86749-0F7B-4EEF-8401-D68205D95D6C}" srcOrd="3" destOrd="0" presId="urn:microsoft.com/office/officeart/2008/layout/VerticalCurvedList"/>
    <dgm:cxn modelId="{44F17524-5712-47A3-AF46-2D6492E714CA}" type="presParOf" srcId="{4BF0AB9C-BF73-44EC-874D-11DB1DE49919}" destId="{7F91E752-DCC3-41BC-8E92-91C15B818DF6}" srcOrd="1" destOrd="0" presId="urn:microsoft.com/office/officeart/2008/layout/VerticalCurvedList"/>
    <dgm:cxn modelId="{AFEDE217-04AA-4CCF-8809-DC0056072E23}" type="presParOf" srcId="{4BF0AB9C-BF73-44EC-874D-11DB1DE49919}" destId="{4FA10C79-3011-455F-83B2-7F3D67D591AA}" srcOrd="2" destOrd="0" presId="urn:microsoft.com/office/officeart/2008/layout/VerticalCurvedList"/>
    <dgm:cxn modelId="{9F58967C-18A6-42E0-B6E1-45AB2649DA5D}" type="presParOf" srcId="{4FA10C79-3011-455F-83B2-7F3D67D591AA}" destId="{C6AAF665-A740-456A-BD8B-50DBB9ABC175}" srcOrd="0" destOrd="0" presId="urn:microsoft.com/office/officeart/2008/layout/VerticalCurvedList"/>
    <dgm:cxn modelId="{6DFFF837-B665-401F-9198-F3B67466410D}" type="presParOf" srcId="{4BF0AB9C-BF73-44EC-874D-11DB1DE49919}" destId="{89537214-66B8-4FA8-A2EE-EB1371AE7052}" srcOrd="3" destOrd="0" presId="urn:microsoft.com/office/officeart/2008/layout/VerticalCurvedList"/>
    <dgm:cxn modelId="{1F7FEFC6-4668-4AED-ACB1-B2D70AEBD4B7}" type="presParOf" srcId="{4BF0AB9C-BF73-44EC-874D-11DB1DE49919}" destId="{021C0B12-F949-4B21-B620-679F2A3E9531}" srcOrd="4" destOrd="0" presId="urn:microsoft.com/office/officeart/2008/layout/VerticalCurvedList"/>
    <dgm:cxn modelId="{96CC9CE5-B26A-41B8-95F4-713447560B2C}" type="presParOf" srcId="{021C0B12-F949-4B21-B620-679F2A3E9531}" destId="{35666828-C49D-452C-A3EC-1C8174CD9E23}" srcOrd="0" destOrd="0" presId="urn:microsoft.com/office/officeart/2008/layout/VerticalCurvedList"/>
    <dgm:cxn modelId="{B2C47ABB-A4FB-4700-B6D9-DB34DC370B77}" type="presParOf" srcId="{4BF0AB9C-BF73-44EC-874D-11DB1DE49919}" destId="{16985345-F455-4E06-8375-8BC8981737ED}" srcOrd="5" destOrd="0" presId="urn:microsoft.com/office/officeart/2008/layout/VerticalCurvedList"/>
    <dgm:cxn modelId="{C0410119-C837-4D46-8DA8-0A17673E322E}" type="presParOf" srcId="{4BF0AB9C-BF73-44EC-874D-11DB1DE49919}" destId="{0BC40B6B-4D98-4779-A9FF-A747F1195C90}" srcOrd="6" destOrd="0" presId="urn:microsoft.com/office/officeart/2008/layout/VerticalCurvedList"/>
    <dgm:cxn modelId="{B2D226DC-053C-4B1B-B726-06C230103C85}" type="presParOf" srcId="{0BC40B6B-4D98-4779-A9FF-A747F1195C90}" destId="{B2DD89AB-F88C-4B64-AF25-045863E948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1715ED-BFC9-4DBF-AB8D-15F932B4EBB3}" type="doc">
      <dgm:prSet loTypeId="urn:microsoft.com/office/officeart/2011/layout/HexagonRadial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AFE8ACA-4AB3-428C-850C-8BFE87EBB71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user submits a query</a:t>
          </a:r>
        </a:p>
      </dgm:t>
    </dgm:pt>
    <dgm:pt modelId="{ED51AD2D-2BE5-4DB9-A4F8-84697D4AD859}" type="par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8E0B4-E25F-462E-8AAD-A0BAA73F89DF}" type="sib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A8DC8-F97D-48A3-BA86-8EBDFA67C7E5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provides current JSON keys + query context to the LLM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65FC98-6391-491A-926F-364B2B3E694C}" type="par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C72B5-DD60-4C7A-B2E8-442873758795}" type="sib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2C9FC-3095-4FC2-AE02-89CB72E9895A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LLM semantically selects the most relevant key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EA9DE-C186-446A-AD17-48BDDC18A90F}" type="par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FBA0E8-B61B-4D3D-9DEE-48D378A1E0E2}" type="sib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11FED-7A49-4CC4-97AA-A8B73D423DD2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If the value is a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/list, it recurses with a new sub-prompt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D84DD-07EC-4594-B992-33D754B38BDE}" type="par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66E7EE-FBA9-4671-BD29-6FBF614377A1}" type="sib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97BA0-FE40-43F3-9D56-CA6BC482A1E8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SEMANTIC NAVIGATION</a:t>
          </a:r>
        </a:p>
      </dgm:t>
    </dgm:pt>
    <dgm:pt modelId="{FD834AEF-9027-42F0-BFF8-F854F64D0FAD}" type="sib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BC246-5EF2-4A6D-8193-6FB673999391}" type="par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DED64C-0189-4992-87E2-A783C15D7DB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 of agents built with different technologies.</a:t>
          </a:r>
        </a:p>
      </dgm:t>
    </dgm:pt>
    <dgm:pt modelId="{70A43C01-7612-479A-861A-81E85CD5C0C5}" type="sib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7D4FE1-9AB4-4F24-A589-2D60FF9FBD37}" type="par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54917-99E3-4655-AAC7-0BC085840945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Builds a reasoning pat, returning the final answer with justification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EAAC66-8FC6-47F9-ADD3-33DCEFC8F90B}" type="sib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F7587E-0D66-4B12-85FE-E9F53702F732}" type="par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252882-0358-433B-BDE2-E160D77D112C}" type="pres">
      <dgm:prSet presAssocID="{9C1715ED-BFC9-4DBF-AB8D-15F932B4EB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4EA31A-0F05-4776-BD47-DB7EB62E626D}" type="pres">
      <dgm:prSet presAssocID="{FED97BA0-FE40-43F3-9D56-CA6BC482A1E8}" presName="Parent" presStyleLbl="node0" presStyleIdx="0" presStyleCnt="1">
        <dgm:presLayoutVars>
          <dgm:chMax val="6"/>
          <dgm:chPref val="6"/>
        </dgm:presLayoutVars>
      </dgm:prSet>
      <dgm:spPr/>
    </dgm:pt>
    <dgm:pt modelId="{F677D4D3-17BF-412A-9305-178C06DA4DC4}" type="pres">
      <dgm:prSet presAssocID="{3AFE8ACA-4AB3-428C-850C-8BFE87EBB719}" presName="Accent1" presStyleCnt="0"/>
      <dgm:spPr/>
    </dgm:pt>
    <dgm:pt modelId="{127A15FC-6173-4A52-AA13-EB921D416A19}" type="pres">
      <dgm:prSet presAssocID="{3AFE8ACA-4AB3-428C-850C-8BFE87EBB719}" presName="Accent" presStyleLbl="bgShp" presStyleIdx="0" presStyleCnt="6"/>
      <dgm:spPr/>
    </dgm:pt>
    <dgm:pt modelId="{CCD89D94-73A3-4663-9DC9-9AEC6C3D9B5B}" type="pres">
      <dgm:prSet presAssocID="{3AFE8ACA-4AB3-428C-850C-8BFE87EBB71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C2F683C-5872-47F4-B2D1-CA05A3D07F76}" type="pres">
      <dgm:prSet presAssocID="{8E0A8DC8-F97D-48A3-BA86-8EBDFA67C7E5}" presName="Accent2" presStyleCnt="0"/>
      <dgm:spPr/>
    </dgm:pt>
    <dgm:pt modelId="{99D7522C-4233-404B-92CE-CFBB4ACD1767}" type="pres">
      <dgm:prSet presAssocID="{8E0A8DC8-F97D-48A3-BA86-8EBDFA67C7E5}" presName="Accent" presStyleLbl="bgShp" presStyleIdx="1" presStyleCnt="6"/>
      <dgm:spPr/>
    </dgm:pt>
    <dgm:pt modelId="{AC7CFF4A-D875-4C08-AF07-85A55CBBDC64}" type="pres">
      <dgm:prSet presAssocID="{8E0A8DC8-F97D-48A3-BA86-8EBDFA67C7E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42E614-DEA7-4D54-A3CA-D093B260DD2F}" type="pres">
      <dgm:prSet presAssocID="{7392C9FC-3095-4FC2-AE02-89CB72E9895A}" presName="Accent3" presStyleCnt="0"/>
      <dgm:spPr/>
    </dgm:pt>
    <dgm:pt modelId="{968E10E2-DB7D-419C-878F-C1F8406DBAAE}" type="pres">
      <dgm:prSet presAssocID="{7392C9FC-3095-4FC2-AE02-89CB72E9895A}" presName="Accent" presStyleLbl="bgShp" presStyleIdx="2" presStyleCnt="6"/>
      <dgm:spPr/>
    </dgm:pt>
    <dgm:pt modelId="{095B868E-9DE5-4191-94FE-B5239B932E26}" type="pres">
      <dgm:prSet presAssocID="{7392C9FC-3095-4FC2-AE02-89CB72E9895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58BCF1-57BF-4951-B07E-0AC607D3368F}" type="pres">
      <dgm:prSet presAssocID="{9A511FED-7A49-4CC4-97AA-A8B73D423DD2}" presName="Accent4" presStyleCnt="0"/>
      <dgm:spPr/>
    </dgm:pt>
    <dgm:pt modelId="{A381138B-685D-4CBF-B7B8-44344DEFCCB7}" type="pres">
      <dgm:prSet presAssocID="{9A511FED-7A49-4CC4-97AA-A8B73D423DD2}" presName="Accent" presStyleLbl="bgShp" presStyleIdx="3" presStyleCnt="6"/>
      <dgm:spPr/>
    </dgm:pt>
    <dgm:pt modelId="{4A5D0918-5DEE-4F63-B24F-023186895612}" type="pres">
      <dgm:prSet presAssocID="{9A511FED-7A49-4CC4-97AA-A8B73D423DD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A4CBDAD-69BD-45E0-BDF2-AF5E0BF2B745}" type="pres">
      <dgm:prSet presAssocID="{B4054917-99E3-4655-AAC7-0BC085840945}" presName="Accent5" presStyleCnt="0"/>
      <dgm:spPr/>
    </dgm:pt>
    <dgm:pt modelId="{DE94B779-0742-441F-B9D1-C4C4BDA5F681}" type="pres">
      <dgm:prSet presAssocID="{B4054917-99E3-4655-AAC7-0BC085840945}" presName="Accent" presStyleLbl="bgShp" presStyleIdx="4" presStyleCnt="6"/>
      <dgm:spPr/>
    </dgm:pt>
    <dgm:pt modelId="{DD81F990-B940-4792-A1F7-30F80EAED2E9}" type="pres">
      <dgm:prSet presAssocID="{B4054917-99E3-4655-AAC7-0BC08584094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2F2F46-832E-4417-AB38-6C7FB9463400}" type="pres">
      <dgm:prSet presAssocID="{30DED64C-0189-4992-87E2-A783C15D7DBA}" presName="Accent6" presStyleCnt="0"/>
      <dgm:spPr/>
    </dgm:pt>
    <dgm:pt modelId="{0208AD83-AA7D-4F98-AD50-0D999BF8E4AC}" type="pres">
      <dgm:prSet presAssocID="{30DED64C-0189-4992-87E2-A783C15D7DBA}" presName="Accent" presStyleLbl="bgShp" presStyleIdx="5" presStyleCnt="6"/>
      <dgm:spPr/>
    </dgm:pt>
    <dgm:pt modelId="{BC888CB5-4E70-461B-A4FC-AF69823523FE}" type="pres">
      <dgm:prSet presAssocID="{30DED64C-0189-4992-87E2-A783C15D7D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B5EBD16-7184-43F2-94B8-F8B5FB1CE54D}" srcId="{FED97BA0-FE40-43F3-9D56-CA6BC482A1E8}" destId="{30DED64C-0189-4992-87E2-A783C15D7DBA}" srcOrd="5" destOrd="0" parTransId="{127D4FE1-9AB4-4F24-A589-2D60FF9FBD37}" sibTransId="{70A43C01-7612-479A-861A-81E85CD5C0C5}"/>
    <dgm:cxn modelId="{6AC9C120-8BBF-4314-98DF-397D7BD51C34}" srcId="{FED97BA0-FE40-43F3-9D56-CA6BC482A1E8}" destId="{B4054917-99E3-4655-AAC7-0BC085840945}" srcOrd="4" destOrd="0" parTransId="{64F7587E-0D66-4B12-85FE-E9F53702F732}" sibTransId="{59EAAC66-8FC6-47F9-ADD3-33DCEFC8F90B}"/>
    <dgm:cxn modelId="{CAE7AF66-C07D-4D43-9ED7-FF1095CCF55C}" srcId="{FED97BA0-FE40-43F3-9D56-CA6BC482A1E8}" destId="{9A511FED-7A49-4CC4-97AA-A8B73D423DD2}" srcOrd="3" destOrd="0" parTransId="{3E1D84DD-07EC-4594-B992-33D754B38BDE}" sibTransId="{FA66E7EE-FBA9-4671-BD29-6FBF614377A1}"/>
    <dgm:cxn modelId="{FE03514F-1F7B-4BA2-8F28-BFE5C5D70D5C}" srcId="{FED97BA0-FE40-43F3-9D56-CA6BC482A1E8}" destId="{8E0A8DC8-F97D-48A3-BA86-8EBDFA67C7E5}" srcOrd="1" destOrd="0" parTransId="{A765FC98-6391-491A-926F-364B2B3E694C}" sibTransId="{90FC72B5-DD60-4C7A-B2E8-442873758795}"/>
    <dgm:cxn modelId="{87B77157-903B-4E6C-B51A-A15E2310ADB4}" srcId="{FED97BA0-FE40-43F3-9D56-CA6BC482A1E8}" destId="{7392C9FC-3095-4FC2-AE02-89CB72E9895A}" srcOrd="2" destOrd="0" parTransId="{1A0EA9DE-C186-446A-AD17-48BDDC18A90F}" sibTransId="{5EFBA0E8-B61B-4D3D-9DEE-48D378A1E0E2}"/>
    <dgm:cxn modelId="{86FD6D81-3DAE-4718-83FF-D026B70B7137}" type="presOf" srcId="{30DED64C-0189-4992-87E2-A783C15D7DBA}" destId="{BC888CB5-4E70-461B-A4FC-AF69823523FE}" srcOrd="0" destOrd="0" presId="urn:microsoft.com/office/officeart/2011/layout/HexagonRadial"/>
    <dgm:cxn modelId="{F90AFE86-32BA-42C6-92A2-01DB4D0BC999}" type="presOf" srcId="{FED97BA0-FE40-43F3-9D56-CA6BC482A1E8}" destId="{004EA31A-0F05-4776-BD47-DB7EB62E626D}" srcOrd="0" destOrd="0" presId="urn:microsoft.com/office/officeart/2011/layout/HexagonRadial"/>
    <dgm:cxn modelId="{722A958E-680B-4987-84FC-59ECBC714BF8}" type="presOf" srcId="{B4054917-99E3-4655-AAC7-0BC085840945}" destId="{DD81F990-B940-4792-A1F7-30F80EAED2E9}" srcOrd="0" destOrd="0" presId="urn:microsoft.com/office/officeart/2011/layout/HexagonRadial"/>
    <dgm:cxn modelId="{39A706A0-9D9D-4E57-A2A8-41D782D7CDE7}" type="presOf" srcId="{3AFE8ACA-4AB3-428C-850C-8BFE87EBB719}" destId="{CCD89D94-73A3-4663-9DC9-9AEC6C3D9B5B}" srcOrd="0" destOrd="0" presId="urn:microsoft.com/office/officeart/2011/layout/HexagonRadial"/>
    <dgm:cxn modelId="{220EBDAA-4934-41C2-9878-9B3D81B2C803}" type="presOf" srcId="{8E0A8DC8-F97D-48A3-BA86-8EBDFA67C7E5}" destId="{AC7CFF4A-D875-4C08-AF07-85A55CBBDC64}" srcOrd="0" destOrd="0" presId="urn:microsoft.com/office/officeart/2011/layout/HexagonRadial"/>
    <dgm:cxn modelId="{B3F01DB9-2F2B-4CE2-A9B3-26522A1FF44E}" srcId="{9C1715ED-BFC9-4DBF-AB8D-15F932B4EBB3}" destId="{FED97BA0-FE40-43F3-9D56-CA6BC482A1E8}" srcOrd="0" destOrd="0" parTransId="{EC3BC246-5EF2-4A6D-8193-6FB673999391}" sibTransId="{FD834AEF-9027-42F0-BFF8-F854F64D0FAD}"/>
    <dgm:cxn modelId="{15F09FC8-EA08-4237-8EFD-9BEA20D8F0E9}" type="presOf" srcId="{9A511FED-7A49-4CC4-97AA-A8B73D423DD2}" destId="{4A5D0918-5DEE-4F63-B24F-023186895612}" srcOrd="0" destOrd="0" presId="urn:microsoft.com/office/officeart/2011/layout/HexagonRadial"/>
    <dgm:cxn modelId="{D6118FCE-14B7-4A3E-927E-F5E3B932D0E4}" srcId="{FED97BA0-FE40-43F3-9D56-CA6BC482A1E8}" destId="{3AFE8ACA-4AB3-428C-850C-8BFE87EBB719}" srcOrd="0" destOrd="0" parTransId="{ED51AD2D-2BE5-4DB9-A4F8-84697D4AD859}" sibTransId="{ACC8E0B4-E25F-462E-8AAD-A0BAA73F89DF}"/>
    <dgm:cxn modelId="{9FEC7DD0-CFE8-4558-AE14-11157964EAA9}" type="presOf" srcId="{9C1715ED-BFC9-4DBF-AB8D-15F932B4EBB3}" destId="{C0252882-0358-433B-BDE2-E160D77D112C}" srcOrd="0" destOrd="0" presId="urn:microsoft.com/office/officeart/2011/layout/HexagonRadial"/>
    <dgm:cxn modelId="{7E4938D7-F145-42E5-B62A-EA9C6F197E56}" type="presOf" srcId="{7392C9FC-3095-4FC2-AE02-89CB72E9895A}" destId="{095B868E-9DE5-4191-94FE-B5239B932E26}" srcOrd="0" destOrd="0" presId="urn:microsoft.com/office/officeart/2011/layout/HexagonRadial"/>
    <dgm:cxn modelId="{09CDDEF9-8CB6-437E-87C3-BBDBDF1047DB}" type="presParOf" srcId="{C0252882-0358-433B-BDE2-E160D77D112C}" destId="{004EA31A-0F05-4776-BD47-DB7EB62E626D}" srcOrd="0" destOrd="0" presId="urn:microsoft.com/office/officeart/2011/layout/HexagonRadial"/>
    <dgm:cxn modelId="{155F1CBF-0246-4F49-964F-C9E4E35794B5}" type="presParOf" srcId="{C0252882-0358-433B-BDE2-E160D77D112C}" destId="{F677D4D3-17BF-412A-9305-178C06DA4DC4}" srcOrd="1" destOrd="0" presId="urn:microsoft.com/office/officeart/2011/layout/HexagonRadial"/>
    <dgm:cxn modelId="{5C2D3528-8071-4AA1-8782-864D46842544}" type="presParOf" srcId="{F677D4D3-17BF-412A-9305-178C06DA4DC4}" destId="{127A15FC-6173-4A52-AA13-EB921D416A19}" srcOrd="0" destOrd="0" presId="urn:microsoft.com/office/officeart/2011/layout/HexagonRadial"/>
    <dgm:cxn modelId="{8D49BEB3-38E0-4B01-A4AA-F1E9DCAC71D8}" type="presParOf" srcId="{C0252882-0358-433B-BDE2-E160D77D112C}" destId="{CCD89D94-73A3-4663-9DC9-9AEC6C3D9B5B}" srcOrd="2" destOrd="0" presId="urn:microsoft.com/office/officeart/2011/layout/HexagonRadial"/>
    <dgm:cxn modelId="{D0558A31-A529-48F8-9076-9DC1C75AA93C}" type="presParOf" srcId="{C0252882-0358-433B-BDE2-E160D77D112C}" destId="{9C2F683C-5872-47F4-B2D1-CA05A3D07F76}" srcOrd="3" destOrd="0" presId="urn:microsoft.com/office/officeart/2011/layout/HexagonRadial"/>
    <dgm:cxn modelId="{FDF7FC6A-D15E-4110-BDEE-CC402E7AA809}" type="presParOf" srcId="{9C2F683C-5872-47F4-B2D1-CA05A3D07F76}" destId="{99D7522C-4233-404B-92CE-CFBB4ACD1767}" srcOrd="0" destOrd="0" presId="urn:microsoft.com/office/officeart/2011/layout/HexagonRadial"/>
    <dgm:cxn modelId="{9250868E-A3D1-4F33-B77D-C7BDDD5E4E1B}" type="presParOf" srcId="{C0252882-0358-433B-BDE2-E160D77D112C}" destId="{AC7CFF4A-D875-4C08-AF07-85A55CBBDC64}" srcOrd="4" destOrd="0" presId="urn:microsoft.com/office/officeart/2011/layout/HexagonRadial"/>
    <dgm:cxn modelId="{3B221B2D-509D-4425-9AAE-16B08BCD478D}" type="presParOf" srcId="{C0252882-0358-433B-BDE2-E160D77D112C}" destId="{9F42E614-DEA7-4D54-A3CA-D093B260DD2F}" srcOrd="5" destOrd="0" presId="urn:microsoft.com/office/officeart/2011/layout/HexagonRadial"/>
    <dgm:cxn modelId="{F68E898B-1F86-412F-B59D-6FF7BFA7EBE8}" type="presParOf" srcId="{9F42E614-DEA7-4D54-A3CA-D093B260DD2F}" destId="{968E10E2-DB7D-419C-878F-C1F8406DBAAE}" srcOrd="0" destOrd="0" presId="urn:microsoft.com/office/officeart/2011/layout/HexagonRadial"/>
    <dgm:cxn modelId="{89CD5580-E827-4630-8E34-9C73E1E796CA}" type="presParOf" srcId="{C0252882-0358-433B-BDE2-E160D77D112C}" destId="{095B868E-9DE5-4191-94FE-B5239B932E26}" srcOrd="6" destOrd="0" presId="urn:microsoft.com/office/officeart/2011/layout/HexagonRadial"/>
    <dgm:cxn modelId="{7894B81C-E813-4BA4-A4CB-BFCE5DBA58F8}" type="presParOf" srcId="{C0252882-0358-433B-BDE2-E160D77D112C}" destId="{3D58BCF1-57BF-4951-B07E-0AC607D3368F}" srcOrd="7" destOrd="0" presId="urn:microsoft.com/office/officeart/2011/layout/HexagonRadial"/>
    <dgm:cxn modelId="{D2AE9D4A-93D5-4A0E-98A3-6F1C3D0BF939}" type="presParOf" srcId="{3D58BCF1-57BF-4951-B07E-0AC607D3368F}" destId="{A381138B-685D-4CBF-B7B8-44344DEFCCB7}" srcOrd="0" destOrd="0" presId="urn:microsoft.com/office/officeart/2011/layout/HexagonRadial"/>
    <dgm:cxn modelId="{CF7C0FF7-7B73-464F-AAC9-58A7B062E95C}" type="presParOf" srcId="{C0252882-0358-433B-BDE2-E160D77D112C}" destId="{4A5D0918-5DEE-4F63-B24F-023186895612}" srcOrd="8" destOrd="0" presId="urn:microsoft.com/office/officeart/2011/layout/HexagonRadial"/>
    <dgm:cxn modelId="{A5BA86D4-AC73-44DD-830F-1D1FEEEDC528}" type="presParOf" srcId="{C0252882-0358-433B-BDE2-E160D77D112C}" destId="{CA4CBDAD-69BD-45E0-BDF2-AF5E0BF2B745}" srcOrd="9" destOrd="0" presId="urn:microsoft.com/office/officeart/2011/layout/HexagonRadial"/>
    <dgm:cxn modelId="{CCACB6FA-B8C1-4AA8-A19C-C8A45BA041D3}" type="presParOf" srcId="{CA4CBDAD-69BD-45E0-BDF2-AF5E0BF2B745}" destId="{DE94B779-0742-441F-B9D1-C4C4BDA5F681}" srcOrd="0" destOrd="0" presId="urn:microsoft.com/office/officeart/2011/layout/HexagonRadial"/>
    <dgm:cxn modelId="{97068106-7C5A-4D15-8CFF-4FEAEFEF80D3}" type="presParOf" srcId="{C0252882-0358-433B-BDE2-E160D77D112C}" destId="{DD81F990-B940-4792-A1F7-30F80EAED2E9}" srcOrd="10" destOrd="0" presId="urn:microsoft.com/office/officeart/2011/layout/HexagonRadial"/>
    <dgm:cxn modelId="{69B3155B-1FF1-4B2A-9905-39C5D6D70718}" type="presParOf" srcId="{C0252882-0358-433B-BDE2-E160D77D112C}" destId="{382F2F46-832E-4417-AB38-6C7FB9463400}" srcOrd="11" destOrd="0" presId="urn:microsoft.com/office/officeart/2011/layout/HexagonRadial"/>
    <dgm:cxn modelId="{713E1886-9880-48F6-A63D-8DD8C2D1796E}" type="presParOf" srcId="{382F2F46-832E-4417-AB38-6C7FB9463400}" destId="{0208AD83-AA7D-4F98-AD50-0D999BF8E4AC}" srcOrd="0" destOrd="0" presId="urn:microsoft.com/office/officeart/2011/layout/HexagonRadial"/>
    <dgm:cxn modelId="{0C7B0F4F-15C4-4DAE-903F-089662CD0790}" type="presParOf" srcId="{C0252882-0358-433B-BDE2-E160D77D112C}" destId="{BC888CB5-4E70-461B-A4FC-AF69823523F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05937B-2E39-4BE1-8FF8-C7F20DB1CD47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41A7EDA-3111-43E6-80E0-11C9BE13A80F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IMPACT</a:t>
          </a:r>
        </a:p>
      </dgm:t>
    </dgm:pt>
    <dgm:pt modelId="{11B720BE-8DE9-48E2-B749-76FDA0656B23}" type="par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8CF5-B064-4593-BE22-4CD9C5AFC830}" type="sib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9962B-5FAA-4847-A862-7A1A42BDC5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NATURAL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LANGUAGE INTERACTION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FC386E-EAEC-4E5B-9A2F-08A140670D93}" type="par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2C2249-919F-4513-8EB3-DDE2C96C21FF}" type="sib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EAE057-9D32-433F-BEE3-5A9FDB620EFD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LLM AGNOSTIC</a:t>
          </a:r>
        </a:p>
      </dgm:t>
    </dgm:pt>
    <dgm:pt modelId="{C3CC69B5-E89C-48A1-9B23-B790CF05CF87}" type="par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6B527-761A-4027-A1F2-636781E6366E}" type="sib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A38DCD-05CC-46F8-BFCA-2D56EAAB58A6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WORKS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ACROSS INDUSTRIES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1EB5C-49C7-490A-A078-BF6DB91C727A}" type="parTrans" cxnId="{BE52177E-602B-4506-BC99-622EAA04F46F}">
      <dgm:prSet/>
      <dgm:spPr/>
      <dgm:t>
        <a:bodyPr/>
        <a:lstStyle/>
        <a:p>
          <a:endParaRPr lang="en-IN"/>
        </a:p>
      </dgm:t>
    </dgm:pt>
    <dgm:pt modelId="{459AE272-A841-42FF-84EF-2860A2DEE356}" type="sibTrans" cxnId="{BE52177E-602B-4506-BC99-622EAA04F46F}">
      <dgm:prSet/>
      <dgm:spPr/>
      <dgm:t>
        <a:bodyPr/>
        <a:lstStyle/>
        <a:p>
          <a:endParaRPr lang="en-IN"/>
        </a:p>
      </dgm:t>
    </dgm:pt>
    <dgm:pt modelId="{24FB9CF7-2A63-4BA2-B53C-6AD2715FDEE7}" type="pres">
      <dgm:prSet presAssocID="{C005937B-2E39-4BE1-8FF8-C7F20DB1CD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F8C684-36FA-4A10-9E22-C9F302DD90FA}" type="pres">
      <dgm:prSet presAssocID="{D41A7EDA-3111-43E6-80E0-11C9BE13A80F}" presName="hierRoot1" presStyleCnt="0"/>
      <dgm:spPr/>
    </dgm:pt>
    <dgm:pt modelId="{DFCEC22C-6EF9-42D9-B26D-2DD09C2BAB3B}" type="pres">
      <dgm:prSet presAssocID="{D41A7EDA-3111-43E6-80E0-11C9BE13A80F}" presName="composite" presStyleCnt="0"/>
      <dgm:spPr/>
    </dgm:pt>
    <dgm:pt modelId="{099F985E-4B1C-4BFD-BEA6-91C6C33C73FC}" type="pres">
      <dgm:prSet presAssocID="{D41A7EDA-3111-43E6-80E0-11C9BE13A80F}" presName="background" presStyleLbl="node0" presStyleIdx="0" presStyleCnt="1"/>
      <dgm:spPr/>
    </dgm:pt>
    <dgm:pt modelId="{CF8442B8-C4A9-43AC-8580-5E953CCE2FE4}" type="pres">
      <dgm:prSet presAssocID="{D41A7EDA-3111-43E6-80E0-11C9BE13A80F}" presName="text" presStyleLbl="fgAcc0" presStyleIdx="0" presStyleCnt="1" custLinFactNeighborY="4200">
        <dgm:presLayoutVars>
          <dgm:chPref val="3"/>
        </dgm:presLayoutVars>
      </dgm:prSet>
      <dgm:spPr/>
    </dgm:pt>
    <dgm:pt modelId="{6A9C0B7B-9758-4921-A04A-25FF25B9748A}" type="pres">
      <dgm:prSet presAssocID="{D41A7EDA-3111-43E6-80E0-11C9BE13A80F}" presName="hierChild2" presStyleCnt="0"/>
      <dgm:spPr/>
    </dgm:pt>
    <dgm:pt modelId="{5544A774-38AE-4B20-B3E1-C960F116A30F}" type="pres">
      <dgm:prSet presAssocID="{6E71EB5C-49C7-490A-A078-BF6DB91C727A}" presName="Name10" presStyleLbl="parChTrans1D2" presStyleIdx="0" presStyleCnt="3"/>
      <dgm:spPr/>
    </dgm:pt>
    <dgm:pt modelId="{A592701A-7C67-4162-BA77-1A46AAFE3514}" type="pres">
      <dgm:prSet presAssocID="{C6A38DCD-05CC-46F8-BFCA-2D56EAAB58A6}" presName="hierRoot2" presStyleCnt="0"/>
      <dgm:spPr/>
    </dgm:pt>
    <dgm:pt modelId="{71946227-A721-46EC-9CDB-7F46E9948B0D}" type="pres">
      <dgm:prSet presAssocID="{C6A38DCD-05CC-46F8-BFCA-2D56EAAB58A6}" presName="composite2" presStyleCnt="0"/>
      <dgm:spPr/>
    </dgm:pt>
    <dgm:pt modelId="{08F0D4F3-DA46-441E-AC71-E00543CCC9EC}" type="pres">
      <dgm:prSet presAssocID="{C6A38DCD-05CC-46F8-BFCA-2D56EAAB58A6}" presName="background2" presStyleLbl="node2" presStyleIdx="0" presStyleCnt="3"/>
      <dgm:spPr/>
    </dgm:pt>
    <dgm:pt modelId="{DFCA31AE-534A-4683-B36F-64C86C3DF905}" type="pres">
      <dgm:prSet presAssocID="{C6A38DCD-05CC-46F8-BFCA-2D56EAAB58A6}" presName="text2" presStyleLbl="fgAcc2" presStyleIdx="0" presStyleCnt="3" custLinFactX="-45754" custLinFactNeighborX="-100000">
        <dgm:presLayoutVars>
          <dgm:chPref val="3"/>
        </dgm:presLayoutVars>
      </dgm:prSet>
      <dgm:spPr/>
    </dgm:pt>
    <dgm:pt modelId="{99AA836D-46E9-44F4-B998-3DFAE5D7F062}" type="pres">
      <dgm:prSet presAssocID="{C6A38DCD-05CC-46F8-BFCA-2D56EAAB58A6}" presName="hierChild3" presStyleCnt="0"/>
      <dgm:spPr/>
    </dgm:pt>
    <dgm:pt modelId="{4BCFD2F1-D0FD-4581-9EA9-A09478AA45A6}" type="pres">
      <dgm:prSet presAssocID="{00FC386E-EAEC-4E5B-9A2F-08A140670D93}" presName="Name10" presStyleLbl="parChTrans1D2" presStyleIdx="1" presStyleCnt="3"/>
      <dgm:spPr/>
    </dgm:pt>
    <dgm:pt modelId="{A12D61F0-D279-4694-B766-1BED76A9FDC7}" type="pres">
      <dgm:prSet presAssocID="{27A9962B-5FAA-4847-A862-7A1A42BDC56B}" presName="hierRoot2" presStyleCnt="0"/>
      <dgm:spPr/>
    </dgm:pt>
    <dgm:pt modelId="{27D83CDA-1F42-4B88-8D2C-A7FCF0EFE904}" type="pres">
      <dgm:prSet presAssocID="{27A9962B-5FAA-4847-A862-7A1A42BDC56B}" presName="composite2" presStyleCnt="0"/>
      <dgm:spPr/>
    </dgm:pt>
    <dgm:pt modelId="{0955C76C-2554-43D8-BE6B-2296C376252F}" type="pres">
      <dgm:prSet presAssocID="{27A9962B-5FAA-4847-A862-7A1A42BDC56B}" presName="background2" presStyleLbl="node2" presStyleIdx="1" presStyleCnt="3"/>
      <dgm:spPr/>
    </dgm:pt>
    <dgm:pt modelId="{FE20B283-7E03-4DDA-8947-2C677912C56D}" type="pres">
      <dgm:prSet presAssocID="{27A9962B-5FAA-4847-A862-7A1A42BDC56B}" presName="text2" presStyleLbl="fgAcc2" presStyleIdx="1" presStyleCnt="3" custLinFactNeighborX="2">
        <dgm:presLayoutVars>
          <dgm:chPref val="3"/>
        </dgm:presLayoutVars>
      </dgm:prSet>
      <dgm:spPr/>
    </dgm:pt>
    <dgm:pt modelId="{0164CFF0-4DDB-4DDD-A8F8-E7B61AAAC575}" type="pres">
      <dgm:prSet presAssocID="{27A9962B-5FAA-4847-A862-7A1A42BDC56B}" presName="hierChild3" presStyleCnt="0"/>
      <dgm:spPr/>
    </dgm:pt>
    <dgm:pt modelId="{EA67C633-A6D8-487B-93A1-EB0ED8FB7698}" type="pres">
      <dgm:prSet presAssocID="{C3CC69B5-E89C-48A1-9B23-B790CF05CF87}" presName="Name10" presStyleLbl="parChTrans1D2" presStyleIdx="2" presStyleCnt="3"/>
      <dgm:spPr/>
    </dgm:pt>
    <dgm:pt modelId="{16C6A7E2-575D-46C6-AF60-F52668F4090A}" type="pres">
      <dgm:prSet presAssocID="{3CEAE057-9D32-433F-BEE3-5A9FDB620EFD}" presName="hierRoot2" presStyleCnt="0"/>
      <dgm:spPr/>
    </dgm:pt>
    <dgm:pt modelId="{973E9FD8-386B-42C2-A88A-0D97642D05F2}" type="pres">
      <dgm:prSet presAssocID="{3CEAE057-9D32-433F-BEE3-5A9FDB620EFD}" presName="composite2" presStyleCnt="0"/>
      <dgm:spPr/>
    </dgm:pt>
    <dgm:pt modelId="{AA26D603-D047-4B8C-8A6E-5CCA5E2851DC}" type="pres">
      <dgm:prSet presAssocID="{3CEAE057-9D32-433F-BEE3-5A9FDB620EFD}" presName="background2" presStyleLbl="node2" presStyleIdx="2" presStyleCnt="3"/>
      <dgm:spPr/>
    </dgm:pt>
    <dgm:pt modelId="{E48663BC-CC87-4182-A6C9-BD494A071392}" type="pres">
      <dgm:prSet presAssocID="{3CEAE057-9D32-433F-BEE3-5A9FDB620EFD}" presName="text2" presStyleLbl="fgAcc2" presStyleIdx="2" presStyleCnt="3" custLinFactNeighborX="36474">
        <dgm:presLayoutVars>
          <dgm:chPref val="3"/>
        </dgm:presLayoutVars>
      </dgm:prSet>
      <dgm:spPr/>
    </dgm:pt>
    <dgm:pt modelId="{FD400622-7194-4A7D-A3CC-E9A2ED772656}" type="pres">
      <dgm:prSet presAssocID="{3CEAE057-9D32-433F-BEE3-5A9FDB620EFD}" presName="hierChild3" presStyleCnt="0"/>
      <dgm:spPr/>
    </dgm:pt>
  </dgm:ptLst>
  <dgm:cxnLst>
    <dgm:cxn modelId="{6CDE8A0D-2A30-410B-9C8B-5D5E0BC7FFC8}" type="presOf" srcId="{00FC386E-EAEC-4E5B-9A2F-08A140670D93}" destId="{4BCFD2F1-D0FD-4581-9EA9-A09478AA45A6}" srcOrd="0" destOrd="0" presId="urn:microsoft.com/office/officeart/2005/8/layout/hierarchy1"/>
    <dgm:cxn modelId="{BD4EC016-A6EA-4D0B-A820-CD3CA3660A9F}" type="presOf" srcId="{C3CC69B5-E89C-48A1-9B23-B790CF05CF87}" destId="{EA67C633-A6D8-487B-93A1-EB0ED8FB7698}" srcOrd="0" destOrd="0" presId="urn:microsoft.com/office/officeart/2005/8/layout/hierarchy1"/>
    <dgm:cxn modelId="{7ABA9026-7871-403B-8E56-EEB06E10CBBD}" type="presOf" srcId="{3CEAE057-9D32-433F-BEE3-5A9FDB620EFD}" destId="{E48663BC-CC87-4182-A6C9-BD494A071392}" srcOrd="0" destOrd="0" presId="urn:microsoft.com/office/officeart/2005/8/layout/hierarchy1"/>
    <dgm:cxn modelId="{5A334470-407A-40D3-A28C-3D58F04B5A01}" srcId="{D41A7EDA-3111-43E6-80E0-11C9BE13A80F}" destId="{3CEAE057-9D32-433F-BEE3-5A9FDB620EFD}" srcOrd="2" destOrd="0" parTransId="{C3CC69B5-E89C-48A1-9B23-B790CF05CF87}" sibTransId="{F906B527-761A-4027-A1F2-636781E6366E}"/>
    <dgm:cxn modelId="{BE52177E-602B-4506-BC99-622EAA04F46F}" srcId="{D41A7EDA-3111-43E6-80E0-11C9BE13A80F}" destId="{C6A38DCD-05CC-46F8-BFCA-2D56EAAB58A6}" srcOrd="0" destOrd="0" parTransId="{6E71EB5C-49C7-490A-A078-BF6DB91C727A}" sibTransId="{459AE272-A841-42FF-84EF-2860A2DEE356}"/>
    <dgm:cxn modelId="{B0040381-3BE3-4DC9-A4A5-A95F1A41D72D}" type="presOf" srcId="{6E71EB5C-49C7-490A-A078-BF6DB91C727A}" destId="{5544A774-38AE-4B20-B3E1-C960F116A30F}" srcOrd="0" destOrd="0" presId="urn:microsoft.com/office/officeart/2005/8/layout/hierarchy1"/>
    <dgm:cxn modelId="{C1573F87-A409-4E40-B6C5-A213F050BEE3}" type="presOf" srcId="{27A9962B-5FAA-4847-A862-7A1A42BDC56B}" destId="{FE20B283-7E03-4DDA-8947-2C677912C56D}" srcOrd="0" destOrd="0" presId="urn:microsoft.com/office/officeart/2005/8/layout/hierarchy1"/>
    <dgm:cxn modelId="{7CB2AC9F-960F-437C-B554-1CD3E1C0242B}" type="presOf" srcId="{D41A7EDA-3111-43E6-80E0-11C9BE13A80F}" destId="{CF8442B8-C4A9-43AC-8580-5E953CCE2FE4}" srcOrd="0" destOrd="0" presId="urn:microsoft.com/office/officeart/2005/8/layout/hierarchy1"/>
    <dgm:cxn modelId="{2AF490A0-2C64-4028-8407-35E07A9A64A4}" srcId="{C005937B-2E39-4BE1-8FF8-C7F20DB1CD47}" destId="{D41A7EDA-3111-43E6-80E0-11C9BE13A80F}" srcOrd="0" destOrd="0" parTransId="{11B720BE-8DE9-48E2-B749-76FDA0656B23}" sibTransId="{F5E28CF5-B064-4593-BE22-4CD9C5AFC830}"/>
    <dgm:cxn modelId="{197AC5A1-7824-49E1-BB69-F19077D8E81F}" srcId="{D41A7EDA-3111-43E6-80E0-11C9BE13A80F}" destId="{27A9962B-5FAA-4847-A862-7A1A42BDC56B}" srcOrd="1" destOrd="0" parTransId="{00FC386E-EAEC-4E5B-9A2F-08A140670D93}" sibTransId="{6A2C2249-919F-4513-8EB3-DDE2C96C21FF}"/>
    <dgm:cxn modelId="{27DA38E2-9E62-459D-8DB8-4742A356BFE8}" type="presOf" srcId="{C6A38DCD-05CC-46F8-BFCA-2D56EAAB58A6}" destId="{DFCA31AE-534A-4683-B36F-64C86C3DF905}" srcOrd="0" destOrd="0" presId="urn:microsoft.com/office/officeart/2005/8/layout/hierarchy1"/>
    <dgm:cxn modelId="{F9202BE4-9B17-4378-A273-DCB3A9DFC486}" type="presOf" srcId="{C005937B-2E39-4BE1-8FF8-C7F20DB1CD47}" destId="{24FB9CF7-2A63-4BA2-B53C-6AD2715FDEE7}" srcOrd="0" destOrd="0" presId="urn:microsoft.com/office/officeart/2005/8/layout/hierarchy1"/>
    <dgm:cxn modelId="{DC2DB9DA-AC36-4FC6-9F87-7A902B603C4E}" type="presParOf" srcId="{24FB9CF7-2A63-4BA2-B53C-6AD2715FDEE7}" destId="{15F8C684-36FA-4A10-9E22-C9F302DD90FA}" srcOrd="0" destOrd="0" presId="urn:microsoft.com/office/officeart/2005/8/layout/hierarchy1"/>
    <dgm:cxn modelId="{77AF0E9E-40E9-4CCB-B7BD-26A819F802D4}" type="presParOf" srcId="{15F8C684-36FA-4A10-9E22-C9F302DD90FA}" destId="{DFCEC22C-6EF9-42D9-B26D-2DD09C2BAB3B}" srcOrd="0" destOrd="0" presId="urn:microsoft.com/office/officeart/2005/8/layout/hierarchy1"/>
    <dgm:cxn modelId="{7B53A1AF-3864-49A8-A2B4-A4A1812FF9BE}" type="presParOf" srcId="{DFCEC22C-6EF9-42D9-B26D-2DD09C2BAB3B}" destId="{099F985E-4B1C-4BFD-BEA6-91C6C33C73FC}" srcOrd="0" destOrd="0" presId="urn:microsoft.com/office/officeart/2005/8/layout/hierarchy1"/>
    <dgm:cxn modelId="{D2F2F5D9-5417-49DA-BBA2-A60F75BE857D}" type="presParOf" srcId="{DFCEC22C-6EF9-42D9-B26D-2DD09C2BAB3B}" destId="{CF8442B8-C4A9-43AC-8580-5E953CCE2FE4}" srcOrd="1" destOrd="0" presId="urn:microsoft.com/office/officeart/2005/8/layout/hierarchy1"/>
    <dgm:cxn modelId="{FB0266C6-3379-406A-A912-42B14D8098AE}" type="presParOf" srcId="{15F8C684-36FA-4A10-9E22-C9F302DD90FA}" destId="{6A9C0B7B-9758-4921-A04A-25FF25B9748A}" srcOrd="1" destOrd="0" presId="urn:microsoft.com/office/officeart/2005/8/layout/hierarchy1"/>
    <dgm:cxn modelId="{869A35AF-06BB-4E5B-A7FC-66A275C5EAE2}" type="presParOf" srcId="{6A9C0B7B-9758-4921-A04A-25FF25B9748A}" destId="{5544A774-38AE-4B20-B3E1-C960F116A30F}" srcOrd="0" destOrd="0" presId="urn:microsoft.com/office/officeart/2005/8/layout/hierarchy1"/>
    <dgm:cxn modelId="{B26276D3-79F6-423B-B94F-32FB14B64057}" type="presParOf" srcId="{6A9C0B7B-9758-4921-A04A-25FF25B9748A}" destId="{A592701A-7C67-4162-BA77-1A46AAFE3514}" srcOrd="1" destOrd="0" presId="urn:microsoft.com/office/officeart/2005/8/layout/hierarchy1"/>
    <dgm:cxn modelId="{8B2C2A85-9FEE-4C88-9BDB-76881CF3E84A}" type="presParOf" srcId="{A592701A-7C67-4162-BA77-1A46AAFE3514}" destId="{71946227-A721-46EC-9CDB-7F46E9948B0D}" srcOrd="0" destOrd="0" presId="urn:microsoft.com/office/officeart/2005/8/layout/hierarchy1"/>
    <dgm:cxn modelId="{224EEA96-33BC-455B-8F5B-9BB3371F50C8}" type="presParOf" srcId="{71946227-A721-46EC-9CDB-7F46E9948B0D}" destId="{08F0D4F3-DA46-441E-AC71-E00543CCC9EC}" srcOrd="0" destOrd="0" presId="urn:microsoft.com/office/officeart/2005/8/layout/hierarchy1"/>
    <dgm:cxn modelId="{644D55F0-167E-4387-92F2-07DE1F208AB7}" type="presParOf" srcId="{71946227-A721-46EC-9CDB-7F46E9948B0D}" destId="{DFCA31AE-534A-4683-B36F-64C86C3DF905}" srcOrd="1" destOrd="0" presId="urn:microsoft.com/office/officeart/2005/8/layout/hierarchy1"/>
    <dgm:cxn modelId="{444E8F93-E264-469B-880B-35600F5D104D}" type="presParOf" srcId="{A592701A-7C67-4162-BA77-1A46AAFE3514}" destId="{99AA836D-46E9-44F4-B998-3DFAE5D7F062}" srcOrd="1" destOrd="0" presId="urn:microsoft.com/office/officeart/2005/8/layout/hierarchy1"/>
    <dgm:cxn modelId="{F92D8F6C-38AF-461C-BCE0-17CC423E618D}" type="presParOf" srcId="{6A9C0B7B-9758-4921-A04A-25FF25B9748A}" destId="{4BCFD2F1-D0FD-4581-9EA9-A09478AA45A6}" srcOrd="2" destOrd="0" presId="urn:microsoft.com/office/officeart/2005/8/layout/hierarchy1"/>
    <dgm:cxn modelId="{E694A3CC-3419-4ECE-9A49-BCBE2B212F71}" type="presParOf" srcId="{6A9C0B7B-9758-4921-A04A-25FF25B9748A}" destId="{A12D61F0-D279-4694-B766-1BED76A9FDC7}" srcOrd="3" destOrd="0" presId="urn:microsoft.com/office/officeart/2005/8/layout/hierarchy1"/>
    <dgm:cxn modelId="{27CCF89C-69DE-4FAF-865B-2B62245FDEF4}" type="presParOf" srcId="{A12D61F0-D279-4694-B766-1BED76A9FDC7}" destId="{27D83CDA-1F42-4B88-8D2C-A7FCF0EFE904}" srcOrd="0" destOrd="0" presId="urn:microsoft.com/office/officeart/2005/8/layout/hierarchy1"/>
    <dgm:cxn modelId="{964F769F-7DF9-4CAD-A539-A26793ACAA4A}" type="presParOf" srcId="{27D83CDA-1F42-4B88-8D2C-A7FCF0EFE904}" destId="{0955C76C-2554-43D8-BE6B-2296C376252F}" srcOrd="0" destOrd="0" presId="urn:microsoft.com/office/officeart/2005/8/layout/hierarchy1"/>
    <dgm:cxn modelId="{1A37BBAD-732B-460C-AF2A-1A6EE9BBD539}" type="presParOf" srcId="{27D83CDA-1F42-4B88-8D2C-A7FCF0EFE904}" destId="{FE20B283-7E03-4DDA-8947-2C677912C56D}" srcOrd="1" destOrd="0" presId="urn:microsoft.com/office/officeart/2005/8/layout/hierarchy1"/>
    <dgm:cxn modelId="{A033A044-CBFB-4F11-8C4A-DD12B1A47FD5}" type="presParOf" srcId="{A12D61F0-D279-4694-B766-1BED76A9FDC7}" destId="{0164CFF0-4DDB-4DDD-A8F8-E7B61AAAC575}" srcOrd="1" destOrd="0" presId="urn:microsoft.com/office/officeart/2005/8/layout/hierarchy1"/>
    <dgm:cxn modelId="{B0B13E9E-2CA7-4388-A652-9A5C0BC35171}" type="presParOf" srcId="{6A9C0B7B-9758-4921-A04A-25FF25B9748A}" destId="{EA67C633-A6D8-487B-93A1-EB0ED8FB7698}" srcOrd="4" destOrd="0" presId="urn:microsoft.com/office/officeart/2005/8/layout/hierarchy1"/>
    <dgm:cxn modelId="{4BBE5238-BCAB-4ABA-AEAC-D97B51B8E86B}" type="presParOf" srcId="{6A9C0B7B-9758-4921-A04A-25FF25B9748A}" destId="{16C6A7E2-575D-46C6-AF60-F52668F4090A}" srcOrd="5" destOrd="0" presId="urn:microsoft.com/office/officeart/2005/8/layout/hierarchy1"/>
    <dgm:cxn modelId="{58606C08-09E2-4A58-85F5-089F8975C23B}" type="presParOf" srcId="{16C6A7E2-575D-46C6-AF60-F52668F4090A}" destId="{973E9FD8-386B-42C2-A88A-0D97642D05F2}" srcOrd="0" destOrd="0" presId="urn:microsoft.com/office/officeart/2005/8/layout/hierarchy1"/>
    <dgm:cxn modelId="{A7AA2A93-5DF4-457D-B5EA-7238E7E21C9B}" type="presParOf" srcId="{973E9FD8-386B-42C2-A88A-0D97642D05F2}" destId="{AA26D603-D047-4B8C-8A6E-5CCA5E2851DC}" srcOrd="0" destOrd="0" presId="urn:microsoft.com/office/officeart/2005/8/layout/hierarchy1"/>
    <dgm:cxn modelId="{15127D9B-D14C-47BF-816F-E24D900FC9A5}" type="presParOf" srcId="{973E9FD8-386B-42C2-A88A-0D97642D05F2}" destId="{E48663BC-CC87-4182-A6C9-BD494A071392}" srcOrd="1" destOrd="0" presId="urn:microsoft.com/office/officeart/2005/8/layout/hierarchy1"/>
    <dgm:cxn modelId="{36C13633-2751-4D13-B1BB-BF7E528C73C1}" type="presParOf" srcId="{16C6A7E2-575D-46C6-AF60-F52668F4090A}" destId="{FD400622-7194-4A7D-A3CC-E9A2ED7726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86FCD-DA81-4CC4-8232-27926B85C551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46B8288-C48C-433E-BD52-9E8076F84278}">
      <dgm:prSet phldrT="[Text]"/>
      <dgm:spPr/>
      <dgm:t>
        <a:bodyPr/>
        <a:lstStyle/>
        <a:p>
          <a:pPr>
            <a:buNone/>
          </a:pP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LLMS must interact with trusted systems to be useful in enterprise workflows</a:t>
          </a:r>
        </a:p>
      </dgm:t>
    </dgm:pt>
    <dgm:pt modelId="{643DE98D-323B-4537-AD9A-1CFA57E553E3}" type="parTrans" cxnId="{E681975D-1072-4791-BF62-37BFFADD80CF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10CD6-DF9B-4867-9924-5B03153AFDB4}" type="sibTrans" cxnId="{E681975D-1072-4791-BF62-37BFFADD80CF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CAC30-A1A1-49A7-8B56-E801D713C873}">
      <dgm:prSet phldrT="[Text]" custT="1"/>
      <dgm:spPr/>
      <dgm:t>
        <a:bodyPr/>
        <a:lstStyle/>
        <a:p>
          <a:r>
            <a:rPr lang="en-US" sz="1600" b="0" dirty="0"/>
            <a:t>Requires tools for retrieving real-time, structured, and secure data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F87B88-1BA2-4A57-AC7F-62EC08B6BC8C}" type="parTrans" cxnId="{340AD908-5750-4D6A-BF30-A76739E6B752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26326-0D79-4CC3-AB03-46FE0D57B96B}" type="sibTrans" cxnId="{340AD908-5750-4D6A-BF30-A76739E6B752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DB1E54-05EA-4EA3-95BE-CEBC332D7C16}">
      <dgm:prSet phldrT="[Text]"/>
      <dgm:spPr/>
      <dgm:t>
        <a:bodyPr/>
        <a:lstStyle/>
        <a:p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Tool-augmentation is essential to combine LLM reasoning with real-world tools for effective automation</a:t>
          </a:r>
        </a:p>
      </dgm:t>
    </dgm:pt>
    <dgm:pt modelId="{D3512A66-1F54-41C6-BB9C-0DBCE9A27C6B}" type="parTrans" cxnId="{A6B5D682-4F48-412A-84D4-64332DE2A61D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AAE886-B3AE-4BA7-8945-887503D325D2}" type="sibTrans" cxnId="{A6B5D682-4F48-412A-84D4-64332DE2A61D}">
      <dgm:prSet/>
      <dgm:spPr/>
      <dgm:t>
        <a:bodyPr/>
        <a:lstStyle/>
        <a:p>
          <a:endParaRPr lang="en-IN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ED299-41EB-4BBD-97B8-2FD06F903CC0}" type="pres">
      <dgm:prSet presAssocID="{BDF86FCD-DA81-4CC4-8232-27926B85C551}" presName="Name0" presStyleCnt="0">
        <dgm:presLayoutVars>
          <dgm:chMax val="7"/>
          <dgm:chPref val="7"/>
          <dgm:dir/>
        </dgm:presLayoutVars>
      </dgm:prSet>
      <dgm:spPr/>
    </dgm:pt>
    <dgm:pt modelId="{4BF0AB9C-BF73-44EC-874D-11DB1DE49919}" type="pres">
      <dgm:prSet presAssocID="{BDF86FCD-DA81-4CC4-8232-27926B85C551}" presName="Name1" presStyleCnt="0"/>
      <dgm:spPr/>
    </dgm:pt>
    <dgm:pt modelId="{62F28E5F-EB74-41A1-A420-730BBE942AC3}" type="pres">
      <dgm:prSet presAssocID="{BDF86FCD-DA81-4CC4-8232-27926B85C551}" presName="cycle" presStyleCnt="0"/>
      <dgm:spPr/>
    </dgm:pt>
    <dgm:pt modelId="{40748066-99BD-4FD2-ADDB-BB0ADD9A83A8}" type="pres">
      <dgm:prSet presAssocID="{BDF86FCD-DA81-4CC4-8232-27926B85C551}" presName="srcNode" presStyleLbl="node1" presStyleIdx="0" presStyleCnt="3"/>
      <dgm:spPr/>
    </dgm:pt>
    <dgm:pt modelId="{B51C8944-2B76-4873-B88A-09B77F261A5B}" type="pres">
      <dgm:prSet presAssocID="{BDF86FCD-DA81-4CC4-8232-27926B85C551}" presName="conn" presStyleLbl="parChTrans1D2" presStyleIdx="0" presStyleCnt="1"/>
      <dgm:spPr/>
    </dgm:pt>
    <dgm:pt modelId="{6361E640-4FF6-4ADB-AA6D-14C8EC406E63}" type="pres">
      <dgm:prSet presAssocID="{BDF86FCD-DA81-4CC4-8232-27926B85C551}" presName="extraNode" presStyleLbl="node1" presStyleIdx="0" presStyleCnt="3"/>
      <dgm:spPr/>
    </dgm:pt>
    <dgm:pt modelId="{98E86749-0F7B-4EEF-8401-D68205D95D6C}" type="pres">
      <dgm:prSet presAssocID="{BDF86FCD-DA81-4CC4-8232-27926B85C551}" presName="dstNode" presStyleLbl="node1" presStyleIdx="0" presStyleCnt="3"/>
      <dgm:spPr/>
    </dgm:pt>
    <dgm:pt modelId="{7F91E752-DCC3-41BC-8E92-91C15B818DF6}" type="pres">
      <dgm:prSet presAssocID="{C46B8288-C48C-433E-BD52-9E8076F84278}" presName="text_1" presStyleLbl="node1" presStyleIdx="0" presStyleCnt="3">
        <dgm:presLayoutVars>
          <dgm:bulletEnabled val="1"/>
        </dgm:presLayoutVars>
      </dgm:prSet>
      <dgm:spPr/>
    </dgm:pt>
    <dgm:pt modelId="{4FA10C79-3011-455F-83B2-7F3D67D591AA}" type="pres">
      <dgm:prSet presAssocID="{C46B8288-C48C-433E-BD52-9E8076F84278}" presName="accent_1" presStyleCnt="0"/>
      <dgm:spPr/>
    </dgm:pt>
    <dgm:pt modelId="{C6AAF665-A740-456A-BD8B-50DBB9ABC175}" type="pres">
      <dgm:prSet presAssocID="{C46B8288-C48C-433E-BD52-9E8076F84278}" presName="accentRepeatNode" presStyleLbl="solidFgAcc1" presStyleIdx="0" presStyleCnt="3"/>
      <dgm:spPr/>
    </dgm:pt>
    <dgm:pt modelId="{89537214-66B8-4FA8-A2EE-EB1371AE7052}" type="pres">
      <dgm:prSet presAssocID="{7EDCAC30-A1A1-49A7-8B56-E801D713C873}" presName="text_2" presStyleLbl="node1" presStyleIdx="1" presStyleCnt="3">
        <dgm:presLayoutVars>
          <dgm:bulletEnabled val="1"/>
        </dgm:presLayoutVars>
      </dgm:prSet>
      <dgm:spPr/>
    </dgm:pt>
    <dgm:pt modelId="{021C0B12-F949-4B21-B620-679F2A3E9531}" type="pres">
      <dgm:prSet presAssocID="{7EDCAC30-A1A1-49A7-8B56-E801D713C873}" presName="accent_2" presStyleCnt="0"/>
      <dgm:spPr/>
    </dgm:pt>
    <dgm:pt modelId="{35666828-C49D-452C-A3EC-1C8174CD9E23}" type="pres">
      <dgm:prSet presAssocID="{7EDCAC30-A1A1-49A7-8B56-E801D713C873}" presName="accentRepeatNode" presStyleLbl="solidFgAcc1" presStyleIdx="1" presStyleCnt="3"/>
      <dgm:spPr/>
    </dgm:pt>
    <dgm:pt modelId="{16985345-F455-4E06-8375-8BC8981737ED}" type="pres">
      <dgm:prSet presAssocID="{A5DB1E54-05EA-4EA3-95BE-CEBC332D7C16}" presName="text_3" presStyleLbl="node1" presStyleIdx="2" presStyleCnt="3">
        <dgm:presLayoutVars>
          <dgm:bulletEnabled val="1"/>
        </dgm:presLayoutVars>
      </dgm:prSet>
      <dgm:spPr/>
    </dgm:pt>
    <dgm:pt modelId="{0BC40B6B-4D98-4779-A9FF-A747F1195C90}" type="pres">
      <dgm:prSet presAssocID="{A5DB1E54-05EA-4EA3-95BE-CEBC332D7C16}" presName="accent_3" presStyleCnt="0"/>
      <dgm:spPr/>
    </dgm:pt>
    <dgm:pt modelId="{B2DD89AB-F88C-4B64-AF25-045863E94854}" type="pres">
      <dgm:prSet presAssocID="{A5DB1E54-05EA-4EA3-95BE-CEBC332D7C16}" presName="accentRepeatNode" presStyleLbl="solidFgAcc1" presStyleIdx="2" presStyleCnt="3"/>
      <dgm:spPr/>
    </dgm:pt>
  </dgm:ptLst>
  <dgm:cxnLst>
    <dgm:cxn modelId="{340AD908-5750-4D6A-BF30-A76739E6B752}" srcId="{BDF86FCD-DA81-4CC4-8232-27926B85C551}" destId="{7EDCAC30-A1A1-49A7-8B56-E801D713C873}" srcOrd="1" destOrd="0" parTransId="{C5F87B88-1BA2-4A57-AC7F-62EC08B6BC8C}" sibTransId="{F4926326-0D79-4CC3-AB03-46FE0D57B96B}"/>
    <dgm:cxn modelId="{FE9D2E11-0B7C-4030-94FA-13933819DA2A}" type="presOf" srcId="{C46B8288-C48C-433E-BD52-9E8076F84278}" destId="{7F91E752-DCC3-41BC-8E92-91C15B818DF6}" srcOrd="0" destOrd="0" presId="urn:microsoft.com/office/officeart/2008/layout/VerticalCurvedList"/>
    <dgm:cxn modelId="{DC805921-D7D8-4186-B167-71FE8DE793A0}" type="presOf" srcId="{A5DB1E54-05EA-4EA3-95BE-CEBC332D7C16}" destId="{16985345-F455-4E06-8375-8BC8981737ED}" srcOrd="0" destOrd="0" presId="urn:microsoft.com/office/officeart/2008/layout/VerticalCurvedList"/>
    <dgm:cxn modelId="{35E2E337-3E6A-46A0-933D-866D5A30BE98}" type="presOf" srcId="{BDF86FCD-DA81-4CC4-8232-27926B85C551}" destId="{CCAED299-41EB-4BBD-97B8-2FD06F903CC0}" srcOrd="0" destOrd="0" presId="urn:microsoft.com/office/officeart/2008/layout/VerticalCurvedList"/>
    <dgm:cxn modelId="{E681975D-1072-4791-BF62-37BFFADD80CF}" srcId="{BDF86FCD-DA81-4CC4-8232-27926B85C551}" destId="{C46B8288-C48C-433E-BD52-9E8076F84278}" srcOrd="0" destOrd="0" parTransId="{643DE98D-323B-4537-AD9A-1CFA57E553E3}" sibTransId="{33810CD6-DF9B-4867-9924-5B03153AFDB4}"/>
    <dgm:cxn modelId="{A6B5D682-4F48-412A-84D4-64332DE2A61D}" srcId="{BDF86FCD-DA81-4CC4-8232-27926B85C551}" destId="{A5DB1E54-05EA-4EA3-95BE-CEBC332D7C16}" srcOrd="2" destOrd="0" parTransId="{D3512A66-1F54-41C6-BB9C-0DBCE9A27C6B}" sibTransId="{73AAE886-B3AE-4BA7-8945-887503D325D2}"/>
    <dgm:cxn modelId="{54E17FC4-1654-423E-9258-CD8C8B8D6918}" type="presOf" srcId="{7EDCAC30-A1A1-49A7-8B56-E801D713C873}" destId="{89537214-66B8-4FA8-A2EE-EB1371AE7052}" srcOrd="0" destOrd="0" presId="urn:microsoft.com/office/officeart/2008/layout/VerticalCurvedList"/>
    <dgm:cxn modelId="{B4C7BBE7-5A26-4412-8CC2-35212B93C98A}" type="presOf" srcId="{33810CD6-DF9B-4867-9924-5B03153AFDB4}" destId="{B51C8944-2B76-4873-B88A-09B77F261A5B}" srcOrd="0" destOrd="0" presId="urn:microsoft.com/office/officeart/2008/layout/VerticalCurvedList"/>
    <dgm:cxn modelId="{8C9F3D3A-681C-4616-91AF-2A63172AD26D}" type="presParOf" srcId="{CCAED299-41EB-4BBD-97B8-2FD06F903CC0}" destId="{4BF0AB9C-BF73-44EC-874D-11DB1DE49919}" srcOrd="0" destOrd="0" presId="urn:microsoft.com/office/officeart/2008/layout/VerticalCurvedList"/>
    <dgm:cxn modelId="{856FAA30-E8C7-4B74-8D42-583C4134172A}" type="presParOf" srcId="{4BF0AB9C-BF73-44EC-874D-11DB1DE49919}" destId="{62F28E5F-EB74-41A1-A420-730BBE942AC3}" srcOrd="0" destOrd="0" presId="urn:microsoft.com/office/officeart/2008/layout/VerticalCurvedList"/>
    <dgm:cxn modelId="{5F9C2D64-AA7A-484C-BE6D-77BD5BED3433}" type="presParOf" srcId="{62F28E5F-EB74-41A1-A420-730BBE942AC3}" destId="{40748066-99BD-4FD2-ADDB-BB0ADD9A83A8}" srcOrd="0" destOrd="0" presId="urn:microsoft.com/office/officeart/2008/layout/VerticalCurvedList"/>
    <dgm:cxn modelId="{6D9FA174-E0E6-4CCA-BC9B-0ED6AE60E983}" type="presParOf" srcId="{62F28E5F-EB74-41A1-A420-730BBE942AC3}" destId="{B51C8944-2B76-4873-B88A-09B77F261A5B}" srcOrd="1" destOrd="0" presId="urn:microsoft.com/office/officeart/2008/layout/VerticalCurvedList"/>
    <dgm:cxn modelId="{CFD91DC2-7645-45A1-9521-ECB8ABD2A3AE}" type="presParOf" srcId="{62F28E5F-EB74-41A1-A420-730BBE942AC3}" destId="{6361E640-4FF6-4ADB-AA6D-14C8EC406E63}" srcOrd="2" destOrd="0" presId="urn:microsoft.com/office/officeart/2008/layout/VerticalCurvedList"/>
    <dgm:cxn modelId="{02D4C638-8D17-4506-96C6-106F331C0AB4}" type="presParOf" srcId="{62F28E5F-EB74-41A1-A420-730BBE942AC3}" destId="{98E86749-0F7B-4EEF-8401-D68205D95D6C}" srcOrd="3" destOrd="0" presId="urn:microsoft.com/office/officeart/2008/layout/VerticalCurvedList"/>
    <dgm:cxn modelId="{44F17524-5712-47A3-AF46-2D6492E714CA}" type="presParOf" srcId="{4BF0AB9C-BF73-44EC-874D-11DB1DE49919}" destId="{7F91E752-DCC3-41BC-8E92-91C15B818DF6}" srcOrd="1" destOrd="0" presId="urn:microsoft.com/office/officeart/2008/layout/VerticalCurvedList"/>
    <dgm:cxn modelId="{AFEDE217-04AA-4CCF-8809-DC0056072E23}" type="presParOf" srcId="{4BF0AB9C-BF73-44EC-874D-11DB1DE49919}" destId="{4FA10C79-3011-455F-83B2-7F3D67D591AA}" srcOrd="2" destOrd="0" presId="urn:microsoft.com/office/officeart/2008/layout/VerticalCurvedList"/>
    <dgm:cxn modelId="{9F58967C-18A6-42E0-B6E1-45AB2649DA5D}" type="presParOf" srcId="{4FA10C79-3011-455F-83B2-7F3D67D591AA}" destId="{C6AAF665-A740-456A-BD8B-50DBB9ABC175}" srcOrd="0" destOrd="0" presId="urn:microsoft.com/office/officeart/2008/layout/VerticalCurvedList"/>
    <dgm:cxn modelId="{6DFFF837-B665-401F-9198-F3B67466410D}" type="presParOf" srcId="{4BF0AB9C-BF73-44EC-874D-11DB1DE49919}" destId="{89537214-66B8-4FA8-A2EE-EB1371AE7052}" srcOrd="3" destOrd="0" presId="urn:microsoft.com/office/officeart/2008/layout/VerticalCurvedList"/>
    <dgm:cxn modelId="{1F7FEFC6-4668-4AED-ACB1-B2D70AEBD4B7}" type="presParOf" srcId="{4BF0AB9C-BF73-44EC-874D-11DB1DE49919}" destId="{021C0B12-F949-4B21-B620-679F2A3E9531}" srcOrd="4" destOrd="0" presId="urn:microsoft.com/office/officeart/2008/layout/VerticalCurvedList"/>
    <dgm:cxn modelId="{96CC9CE5-B26A-41B8-95F4-713447560B2C}" type="presParOf" srcId="{021C0B12-F949-4B21-B620-679F2A3E9531}" destId="{35666828-C49D-452C-A3EC-1C8174CD9E23}" srcOrd="0" destOrd="0" presId="urn:microsoft.com/office/officeart/2008/layout/VerticalCurvedList"/>
    <dgm:cxn modelId="{B2C47ABB-A4FB-4700-B6D9-DB34DC370B77}" type="presParOf" srcId="{4BF0AB9C-BF73-44EC-874D-11DB1DE49919}" destId="{16985345-F455-4E06-8375-8BC8981737ED}" srcOrd="5" destOrd="0" presId="urn:microsoft.com/office/officeart/2008/layout/VerticalCurvedList"/>
    <dgm:cxn modelId="{C0410119-C837-4D46-8DA8-0A17673E322E}" type="presParOf" srcId="{4BF0AB9C-BF73-44EC-874D-11DB1DE49919}" destId="{0BC40B6B-4D98-4779-A9FF-A747F1195C90}" srcOrd="6" destOrd="0" presId="urn:microsoft.com/office/officeart/2008/layout/VerticalCurvedList"/>
    <dgm:cxn modelId="{B2D226DC-053C-4B1B-B726-06C230103C85}" type="presParOf" srcId="{0BC40B6B-4D98-4779-A9FF-A747F1195C90}" destId="{B2DD89AB-F88C-4B64-AF25-045863E948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ADA09-38DD-4754-B60B-0921D359BB6D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B4B1587-E5CF-48FF-BDBE-BB2D2FE372E9}">
      <dgm:prSet phldrT="[Text]" custT="1"/>
      <dgm:spPr/>
      <dgm:t>
        <a:bodyPr/>
        <a:lstStyle/>
        <a:p>
          <a:r>
            <a:rPr lang="en-IN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Ingest</a:t>
          </a:r>
          <a:r>
            <a:rPr lang="en-IN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structured and unstructured data.</a:t>
          </a:r>
          <a:endParaRPr lang="en-IN" sz="13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993A0D-BCFC-4953-98CE-774B395C8B0B}" type="parTrans" cxnId="{E4A6D1C5-FB47-4AAA-9F59-1095970685DF}">
      <dgm:prSet/>
      <dgm:spPr/>
      <dgm:t>
        <a:bodyPr/>
        <a:lstStyle/>
        <a:p>
          <a:endParaRPr lang="en-IN" sz="1300"/>
        </a:p>
      </dgm:t>
    </dgm:pt>
    <dgm:pt modelId="{0D5FC675-59FC-43ED-8A6B-EAC153DEE724}" type="sibTrans" cxnId="{E4A6D1C5-FB47-4AAA-9F59-1095970685DF}">
      <dgm:prSet/>
      <dgm:spPr/>
      <dgm:t>
        <a:bodyPr/>
        <a:lstStyle/>
        <a:p>
          <a:endParaRPr lang="en-IN" sz="1300"/>
        </a:p>
      </dgm:t>
    </dgm:pt>
    <dgm:pt modelId="{823BDEB6-A958-4D2A-A9A1-BE7A2865351A}">
      <dgm:prSet phldrT="[Text]" custT="1"/>
      <dgm:spPr/>
      <dgm:t>
        <a:bodyPr/>
        <a:lstStyle/>
        <a:p>
          <a:r>
            <a:rPr lang="en-IN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Split</a:t>
          </a:r>
          <a:r>
            <a:rPr lang="en-IN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documents into manageable text chunks.</a:t>
          </a:r>
          <a:endParaRPr lang="en-IN" sz="13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8F9820-CDA3-4E45-82C1-627EE85704DF}" type="parTrans" cxnId="{254F778D-6CB2-4AF7-ABBF-41654B4E5FB3}">
      <dgm:prSet/>
      <dgm:spPr/>
      <dgm:t>
        <a:bodyPr/>
        <a:lstStyle/>
        <a:p>
          <a:endParaRPr lang="en-IN" sz="1300"/>
        </a:p>
      </dgm:t>
    </dgm:pt>
    <dgm:pt modelId="{15D3D044-22D9-41A1-800F-4ADEE1F28A8D}" type="sibTrans" cxnId="{254F778D-6CB2-4AF7-ABBF-41654B4E5FB3}">
      <dgm:prSet/>
      <dgm:spPr/>
      <dgm:t>
        <a:bodyPr/>
        <a:lstStyle/>
        <a:p>
          <a:endParaRPr lang="en-IN" sz="1300"/>
        </a:p>
      </dgm:t>
    </dgm:pt>
    <dgm:pt modelId="{47C72B12-0693-4C43-8D54-F45EAD87DF62}">
      <dgm:prSet phldrT="[Text]" custT="1"/>
      <dgm:spPr/>
      <dgm:t>
        <a:bodyPr/>
        <a:lstStyle/>
        <a:p>
          <a:r>
            <a:rPr lang="en-IN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Text embedding model to convert chunks into vectors, stored in a Vector DB</a:t>
          </a:r>
        </a:p>
      </dgm:t>
    </dgm:pt>
    <dgm:pt modelId="{B190323D-9604-406A-86C3-8DE92BABD0B0}" type="parTrans" cxnId="{A2BA0DD0-15B4-4BDB-9184-DA74CE502B5C}">
      <dgm:prSet/>
      <dgm:spPr/>
      <dgm:t>
        <a:bodyPr/>
        <a:lstStyle/>
        <a:p>
          <a:endParaRPr lang="en-IN" sz="1300"/>
        </a:p>
      </dgm:t>
    </dgm:pt>
    <dgm:pt modelId="{344F13E0-43FD-49B9-8DE0-7499BEEFE121}" type="sibTrans" cxnId="{A2BA0DD0-15B4-4BDB-9184-DA74CE502B5C}">
      <dgm:prSet/>
      <dgm:spPr/>
      <dgm:t>
        <a:bodyPr/>
        <a:lstStyle/>
        <a:p>
          <a:endParaRPr lang="en-IN" sz="1300"/>
        </a:p>
      </dgm:t>
    </dgm:pt>
    <dgm:pt modelId="{D1C11DDE-9ACD-4623-8B61-AE377287AA1B}">
      <dgm:prSet custT="1"/>
      <dgm:spPr/>
      <dgm:t>
        <a:bodyPr/>
        <a:lstStyle/>
        <a:p>
          <a:r>
            <a:rPr lang="en-IN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Retrieve semantically relevant vectors from the Vector DB</a:t>
          </a:r>
        </a:p>
      </dgm:t>
    </dgm:pt>
    <dgm:pt modelId="{6007BAD6-1709-4367-AB77-FE6605A38051}" type="parTrans" cxnId="{2ACFA7BC-62C5-4A55-A618-C4E9BEEB0A4D}">
      <dgm:prSet/>
      <dgm:spPr/>
      <dgm:t>
        <a:bodyPr/>
        <a:lstStyle/>
        <a:p>
          <a:endParaRPr lang="en-IN" sz="1300"/>
        </a:p>
      </dgm:t>
    </dgm:pt>
    <dgm:pt modelId="{8F2FE3C5-6107-485A-8FC4-A393D0280A17}" type="sibTrans" cxnId="{2ACFA7BC-62C5-4A55-A618-C4E9BEEB0A4D}">
      <dgm:prSet/>
      <dgm:spPr/>
      <dgm:t>
        <a:bodyPr/>
        <a:lstStyle/>
        <a:p>
          <a:endParaRPr lang="en-IN" sz="1300"/>
        </a:p>
      </dgm:t>
    </dgm:pt>
    <dgm:pt modelId="{3161C208-B286-4FAD-9BEF-9BE1EAFEF3F9}">
      <dgm:prSet custT="1"/>
      <dgm:spPr/>
      <dgm:t>
        <a:bodyPr/>
        <a:lstStyle/>
        <a:p>
          <a:r>
            <a:rPr lang="en-IN" sz="13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Feed retrieved chunks into the LLM for a context aware response</a:t>
          </a:r>
        </a:p>
      </dgm:t>
    </dgm:pt>
    <dgm:pt modelId="{14A48ABB-6700-41F5-8159-B26E9CF21EA2}" type="parTrans" cxnId="{84C69C75-3053-46B0-8A99-9ECB7CCF3749}">
      <dgm:prSet/>
      <dgm:spPr/>
      <dgm:t>
        <a:bodyPr/>
        <a:lstStyle/>
        <a:p>
          <a:endParaRPr lang="en-IN" sz="1300"/>
        </a:p>
      </dgm:t>
    </dgm:pt>
    <dgm:pt modelId="{AD65E12B-0144-4362-B4FD-05C2279ECB78}" type="sibTrans" cxnId="{84C69C75-3053-46B0-8A99-9ECB7CCF3749}">
      <dgm:prSet/>
      <dgm:spPr/>
      <dgm:t>
        <a:bodyPr/>
        <a:lstStyle/>
        <a:p>
          <a:endParaRPr lang="en-IN" sz="1300"/>
        </a:p>
      </dgm:t>
    </dgm:pt>
    <dgm:pt modelId="{326FAC69-B4E5-4238-864E-499911050F48}" type="pres">
      <dgm:prSet presAssocID="{A28ADA09-38DD-4754-B60B-0921D359BB6D}" presName="Name0" presStyleCnt="0">
        <dgm:presLayoutVars>
          <dgm:dir/>
          <dgm:animLvl val="lvl"/>
          <dgm:resizeHandles val="exact"/>
        </dgm:presLayoutVars>
      </dgm:prSet>
      <dgm:spPr/>
    </dgm:pt>
    <dgm:pt modelId="{77B7BD07-81A3-4E12-92EF-56C0FDF0E070}" type="pres">
      <dgm:prSet presAssocID="{9B4B1587-E5CF-48FF-BDBE-BB2D2FE372E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5FEF06-ED8B-4342-A9B9-78770C7B39B1}" type="pres">
      <dgm:prSet presAssocID="{0D5FC675-59FC-43ED-8A6B-EAC153DEE724}" presName="parTxOnlySpace" presStyleCnt="0"/>
      <dgm:spPr/>
    </dgm:pt>
    <dgm:pt modelId="{D64C73B2-E016-4ABF-BF87-4DAC0C51D26E}" type="pres">
      <dgm:prSet presAssocID="{823BDEB6-A958-4D2A-A9A1-BE7A2865351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164CCE5-D449-491B-B90A-4FA5ADA38FBF}" type="pres">
      <dgm:prSet presAssocID="{15D3D044-22D9-41A1-800F-4ADEE1F28A8D}" presName="parTxOnlySpace" presStyleCnt="0"/>
      <dgm:spPr/>
    </dgm:pt>
    <dgm:pt modelId="{393A1700-844E-4026-BDD1-CFAFB1E1ADDD}" type="pres">
      <dgm:prSet presAssocID="{47C72B12-0693-4C43-8D54-F45EAD87DF6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3F04B9C-509F-4929-8464-A4F82FD2A830}" type="pres">
      <dgm:prSet presAssocID="{344F13E0-43FD-49B9-8DE0-7499BEEFE121}" presName="parTxOnlySpace" presStyleCnt="0"/>
      <dgm:spPr/>
    </dgm:pt>
    <dgm:pt modelId="{9020DAB4-C39C-44D1-9C7C-FA9537BAE560}" type="pres">
      <dgm:prSet presAssocID="{D1C11DDE-9ACD-4623-8B61-AE377287A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AC79657-701C-45C4-A723-2538A3018894}" type="pres">
      <dgm:prSet presAssocID="{8F2FE3C5-6107-485A-8FC4-A393D0280A17}" presName="parTxOnlySpace" presStyleCnt="0"/>
      <dgm:spPr/>
    </dgm:pt>
    <dgm:pt modelId="{DC4EC7A9-360B-452C-89AA-FCEAD53C3351}" type="pres">
      <dgm:prSet presAssocID="{3161C208-B286-4FAD-9BEF-9BE1EAFEF3F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AA272A-6CE7-47DF-ACCF-84C79A8D257E}" type="presOf" srcId="{9B4B1587-E5CF-48FF-BDBE-BB2D2FE372E9}" destId="{77B7BD07-81A3-4E12-92EF-56C0FDF0E070}" srcOrd="0" destOrd="0" presId="urn:microsoft.com/office/officeart/2005/8/layout/chevron1"/>
    <dgm:cxn modelId="{B6366F5F-9EBA-44B5-A801-81C2EBA416A8}" type="presOf" srcId="{47C72B12-0693-4C43-8D54-F45EAD87DF62}" destId="{393A1700-844E-4026-BDD1-CFAFB1E1ADDD}" srcOrd="0" destOrd="0" presId="urn:microsoft.com/office/officeart/2005/8/layout/chevron1"/>
    <dgm:cxn modelId="{9D5FB04D-E19C-4018-9891-90AC21BB8C11}" type="presOf" srcId="{823BDEB6-A958-4D2A-A9A1-BE7A2865351A}" destId="{D64C73B2-E016-4ABF-BF87-4DAC0C51D26E}" srcOrd="0" destOrd="0" presId="urn:microsoft.com/office/officeart/2005/8/layout/chevron1"/>
    <dgm:cxn modelId="{84C69C75-3053-46B0-8A99-9ECB7CCF3749}" srcId="{A28ADA09-38DD-4754-B60B-0921D359BB6D}" destId="{3161C208-B286-4FAD-9BEF-9BE1EAFEF3F9}" srcOrd="4" destOrd="0" parTransId="{14A48ABB-6700-41F5-8159-B26E9CF21EA2}" sibTransId="{AD65E12B-0144-4362-B4FD-05C2279ECB78}"/>
    <dgm:cxn modelId="{10E6017C-0CD8-4C46-8DC7-55E40427A704}" type="presOf" srcId="{A28ADA09-38DD-4754-B60B-0921D359BB6D}" destId="{326FAC69-B4E5-4238-864E-499911050F48}" srcOrd="0" destOrd="0" presId="urn:microsoft.com/office/officeart/2005/8/layout/chevron1"/>
    <dgm:cxn modelId="{254F778D-6CB2-4AF7-ABBF-41654B4E5FB3}" srcId="{A28ADA09-38DD-4754-B60B-0921D359BB6D}" destId="{823BDEB6-A958-4D2A-A9A1-BE7A2865351A}" srcOrd="1" destOrd="0" parTransId="{808F9820-CDA3-4E45-82C1-627EE85704DF}" sibTransId="{15D3D044-22D9-41A1-800F-4ADEE1F28A8D}"/>
    <dgm:cxn modelId="{94F819AA-FF6C-486D-8197-7EEE4619B23B}" type="presOf" srcId="{D1C11DDE-9ACD-4623-8B61-AE377287AA1B}" destId="{9020DAB4-C39C-44D1-9C7C-FA9537BAE560}" srcOrd="0" destOrd="0" presId="urn:microsoft.com/office/officeart/2005/8/layout/chevron1"/>
    <dgm:cxn modelId="{2C7DADAE-8E61-4C03-9625-E49771242A63}" type="presOf" srcId="{3161C208-B286-4FAD-9BEF-9BE1EAFEF3F9}" destId="{DC4EC7A9-360B-452C-89AA-FCEAD53C3351}" srcOrd="0" destOrd="0" presId="urn:microsoft.com/office/officeart/2005/8/layout/chevron1"/>
    <dgm:cxn modelId="{2ACFA7BC-62C5-4A55-A618-C4E9BEEB0A4D}" srcId="{A28ADA09-38DD-4754-B60B-0921D359BB6D}" destId="{D1C11DDE-9ACD-4623-8B61-AE377287AA1B}" srcOrd="3" destOrd="0" parTransId="{6007BAD6-1709-4367-AB77-FE6605A38051}" sibTransId="{8F2FE3C5-6107-485A-8FC4-A393D0280A17}"/>
    <dgm:cxn modelId="{E4A6D1C5-FB47-4AAA-9F59-1095970685DF}" srcId="{A28ADA09-38DD-4754-B60B-0921D359BB6D}" destId="{9B4B1587-E5CF-48FF-BDBE-BB2D2FE372E9}" srcOrd="0" destOrd="0" parTransId="{43993A0D-BCFC-4953-98CE-774B395C8B0B}" sibTransId="{0D5FC675-59FC-43ED-8A6B-EAC153DEE724}"/>
    <dgm:cxn modelId="{A2BA0DD0-15B4-4BDB-9184-DA74CE502B5C}" srcId="{A28ADA09-38DD-4754-B60B-0921D359BB6D}" destId="{47C72B12-0693-4C43-8D54-F45EAD87DF62}" srcOrd="2" destOrd="0" parTransId="{B190323D-9604-406A-86C3-8DE92BABD0B0}" sibTransId="{344F13E0-43FD-49B9-8DE0-7499BEEFE121}"/>
    <dgm:cxn modelId="{F48552E0-9B27-4422-982C-130F051AEE7A}" type="presParOf" srcId="{326FAC69-B4E5-4238-864E-499911050F48}" destId="{77B7BD07-81A3-4E12-92EF-56C0FDF0E070}" srcOrd="0" destOrd="0" presId="urn:microsoft.com/office/officeart/2005/8/layout/chevron1"/>
    <dgm:cxn modelId="{CEA46E5A-CB8A-4AAF-AC08-EF82BCF24FAF}" type="presParOf" srcId="{326FAC69-B4E5-4238-864E-499911050F48}" destId="{035FEF06-ED8B-4342-A9B9-78770C7B39B1}" srcOrd="1" destOrd="0" presId="urn:microsoft.com/office/officeart/2005/8/layout/chevron1"/>
    <dgm:cxn modelId="{307A2F2E-BF7B-471A-A776-955E8362F868}" type="presParOf" srcId="{326FAC69-B4E5-4238-864E-499911050F48}" destId="{D64C73B2-E016-4ABF-BF87-4DAC0C51D26E}" srcOrd="2" destOrd="0" presId="urn:microsoft.com/office/officeart/2005/8/layout/chevron1"/>
    <dgm:cxn modelId="{E18DBE65-26CE-4F30-BC79-B2FB560D1D20}" type="presParOf" srcId="{326FAC69-B4E5-4238-864E-499911050F48}" destId="{A164CCE5-D449-491B-B90A-4FA5ADA38FBF}" srcOrd="3" destOrd="0" presId="urn:microsoft.com/office/officeart/2005/8/layout/chevron1"/>
    <dgm:cxn modelId="{82120FE2-DA0E-4B8C-9588-B85D94046131}" type="presParOf" srcId="{326FAC69-B4E5-4238-864E-499911050F48}" destId="{393A1700-844E-4026-BDD1-CFAFB1E1ADDD}" srcOrd="4" destOrd="0" presId="urn:microsoft.com/office/officeart/2005/8/layout/chevron1"/>
    <dgm:cxn modelId="{C62E7FA7-ED80-415B-845D-803B25484774}" type="presParOf" srcId="{326FAC69-B4E5-4238-864E-499911050F48}" destId="{C3F04B9C-509F-4929-8464-A4F82FD2A830}" srcOrd="5" destOrd="0" presId="urn:microsoft.com/office/officeart/2005/8/layout/chevron1"/>
    <dgm:cxn modelId="{D26FC671-5BC4-426C-B99E-7DE19B0BFC82}" type="presParOf" srcId="{326FAC69-B4E5-4238-864E-499911050F48}" destId="{9020DAB4-C39C-44D1-9C7C-FA9537BAE560}" srcOrd="6" destOrd="0" presId="urn:microsoft.com/office/officeart/2005/8/layout/chevron1"/>
    <dgm:cxn modelId="{7E45DA08-308A-4BA5-A171-4B0878B54550}" type="presParOf" srcId="{326FAC69-B4E5-4238-864E-499911050F48}" destId="{2AC79657-701C-45C4-A723-2538A3018894}" srcOrd="7" destOrd="0" presId="urn:microsoft.com/office/officeart/2005/8/layout/chevron1"/>
    <dgm:cxn modelId="{9D83B6A9-2A1E-46BE-9D54-B68A68F1A625}" type="presParOf" srcId="{326FAC69-B4E5-4238-864E-499911050F48}" destId="{DC4EC7A9-360B-452C-89AA-FCEAD53C335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9B1FD-882A-4BF6-B70F-DD5DC1A63D46}" type="doc">
      <dgm:prSet loTypeId="urn:microsoft.com/office/officeart/2005/8/layout/cycle7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99A64E5-BEA6-4352-8700-A4DC59326FDB}">
      <dgm:prSet phldrT="[Text]" custT="1"/>
      <dgm:spPr/>
      <dgm:t>
        <a:bodyPr/>
        <a:lstStyle/>
        <a:p>
          <a:r>
            <a:rPr lang="en-IN" sz="1600" i="0" dirty="0">
              <a:latin typeface="Times New Roman" panose="02020603050405020304" pitchFamily="18" charset="0"/>
              <a:cs typeface="Times New Roman" panose="02020603050405020304" pitchFamily="18" charset="0"/>
            </a:rPr>
            <a:t>LACK OF STANDARDIZATION</a:t>
          </a:r>
        </a:p>
      </dgm:t>
    </dgm:pt>
    <dgm:pt modelId="{4AD04140-B2D0-4BC5-AE8D-F23B7728EF7B}" type="parTrans" cxnId="{EAF738BE-E418-4BDF-AADC-2FD912A32E37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DB8635-3C8C-466B-AF4C-5D3C0662055A}" type="sibTrans" cxnId="{EAF738BE-E418-4BDF-AADC-2FD912A32E37}">
      <dgm:prSet custT="1"/>
      <dgm:spPr/>
      <dgm:t>
        <a:bodyPr/>
        <a:lstStyle/>
        <a:p>
          <a:endParaRPr lang="en-IN" sz="12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E9052B-E064-41B2-80F7-5082C3A32078}">
      <dgm:prSet phldrT="[Text]" custT="1"/>
      <dgm:spPr/>
      <dgm:t>
        <a:bodyPr/>
        <a:lstStyle/>
        <a:p>
          <a:r>
            <a:rPr lang="en-IN" sz="1600" i="0" dirty="0">
              <a:latin typeface="Times New Roman" panose="02020603050405020304" pitchFamily="18" charset="0"/>
              <a:cs typeface="Times New Roman" panose="02020603050405020304" pitchFamily="18" charset="0"/>
            </a:rPr>
            <a:t>LACK OF NATIVE TOOL AWARENESS</a:t>
          </a:r>
        </a:p>
      </dgm:t>
    </dgm:pt>
    <dgm:pt modelId="{308B4B16-7EA7-4FEC-8274-EF66C01B0465}" type="parTrans" cxnId="{8E2B5E74-5373-4D9B-9A65-ACF9CFAE651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DAF11C-5510-42BB-AA6B-60FA10A81565}" type="sibTrans" cxnId="{8E2B5E74-5373-4D9B-9A65-ACF9CFAE6510}">
      <dgm:prSet custT="1"/>
      <dgm:spPr/>
      <dgm:t>
        <a:bodyPr/>
        <a:lstStyle/>
        <a:p>
          <a:endParaRPr lang="en-IN" sz="12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FCF4E-9C06-4C16-B46A-C0FA5D35B2FC}">
      <dgm:prSet phldrT="[Text]" custT="1"/>
      <dgm:spPr/>
      <dgm:t>
        <a:bodyPr/>
        <a:lstStyle/>
        <a:p>
          <a:r>
            <a:rPr lang="en-IN" sz="1600" i="0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CONTEXT AND MEMORY</a:t>
          </a:r>
        </a:p>
      </dgm:t>
    </dgm:pt>
    <dgm:pt modelId="{3149B196-5AF8-4BDD-93FE-A83B6C91BCFF}" type="parTrans" cxnId="{20BBF74E-408B-46DD-AAC9-2D4A4CA0609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F8674-C5D3-46A9-9519-04120BF49582}" type="sibTrans" cxnId="{20BBF74E-408B-46DD-AAC9-2D4A4CA06091}">
      <dgm:prSet custT="1"/>
      <dgm:spPr/>
      <dgm:t>
        <a:bodyPr/>
        <a:lstStyle/>
        <a:p>
          <a:endParaRPr lang="en-IN" sz="12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9E745A-D7D9-4DFA-8A2B-D5D3AD060F74}">
      <dgm:prSet custT="1"/>
      <dgm:spPr/>
      <dgm:t>
        <a:bodyPr/>
        <a:lstStyle/>
        <a:p>
          <a:r>
            <a:rPr lang="en-IN" sz="1600" i="0" dirty="0">
              <a:latin typeface="Times New Roman" panose="02020603050405020304" pitchFamily="18" charset="0"/>
              <a:cs typeface="Times New Roman" panose="02020603050405020304" pitchFamily="18" charset="0"/>
            </a:rPr>
            <a:t>HIGH DEVELOPMENT OVERHEAD</a:t>
          </a:r>
        </a:p>
      </dgm:t>
    </dgm:pt>
    <dgm:pt modelId="{954169EC-6985-456B-939B-6A87C8C764C4}" type="parTrans" cxnId="{32DA61D5-E5F2-4D21-BDBF-BE945AC68436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25107-F00F-44E3-8E3F-0486A438D5C4}" type="sibTrans" cxnId="{32DA61D5-E5F2-4D21-BDBF-BE945AC68436}">
      <dgm:prSet custT="1"/>
      <dgm:spPr/>
      <dgm:t>
        <a:bodyPr/>
        <a:lstStyle/>
        <a:p>
          <a:endParaRPr lang="en-IN" sz="120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04AC3-1290-4414-A019-39065DB60414}" type="pres">
      <dgm:prSet presAssocID="{3FB9B1FD-882A-4BF6-B70F-DD5DC1A63D46}" presName="Name0" presStyleCnt="0">
        <dgm:presLayoutVars>
          <dgm:dir/>
          <dgm:resizeHandles val="exact"/>
        </dgm:presLayoutVars>
      </dgm:prSet>
      <dgm:spPr/>
    </dgm:pt>
    <dgm:pt modelId="{78D08A29-3164-4DF5-9D7D-3BD14EC9B753}" type="pres">
      <dgm:prSet presAssocID="{799A64E5-BEA6-4352-8700-A4DC59326FDB}" presName="node" presStyleLbl="node1" presStyleIdx="0" presStyleCnt="4" custRadScaleRad="113213">
        <dgm:presLayoutVars>
          <dgm:bulletEnabled val="1"/>
        </dgm:presLayoutVars>
      </dgm:prSet>
      <dgm:spPr/>
    </dgm:pt>
    <dgm:pt modelId="{90BB6DB4-1580-4AFC-B59A-FD47D49EFDAD}" type="pres">
      <dgm:prSet presAssocID="{B2DB8635-3C8C-466B-AF4C-5D3C0662055A}" presName="sibTrans" presStyleLbl="sibTrans2D1" presStyleIdx="0" presStyleCnt="4"/>
      <dgm:spPr/>
    </dgm:pt>
    <dgm:pt modelId="{20905222-8842-424A-903A-3E1B35B04A7F}" type="pres">
      <dgm:prSet presAssocID="{B2DB8635-3C8C-466B-AF4C-5D3C0662055A}" presName="connectorText" presStyleLbl="sibTrans2D1" presStyleIdx="0" presStyleCnt="4"/>
      <dgm:spPr/>
    </dgm:pt>
    <dgm:pt modelId="{1D25BF1B-2927-486E-A570-A89263AACA79}" type="pres">
      <dgm:prSet presAssocID="{39E9052B-E064-41B2-80F7-5082C3A32078}" presName="node" presStyleLbl="node1" presStyleIdx="1" presStyleCnt="4" custRadScaleRad="192377" custRadScaleInc="-1850">
        <dgm:presLayoutVars>
          <dgm:bulletEnabled val="1"/>
        </dgm:presLayoutVars>
      </dgm:prSet>
      <dgm:spPr/>
    </dgm:pt>
    <dgm:pt modelId="{FBABF2D3-44C7-40F4-AAB6-32F1D787FED7}" type="pres">
      <dgm:prSet presAssocID="{1DDAF11C-5510-42BB-AA6B-60FA10A81565}" presName="sibTrans" presStyleLbl="sibTrans2D1" presStyleIdx="1" presStyleCnt="4"/>
      <dgm:spPr/>
    </dgm:pt>
    <dgm:pt modelId="{DE5B2806-25A0-45EF-A5D3-36244439A5FC}" type="pres">
      <dgm:prSet presAssocID="{1DDAF11C-5510-42BB-AA6B-60FA10A81565}" presName="connectorText" presStyleLbl="sibTrans2D1" presStyleIdx="1" presStyleCnt="4"/>
      <dgm:spPr/>
    </dgm:pt>
    <dgm:pt modelId="{4F2EF8A2-33FD-4631-AD90-B280BA942925}" type="pres">
      <dgm:prSet presAssocID="{B87FCF4E-9C06-4C16-B46A-C0FA5D35B2FC}" presName="node" presStyleLbl="node1" presStyleIdx="2" presStyleCnt="4" custRadScaleRad="63225">
        <dgm:presLayoutVars>
          <dgm:bulletEnabled val="1"/>
        </dgm:presLayoutVars>
      </dgm:prSet>
      <dgm:spPr/>
    </dgm:pt>
    <dgm:pt modelId="{61C44238-A15F-4C59-A9E2-233F87E61A66}" type="pres">
      <dgm:prSet presAssocID="{AD1F8674-C5D3-46A9-9519-04120BF49582}" presName="sibTrans" presStyleLbl="sibTrans2D1" presStyleIdx="2" presStyleCnt="4"/>
      <dgm:spPr/>
    </dgm:pt>
    <dgm:pt modelId="{93A19024-F576-4740-AC72-C575C470EC23}" type="pres">
      <dgm:prSet presAssocID="{AD1F8674-C5D3-46A9-9519-04120BF49582}" presName="connectorText" presStyleLbl="sibTrans2D1" presStyleIdx="2" presStyleCnt="4"/>
      <dgm:spPr/>
    </dgm:pt>
    <dgm:pt modelId="{F1E64267-7433-4557-B21D-FAEB4C4FEF4C}" type="pres">
      <dgm:prSet presAssocID="{6D9E745A-D7D9-4DFA-8A2B-D5D3AD060F74}" presName="node" presStyleLbl="node1" presStyleIdx="3" presStyleCnt="4" custRadScaleRad="180448" custRadScaleInc="649">
        <dgm:presLayoutVars>
          <dgm:bulletEnabled val="1"/>
        </dgm:presLayoutVars>
      </dgm:prSet>
      <dgm:spPr/>
    </dgm:pt>
    <dgm:pt modelId="{D3D15E91-5E6C-40DE-BC24-95B9C6B94A2F}" type="pres">
      <dgm:prSet presAssocID="{8C025107-F00F-44E3-8E3F-0486A438D5C4}" presName="sibTrans" presStyleLbl="sibTrans2D1" presStyleIdx="3" presStyleCnt="4"/>
      <dgm:spPr/>
    </dgm:pt>
    <dgm:pt modelId="{874E7D2A-4541-47B6-97DE-89B247A88C75}" type="pres">
      <dgm:prSet presAssocID="{8C025107-F00F-44E3-8E3F-0486A438D5C4}" presName="connectorText" presStyleLbl="sibTrans2D1" presStyleIdx="3" presStyleCnt="4"/>
      <dgm:spPr/>
    </dgm:pt>
  </dgm:ptLst>
  <dgm:cxnLst>
    <dgm:cxn modelId="{76A33016-6A03-4A5C-B7CC-65B5A6A7EA52}" type="presOf" srcId="{B2DB8635-3C8C-466B-AF4C-5D3C0662055A}" destId="{90BB6DB4-1580-4AFC-B59A-FD47D49EFDAD}" srcOrd="0" destOrd="0" presId="urn:microsoft.com/office/officeart/2005/8/layout/cycle7"/>
    <dgm:cxn modelId="{5EC4341D-B550-4CE8-B4B3-3BD6BF80FD2C}" type="presOf" srcId="{8C025107-F00F-44E3-8E3F-0486A438D5C4}" destId="{874E7D2A-4541-47B6-97DE-89B247A88C75}" srcOrd="1" destOrd="0" presId="urn:microsoft.com/office/officeart/2005/8/layout/cycle7"/>
    <dgm:cxn modelId="{B9A3F62A-73E9-47D5-B935-89C6AFA27675}" type="presOf" srcId="{B2DB8635-3C8C-466B-AF4C-5D3C0662055A}" destId="{20905222-8842-424A-903A-3E1B35B04A7F}" srcOrd="1" destOrd="0" presId="urn:microsoft.com/office/officeart/2005/8/layout/cycle7"/>
    <dgm:cxn modelId="{905F9A34-8A9B-4D6D-9182-451AE398414B}" type="presOf" srcId="{AD1F8674-C5D3-46A9-9519-04120BF49582}" destId="{61C44238-A15F-4C59-A9E2-233F87E61A66}" srcOrd="0" destOrd="0" presId="urn:microsoft.com/office/officeart/2005/8/layout/cycle7"/>
    <dgm:cxn modelId="{EB63963F-C90C-4F68-B06A-95624B124425}" type="presOf" srcId="{799A64E5-BEA6-4352-8700-A4DC59326FDB}" destId="{78D08A29-3164-4DF5-9D7D-3BD14EC9B753}" srcOrd="0" destOrd="0" presId="urn:microsoft.com/office/officeart/2005/8/layout/cycle7"/>
    <dgm:cxn modelId="{0F87BB41-A1FA-4B6F-BE33-83A9C012C214}" type="presOf" srcId="{39E9052B-E064-41B2-80F7-5082C3A32078}" destId="{1D25BF1B-2927-486E-A570-A89263AACA79}" srcOrd="0" destOrd="0" presId="urn:microsoft.com/office/officeart/2005/8/layout/cycle7"/>
    <dgm:cxn modelId="{20BBF74E-408B-46DD-AAC9-2D4A4CA06091}" srcId="{3FB9B1FD-882A-4BF6-B70F-DD5DC1A63D46}" destId="{B87FCF4E-9C06-4C16-B46A-C0FA5D35B2FC}" srcOrd="2" destOrd="0" parTransId="{3149B196-5AF8-4BDD-93FE-A83B6C91BCFF}" sibTransId="{AD1F8674-C5D3-46A9-9519-04120BF49582}"/>
    <dgm:cxn modelId="{8E2B5E74-5373-4D9B-9A65-ACF9CFAE6510}" srcId="{3FB9B1FD-882A-4BF6-B70F-DD5DC1A63D46}" destId="{39E9052B-E064-41B2-80F7-5082C3A32078}" srcOrd="1" destOrd="0" parTransId="{308B4B16-7EA7-4FEC-8274-EF66C01B0465}" sibTransId="{1DDAF11C-5510-42BB-AA6B-60FA10A81565}"/>
    <dgm:cxn modelId="{E3BC197B-13A5-4703-B6CD-09A7790A0848}" type="presOf" srcId="{1DDAF11C-5510-42BB-AA6B-60FA10A81565}" destId="{DE5B2806-25A0-45EF-A5D3-36244439A5FC}" srcOrd="1" destOrd="0" presId="urn:microsoft.com/office/officeart/2005/8/layout/cycle7"/>
    <dgm:cxn modelId="{9ACED980-DAEF-447A-AB1A-428D003CA0BE}" type="presOf" srcId="{B87FCF4E-9C06-4C16-B46A-C0FA5D35B2FC}" destId="{4F2EF8A2-33FD-4631-AD90-B280BA942925}" srcOrd="0" destOrd="0" presId="urn:microsoft.com/office/officeart/2005/8/layout/cycle7"/>
    <dgm:cxn modelId="{5AA3C287-0990-45AF-AEC7-71412851A51F}" type="presOf" srcId="{8C025107-F00F-44E3-8E3F-0486A438D5C4}" destId="{D3D15E91-5E6C-40DE-BC24-95B9C6B94A2F}" srcOrd="0" destOrd="0" presId="urn:microsoft.com/office/officeart/2005/8/layout/cycle7"/>
    <dgm:cxn modelId="{834190A6-1EAA-4960-876C-2578C581B589}" type="presOf" srcId="{3FB9B1FD-882A-4BF6-B70F-DD5DC1A63D46}" destId="{27204AC3-1290-4414-A019-39065DB60414}" srcOrd="0" destOrd="0" presId="urn:microsoft.com/office/officeart/2005/8/layout/cycle7"/>
    <dgm:cxn modelId="{EAF738BE-E418-4BDF-AADC-2FD912A32E37}" srcId="{3FB9B1FD-882A-4BF6-B70F-DD5DC1A63D46}" destId="{799A64E5-BEA6-4352-8700-A4DC59326FDB}" srcOrd="0" destOrd="0" parTransId="{4AD04140-B2D0-4BC5-AE8D-F23B7728EF7B}" sibTransId="{B2DB8635-3C8C-466B-AF4C-5D3C0662055A}"/>
    <dgm:cxn modelId="{B2F6E0C2-CAE5-4147-A21A-347840C66172}" type="presOf" srcId="{AD1F8674-C5D3-46A9-9519-04120BF49582}" destId="{93A19024-F576-4740-AC72-C575C470EC23}" srcOrd="1" destOrd="0" presId="urn:microsoft.com/office/officeart/2005/8/layout/cycle7"/>
    <dgm:cxn modelId="{832B37CE-1C2C-4F30-B34E-8057ADEE7171}" type="presOf" srcId="{1DDAF11C-5510-42BB-AA6B-60FA10A81565}" destId="{FBABF2D3-44C7-40F4-AAB6-32F1D787FED7}" srcOrd="0" destOrd="0" presId="urn:microsoft.com/office/officeart/2005/8/layout/cycle7"/>
    <dgm:cxn modelId="{32DA61D5-E5F2-4D21-BDBF-BE945AC68436}" srcId="{3FB9B1FD-882A-4BF6-B70F-DD5DC1A63D46}" destId="{6D9E745A-D7D9-4DFA-8A2B-D5D3AD060F74}" srcOrd="3" destOrd="0" parTransId="{954169EC-6985-456B-939B-6A87C8C764C4}" sibTransId="{8C025107-F00F-44E3-8E3F-0486A438D5C4}"/>
    <dgm:cxn modelId="{B7F8C5DE-B6AE-4FAD-A09A-73521C5321F7}" type="presOf" srcId="{6D9E745A-D7D9-4DFA-8A2B-D5D3AD060F74}" destId="{F1E64267-7433-4557-B21D-FAEB4C4FEF4C}" srcOrd="0" destOrd="0" presId="urn:microsoft.com/office/officeart/2005/8/layout/cycle7"/>
    <dgm:cxn modelId="{33BF1996-8FDE-4BA7-975F-CB7E89678639}" type="presParOf" srcId="{27204AC3-1290-4414-A019-39065DB60414}" destId="{78D08A29-3164-4DF5-9D7D-3BD14EC9B753}" srcOrd="0" destOrd="0" presId="urn:microsoft.com/office/officeart/2005/8/layout/cycle7"/>
    <dgm:cxn modelId="{281349F4-7580-43C6-A8D3-D232EFE2B6F3}" type="presParOf" srcId="{27204AC3-1290-4414-A019-39065DB60414}" destId="{90BB6DB4-1580-4AFC-B59A-FD47D49EFDAD}" srcOrd="1" destOrd="0" presId="urn:microsoft.com/office/officeart/2005/8/layout/cycle7"/>
    <dgm:cxn modelId="{3446EAF2-1A99-4D5B-919F-B78603B46F5F}" type="presParOf" srcId="{90BB6DB4-1580-4AFC-B59A-FD47D49EFDAD}" destId="{20905222-8842-424A-903A-3E1B35B04A7F}" srcOrd="0" destOrd="0" presId="urn:microsoft.com/office/officeart/2005/8/layout/cycle7"/>
    <dgm:cxn modelId="{54559123-53E2-4674-8B69-AE50B92A2C2E}" type="presParOf" srcId="{27204AC3-1290-4414-A019-39065DB60414}" destId="{1D25BF1B-2927-486E-A570-A89263AACA79}" srcOrd="2" destOrd="0" presId="urn:microsoft.com/office/officeart/2005/8/layout/cycle7"/>
    <dgm:cxn modelId="{BA0A131B-E264-45E0-8EF4-29907A5B5636}" type="presParOf" srcId="{27204AC3-1290-4414-A019-39065DB60414}" destId="{FBABF2D3-44C7-40F4-AAB6-32F1D787FED7}" srcOrd="3" destOrd="0" presId="urn:microsoft.com/office/officeart/2005/8/layout/cycle7"/>
    <dgm:cxn modelId="{F0310A77-DD4C-483B-BD8B-88B5C3E8FFC9}" type="presParOf" srcId="{FBABF2D3-44C7-40F4-AAB6-32F1D787FED7}" destId="{DE5B2806-25A0-45EF-A5D3-36244439A5FC}" srcOrd="0" destOrd="0" presId="urn:microsoft.com/office/officeart/2005/8/layout/cycle7"/>
    <dgm:cxn modelId="{42C179CB-D35E-460A-AED0-469FE9FEFAB3}" type="presParOf" srcId="{27204AC3-1290-4414-A019-39065DB60414}" destId="{4F2EF8A2-33FD-4631-AD90-B280BA942925}" srcOrd="4" destOrd="0" presId="urn:microsoft.com/office/officeart/2005/8/layout/cycle7"/>
    <dgm:cxn modelId="{E1C31535-4918-4A0C-956E-1A401AB48C1C}" type="presParOf" srcId="{27204AC3-1290-4414-A019-39065DB60414}" destId="{61C44238-A15F-4C59-A9E2-233F87E61A66}" srcOrd="5" destOrd="0" presId="urn:microsoft.com/office/officeart/2005/8/layout/cycle7"/>
    <dgm:cxn modelId="{724C4239-7F71-4D5E-A371-CFE3407F1A90}" type="presParOf" srcId="{61C44238-A15F-4C59-A9E2-233F87E61A66}" destId="{93A19024-F576-4740-AC72-C575C470EC23}" srcOrd="0" destOrd="0" presId="urn:microsoft.com/office/officeart/2005/8/layout/cycle7"/>
    <dgm:cxn modelId="{6BBB1F74-65D3-4710-81F7-C643D0B591A2}" type="presParOf" srcId="{27204AC3-1290-4414-A019-39065DB60414}" destId="{F1E64267-7433-4557-B21D-FAEB4C4FEF4C}" srcOrd="6" destOrd="0" presId="urn:microsoft.com/office/officeart/2005/8/layout/cycle7"/>
    <dgm:cxn modelId="{0AF31926-81DB-4703-A479-15D07DC80ECD}" type="presParOf" srcId="{27204AC3-1290-4414-A019-39065DB60414}" destId="{D3D15E91-5E6C-40DE-BC24-95B9C6B94A2F}" srcOrd="7" destOrd="0" presId="urn:microsoft.com/office/officeart/2005/8/layout/cycle7"/>
    <dgm:cxn modelId="{F15F82B6-5570-4851-B9E3-EC511592C1CF}" type="presParOf" srcId="{D3D15E91-5E6C-40DE-BC24-95B9C6B94A2F}" destId="{874E7D2A-4541-47B6-97DE-89B247A88C7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05937B-2E39-4BE1-8FF8-C7F20DB1CD47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41A7EDA-3111-43E6-80E0-11C9BE13A80F}">
      <dgm:prSet phldrT="[Text]" custT="1"/>
      <dgm:spPr/>
      <dgm:t>
        <a:bodyPr/>
        <a:lstStyle/>
        <a:p>
          <a:r>
            <a:rPr lang="en-IN" sz="16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MODEL CONTEXT PROTOCOL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720BE-8DE9-48E2-B749-76FDA0656B23}" type="par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8CF5-B064-4593-BE22-4CD9C5AFC830}" type="sib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9962B-5FAA-4847-A862-7A1A42BDC5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UNIVERSAL CONNECTOR FOR AI APPLICATIONS</a:t>
          </a:r>
        </a:p>
      </dgm:t>
    </dgm:pt>
    <dgm:pt modelId="{00FC386E-EAEC-4E5B-9A2F-08A140670D93}" type="par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2C2249-919F-4513-8EB3-DDE2C96C21FF}" type="sib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EAE057-9D32-433F-BEE3-5A9FDB620EFD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INTEGRATION CHALLENGES</a:t>
          </a:r>
        </a:p>
      </dgm:t>
    </dgm:pt>
    <dgm:pt modelId="{C3CC69B5-E89C-48A1-9B23-B790CF05CF87}" type="par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6B527-761A-4027-A1F2-636781E6366E}" type="sib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6CA8-BCB6-4BB5-B648-7A9466FB0F33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AI CAPABILITIES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2103E-8B61-40C8-8041-189944273C02}" type="par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0D9560-3FF4-450C-A3A2-36B081BF5DA2}" type="sib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FB9CF7-2A63-4BA2-B53C-6AD2715FDEE7}" type="pres">
      <dgm:prSet presAssocID="{C005937B-2E39-4BE1-8FF8-C7F20DB1CD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F8C684-36FA-4A10-9E22-C9F302DD90FA}" type="pres">
      <dgm:prSet presAssocID="{D41A7EDA-3111-43E6-80E0-11C9BE13A80F}" presName="hierRoot1" presStyleCnt="0"/>
      <dgm:spPr/>
    </dgm:pt>
    <dgm:pt modelId="{DFCEC22C-6EF9-42D9-B26D-2DD09C2BAB3B}" type="pres">
      <dgm:prSet presAssocID="{D41A7EDA-3111-43E6-80E0-11C9BE13A80F}" presName="composite" presStyleCnt="0"/>
      <dgm:spPr/>
    </dgm:pt>
    <dgm:pt modelId="{099F985E-4B1C-4BFD-BEA6-91C6C33C73FC}" type="pres">
      <dgm:prSet presAssocID="{D41A7EDA-3111-43E6-80E0-11C9BE13A80F}" presName="background" presStyleLbl="node0" presStyleIdx="0" presStyleCnt="1"/>
      <dgm:spPr/>
    </dgm:pt>
    <dgm:pt modelId="{CF8442B8-C4A9-43AC-8580-5E953CCE2FE4}" type="pres">
      <dgm:prSet presAssocID="{D41A7EDA-3111-43E6-80E0-11C9BE13A80F}" presName="text" presStyleLbl="fgAcc0" presStyleIdx="0" presStyleCnt="1" custLinFactNeighborY="4200">
        <dgm:presLayoutVars>
          <dgm:chPref val="3"/>
        </dgm:presLayoutVars>
      </dgm:prSet>
      <dgm:spPr/>
    </dgm:pt>
    <dgm:pt modelId="{6A9C0B7B-9758-4921-A04A-25FF25B9748A}" type="pres">
      <dgm:prSet presAssocID="{D41A7EDA-3111-43E6-80E0-11C9BE13A80F}" presName="hierChild2" presStyleCnt="0"/>
      <dgm:spPr/>
    </dgm:pt>
    <dgm:pt modelId="{4BCFD2F1-D0FD-4581-9EA9-A09478AA45A6}" type="pres">
      <dgm:prSet presAssocID="{00FC386E-EAEC-4E5B-9A2F-08A140670D93}" presName="Name10" presStyleLbl="parChTrans1D2" presStyleIdx="0" presStyleCnt="3"/>
      <dgm:spPr/>
    </dgm:pt>
    <dgm:pt modelId="{A12D61F0-D279-4694-B766-1BED76A9FDC7}" type="pres">
      <dgm:prSet presAssocID="{27A9962B-5FAA-4847-A862-7A1A42BDC56B}" presName="hierRoot2" presStyleCnt="0"/>
      <dgm:spPr/>
    </dgm:pt>
    <dgm:pt modelId="{27D83CDA-1F42-4B88-8D2C-A7FCF0EFE904}" type="pres">
      <dgm:prSet presAssocID="{27A9962B-5FAA-4847-A862-7A1A42BDC56B}" presName="composite2" presStyleCnt="0"/>
      <dgm:spPr/>
    </dgm:pt>
    <dgm:pt modelId="{0955C76C-2554-43D8-BE6B-2296C376252F}" type="pres">
      <dgm:prSet presAssocID="{27A9962B-5FAA-4847-A862-7A1A42BDC56B}" presName="background2" presStyleLbl="node2" presStyleIdx="0" presStyleCnt="3"/>
      <dgm:spPr/>
    </dgm:pt>
    <dgm:pt modelId="{FE20B283-7E03-4DDA-8947-2C677912C56D}" type="pres">
      <dgm:prSet presAssocID="{27A9962B-5FAA-4847-A862-7A1A42BDC56B}" presName="text2" presStyleLbl="fgAcc2" presStyleIdx="0" presStyleCnt="3" custLinFactNeighborX="-11511">
        <dgm:presLayoutVars>
          <dgm:chPref val="3"/>
        </dgm:presLayoutVars>
      </dgm:prSet>
      <dgm:spPr/>
    </dgm:pt>
    <dgm:pt modelId="{0164CFF0-4DDB-4DDD-A8F8-E7B61AAAC575}" type="pres">
      <dgm:prSet presAssocID="{27A9962B-5FAA-4847-A862-7A1A42BDC56B}" presName="hierChild3" presStyleCnt="0"/>
      <dgm:spPr/>
    </dgm:pt>
    <dgm:pt modelId="{EA67C633-A6D8-487B-93A1-EB0ED8FB7698}" type="pres">
      <dgm:prSet presAssocID="{C3CC69B5-E89C-48A1-9B23-B790CF05CF87}" presName="Name10" presStyleLbl="parChTrans1D2" presStyleIdx="1" presStyleCnt="3"/>
      <dgm:spPr/>
    </dgm:pt>
    <dgm:pt modelId="{16C6A7E2-575D-46C6-AF60-F52668F4090A}" type="pres">
      <dgm:prSet presAssocID="{3CEAE057-9D32-433F-BEE3-5A9FDB620EFD}" presName="hierRoot2" presStyleCnt="0"/>
      <dgm:spPr/>
    </dgm:pt>
    <dgm:pt modelId="{973E9FD8-386B-42C2-A88A-0D97642D05F2}" type="pres">
      <dgm:prSet presAssocID="{3CEAE057-9D32-433F-BEE3-5A9FDB620EFD}" presName="composite2" presStyleCnt="0"/>
      <dgm:spPr/>
    </dgm:pt>
    <dgm:pt modelId="{AA26D603-D047-4B8C-8A6E-5CCA5E2851DC}" type="pres">
      <dgm:prSet presAssocID="{3CEAE057-9D32-433F-BEE3-5A9FDB620EFD}" presName="background2" presStyleLbl="node2" presStyleIdx="1" presStyleCnt="3"/>
      <dgm:spPr/>
    </dgm:pt>
    <dgm:pt modelId="{E48663BC-CC87-4182-A6C9-BD494A071392}" type="pres">
      <dgm:prSet presAssocID="{3CEAE057-9D32-433F-BEE3-5A9FDB620EFD}" presName="text2" presStyleLbl="fgAcc2" presStyleIdx="1" presStyleCnt="3">
        <dgm:presLayoutVars>
          <dgm:chPref val="3"/>
        </dgm:presLayoutVars>
      </dgm:prSet>
      <dgm:spPr/>
    </dgm:pt>
    <dgm:pt modelId="{FD400622-7194-4A7D-A3CC-E9A2ED772656}" type="pres">
      <dgm:prSet presAssocID="{3CEAE057-9D32-433F-BEE3-5A9FDB620EFD}" presName="hierChild3" presStyleCnt="0"/>
      <dgm:spPr/>
    </dgm:pt>
    <dgm:pt modelId="{D66FC063-8345-4A68-BE02-8200B7801B6F}" type="pres">
      <dgm:prSet presAssocID="{CAB2103E-8B61-40C8-8041-189944273C02}" presName="Name10" presStyleLbl="parChTrans1D2" presStyleIdx="2" presStyleCnt="3"/>
      <dgm:spPr/>
    </dgm:pt>
    <dgm:pt modelId="{ADB789AA-A2D7-40C3-8BFA-6269506793C7}" type="pres">
      <dgm:prSet presAssocID="{1F116CA8-BCB6-4BB5-B648-7A9466FB0F33}" presName="hierRoot2" presStyleCnt="0"/>
      <dgm:spPr/>
    </dgm:pt>
    <dgm:pt modelId="{0094DC2F-2D10-4074-A12D-A9F4F45AD823}" type="pres">
      <dgm:prSet presAssocID="{1F116CA8-BCB6-4BB5-B648-7A9466FB0F33}" presName="composite2" presStyleCnt="0"/>
      <dgm:spPr/>
    </dgm:pt>
    <dgm:pt modelId="{B65140F3-B667-4057-9FCC-84BD59E728CB}" type="pres">
      <dgm:prSet presAssocID="{1F116CA8-BCB6-4BB5-B648-7A9466FB0F33}" presName="background2" presStyleLbl="node2" presStyleIdx="2" presStyleCnt="3"/>
      <dgm:spPr/>
    </dgm:pt>
    <dgm:pt modelId="{28344B2F-BBA8-408F-89C4-D18B0BBA3E55}" type="pres">
      <dgm:prSet presAssocID="{1F116CA8-BCB6-4BB5-B648-7A9466FB0F33}" presName="text2" presStyleLbl="fgAcc2" presStyleIdx="2" presStyleCnt="3" custLinFactNeighborX="400">
        <dgm:presLayoutVars>
          <dgm:chPref val="3"/>
        </dgm:presLayoutVars>
      </dgm:prSet>
      <dgm:spPr/>
    </dgm:pt>
    <dgm:pt modelId="{582BAC1E-F459-4F69-A741-B672D5F26AC7}" type="pres">
      <dgm:prSet presAssocID="{1F116CA8-BCB6-4BB5-B648-7A9466FB0F33}" presName="hierChild3" presStyleCnt="0"/>
      <dgm:spPr/>
    </dgm:pt>
  </dgm:ptLst>
  <dgm:cxnLst>
    <dgm:cxn modelId="{6CDE8A0D-2A30-410B-9C8B-5D5E0BC7FFC8}" type="presOf" srcId="{00FC386E-EAEC-4E5B-9A2F-08A140670D93}" destId="{4BCFD2F1-D0FD-4581-9EA9-A09478AA45A6}" srcOrd="0" destOrd="0" presId="urn:microsoft.com/office/officeart/2005/8/layout/hierarchy1"/>
    <dgm:cxn modelId="{BD4EC016-A6EA-4D0B-A820-CD3CA3660A9F}" type="presOf" srcId="{C3CC69B5-E89C-48A1-9B23-B790CF05CF87}" destId="{EA67C633-A6D8-487B-93A1-EB0ED8FB7698}" srcOrd="0" destOrd="0" presId="urn:microsoft.com/office/officeart/2005/8/layout/hierarchy1"/>
    <dgm:cxn modelId="{7ABA9026-7871-403B-8E56-EEB06E10CBBD}" type="presOf" srcId="{3CEAE057-9D32-433F-BEE3-5A9FDB620EFD}" destId="{E48663BC-CC87-4182-A6C9-BD494A071392}" srcOrd="0" destOrd="0" presId="urn:microsoft.com/office/officeart/2005/8/layout/hierarchy1"/>
    <dgm:cxn modelId="{520D332F-D52F-4BA7-9104-27CC9BFABAAB}" srcId="{D41A7EDA-3111-43E6-80E0-11C9BE13A80F}" destId="{1F116CA8-BCB6-4BB5-B648-7A9466FB0F33}" srcOrd="2" destOrd="0" parTransId="{CAB2103E-8B61-40C8-8041-189944273C02}" sibTransId="{D50D9560-3FF4-450C-A3A2-36B081BF5DA2}"/>
    <dgm:cxn modelId="{5A334470-407A-40D3-A28C-3D58F04B5A01}" srcId="{D41A7EDA-3111-43E6-80E0-11C9BE13A80F}" destId="{3CEAE057-9D32-433F-BEE3-5A9FDB620EFD}" srcOrd="1" destOrd="0" parTransId="{C3CC69B5-E89C-48A1-9B23-B790CF05CF87}" sibTransId="{F906B527-761A-4027-A1F2-636781E6366E}"/>
    <dgm:cxn modelId="{AFF38657-B918-4980-81EC-78F8AC9CF7A8}" type="presOf" srcId="{1F116CA8-BCB6-4BB5-B648-7A9466FB0F33}" destId="{28344B2F-BBA8-408F-89C4-D18B0BBA3E55}" srcOrd="0" destOrd="0" presId="urn:microsoft.com/office/officeart/2005/8/layout/hierarchy1"/>
    <dgm:cxn modelId="{C1573F87-A409-4E40-B6C5-A213F050BEE3}" type="presOf" srcId="{27A9962B-5FAA-4847-A862-7A1A42BDC56B}" destId="{FE20B283-7E03-4DDA-8947-2C677912C56D}" srcOrd="0" destOrd="0" presId="urn:microsoft.com/office/officeart/2005/8/layout/hierarchy1"/>
    <dgm:cxn modelId="{DB3ADC98-8435-4F4D-AEB8-BB6A4EDE10A9}" type="presOf" srcId="{CAB2103E-8B61-40C8-8041-189944273C02}" destId="{D66FC063-8345-4A68-BE02-8200B7801B6F}" srcOrd="0" destOrd="0" presId="urn:microsoft.com/office/officeart/2005/8/layout/hierarchy1"/>
    <dgm:cxn modelId="{7CB2AC9F-960F-437C-B554-1CD3E1C0242B}" type="presOf" srcId="{D41A7EDA-3111-43E6-80E0-11C9BE13A80F}" destId="{CF8442B8-C4A9-43AC-8580-5E953CCE2FE4}" srcOrd="0" destOrd="0" presId="urn:microsoft.com/office/officeart/2005/8/layout/hierarchy1"/>
    <dgm:cxn modelId="{2AF490A0-2C64-4028-8407-35E07A9A64A4}" srcId="{C005937B-2E39-4BE1-8FF8-C7F20DB1CD47}" destId="{D41A7EDA-3111-43E6-80E0-11C9BE13A80F}" srcOrd="0" destOrd="0" parTransId="{11B720BE-8DE9-48E2-B749-76FDA0656B23}" sibTransId="{F5E28CF5-B064-4593-BE22-4CD9C5AFC830}"/>
    <dgm:cxn modelId="{197AC5A1-7824-49E1-BB69-F19077D8E81F}" srcId="{D41A7EDA-3111-43E6-80E0-11C9BE13A80F}" destId="{27A9962B-5FAA-4847-A862-7A1A42BDC56B}" srcOrd="0" destOrd="0" parTransId="{00FC386E-EAEC-4E5B-9A2F-08A140670D93}" sibTransId="{6A2C2249-919F-4513-8EB3-DDE2C96C21FF}"/>
    <dgm:cxn modelId="{F9202BE4-9B17-4378-A273-DCB3A9DFC486}" type="presOf" srcId="{C005937B-2E39-4BE1-8FF8-C7F20DB1CD47}" destId="{24FB9CF7-2A63-4BA2-B53C-6AD2715FDEE7}" srcOrd="0" destOrd="0" presId="urn:microsoft.com/office/officeart/2005/8/layout/hierarchy1"/>
    <dgm:cxn modelId="{DC2DB9DA-AC36-4FC6-9F87-7A902B603C4E}" type="presParOf" srcId="{24FB9CF7-2A63-4BA2-B53C-6AD2715FDEE7}" destId="{15F8C684-36FA-4A10-9E22-C9F302DD90FA}" srcOrd="0" destOrd="0" presId="urn:microsoft.com/office/officeart/2005/8/layout/hierarchy1"/>
    <dgm:cxn modelId="{77AF0E9E-40E9-4CCB-B7BD-26A819F802D4}" type="presParOf" srcId="{15F8C684-36FA-4A10-9E22-C9F302DD90FA}" destId="{DFCEC22C-6EF9-42D9-B26D-2DD09C2BAB3B}" srcOrd="0" destOrd="0" presId="urn:microsoft.com/office/officeart/2005/8/layout/hierarchy1"/>
    <dgm:cxn modelId="{7B53A1AF-3864-49A8-A2B4-A4A1812FF9BE}" type="presParOf" srcId="{DFCEC22C-6EF9-42D9-B26D-2DD09C2BAB3B}" destId="{099F985E-4B1C-4BFD-BEA6-91C6C33C73FC}" srcOrd="0" destOrd="0" presId="urn:microsoft.com/office/officeart/2005/8/layout/hierarchy1"/>
    <dgm:cxn modelId="{D2F2F5D9-5417-49DA-BBA2-A60F75BE857D}" type="presParOf" srcId="{DFCEC22C-6EF9-42D9-B26D-2DD09C2BAB3B}" destId="{CF8442B8-C4A9-43AC-8580-5E953CCE2FE4}" srcOrd="1" destOrd="0" presId="urn:microsoft.com/office/officeart/2005/8/layout/hierarchy1"/>
    <dgm:cxn modelId="{FB0266C6-3379-406A-A912-42B14D8098AE}" type="presParOf" srcId="{15F8C684-36FA-4A10-9E22-C9F302DD90FA}" destId="{6A9C0B7B-9758-4921-A04A-25FF25B9748A}" srcOrd="1" destOrd="0" presId="urn:microsoft.com/office/officeart/2005/8/layout/hierarchy1"/>
    <dgm:cxn modelId="{F92D8F6C-38AF-461C-BCE0-17CC423E618D}" type="presParOf" srcId="{6A9C0B7B-9758-4921-A04A-25FF25B9748A}" destId="{4BCFD2F1-D0FD-4581-9EA9-A09478AA45A6}" srcOrd="0" destOrd="0" presId="urn:microsoft.com/office/officeart/2005/8/layout/hierarchy1"/>
    <dgm:cxn modelId="{E694A3CC-3419-4ECE-9A49-BCBE2B212F71}" type="presParOf" srcId="{6A9C0B7B-9758-4921-A04A-25FF25B9748A}" destId="{A12D61F0-D279-4694-B766-1BED76A9FDC7}" srcOrd="1" destOrd="0" presId="urn:microsoft.com/office/officeart/2005/8/layout/hierarchy1"/>
    <dgm:cxn modelId="{27CCF89C-69DE-4FAF-865B-2B62245FDEF4}" type="presParOf" srcId="{A12D61F0-D279-4694-B766-1BED76A9FDC7}" destId="{27D83CDA-1F42-4B88-8D2C-A7FCF0EFE904}" srcOrd="0" destOrd="0" presId="urn:microsoft.com/office/officeart/2005/8/layout/hierarchy1"/>
    <dgm:cxn modelId="{964F769F-7DF9-4CAD-A539-A26793ACAA4A}" type="presParOf" srcId="{27D83CDA-1F42-4B88-8D2C-A7FCF0EFE904}" destId="{0955C76C-2554-43D8-BE6B-2296C376252F}" srcOrd="0" destOrd="0" presId="urn:microsoft.com/office/officeart/2005/8/layout/hierarchy1"/>
    <dgm:cxn modelId="{1A37BBAD-732B-460C-AF2A-1A6EE9BBD539}" type="presParOf" srcId="{27D83CDA-1F42-4B88-8D2C-A7FCF0EFE904}" destId="{FE20B283-7E03-4DDA-8947-2C677912C56D}" srcOrd="1" destOrd="0" presId="urn:microsoft.com/office/officeart/2005/8/layout/hierarchy1"/>
    <dgm:cxn modelId="{A033A044-CBFB-4F11-8C4A-DD12B1A47FD5}" type="presParOf" srcId="{A12D61F0-D279-4694-B766-1BED76A9FDC7}" destId="{0164CFF0-4DDB-4DDD-A8F8-E7B61AAAC575}" srcOrd="1" destOrd="0" presId="urn:microsoft.com/office/officeart/2005/8/layout/hierarchy1"/>
    <dgm:cxn modelId="{B0B13E9E-2CA7-4388-A652-9A5C0BC35171}" type="presParOf" srcId="{6A9C0B7B-9758-4921-A04A-25FF25B9748A}" destId="{EA67C633-A6D8-487B-93A1-EB0ED8FB7698}" srcOrd="2" destOrd="0" presId="urn:microsoft.com/office/officeart/2005/8/layout/hierarchy1"/>
    <dgm:cxn modelId="{4BBE5238-BCAB-4ABA-AEAC-D97B51B8E86B}" type="presParOf" srcId="{6A9C0B7B-9758-4921-A04A-25FF25B9748A}" destId="{16C6A7E2-575D-46C6-AF60-F52668F4090A}" srcOrd="3" destOrd="0" presId="urn:microsoft.com/office/officeart/2005/8/layout/hierarchy1"/>
    <dgm:cxn modelId="{58606C08-09E2-4A58-85F5-089F8975C23B}" type="presParOf" srcId="{16C6A7E2-575D-46C6-AF60-F52668F4090A}" destId="{973E9FD8-386B-42C2-A88A-0D97642D05F2}" srcOrd="0" destOrd="0" presId="urn:microsoft.com/office/officeart/2005/8/layout/hierarchy1"/>
    <dgm:cxn modelId="{A7AA2A93-5DF4-457D-B5EA-7238E7E21C9B}" type="presParOf" srcId="{973E9FD8-386B-42C2-A88A-0D97642D05F2}" destId="{AA26D603-D047-4B8C-8A6E-5CCA5E2851DC}" srcOrd="0" destOrd="0" presId="urn:microsoft.com/office/officeart/2005/8/layout/hierarchy1"/>
    <dgm:cxn modelId="{15127D9B-D14C-47BF-816F-E24D900FC9A5}" type="presParOf" srcId="{973E9FD8-386B-42C2-A88A-0D97642D05F2}" destId="{E48663BC-CC87-4182-A6C9-BD494A071392}" srcOrd="1" destOrd="0" presId="urn:microsoft.com/office/officeart/2005/8/layout/hierarchy1"/>
    <dgm:cxn modelId="{36C13633-2751-4D13-B1BB-BF7E528C73C1}" type="presParOf" srcId="{16C6A7E2-575D-46C6-AF60-F52668F4090A}" destId="{FD400622-7194-4A7D-A3CC-E9A2ED772656}" srcOrd="1" destOrd="0" presId="urn:microsoft.com/office/officeart/2005/8/layout/hierarchy1"/>
    <dgm:cxn modelId="{E5C6C45B-4EEA-46B3-A695-659354865AAA}" type="presParOf" srcId="{6A9C0B7B-9758-4921-A04A-25FF25B9748A}" destId="{D66FC063-8345-4A68-BE02-8200B7801B6F}" srcOrd="4" destOrd="0" presId="urn:microsoft.com/office/officeart/2005/8/layout/hierarchy1"/>
    <dgm:cxn modelId="{3426F178-BA7D-4353-90B1-D243BF20100C}" type="presParOf" srcId="{6A9C0B7B-9758-4921-A04A-25FF25B9748A}" destId="{ADB789AA-A2D7-40C3-8BFA-6269506793C7}" srcOrd="5" destOrd="0" presId="urn:microsoft.com/office/officeart/2005/8/layout/hierarchy1"/>
    <dgm:cxn modelId="{D12C116F-1A80-4BA5-B0BE-369800DDE8F0}" type="presParOf" srcId="{ADB789AA-A2D7-40C3-8BFA-6269506793C7}" destId="{0094DC2F-2D10-4074-A12D-A9F4F45AD823}" srcOrd="0" destOrd="0" presId="urn:microsoft.com/office/officeart/2005/8/layout/hierarchy1"/>
    <dgm:cxn modelId="{836F9C11-F894-4661-A18B-40A485A33F66}" type="presParOf" srcId="{0094DC2F-2D10-4074-A12D-A9F4F45AD823}" destId="{B65140F3-B667-4057-9FCC-84BD59E728CB}" srcOrd="0" destOrd="0" presId="urn:microsoft.com/office/officeart/2005/8/layout/hierarchy1"/>
    <dgm:cxn modelId="{E3CD131D-DF23-4F34-B710-12EBFD534F0E}" type="presParOf" srcId="{0094DC2F-2D10-4074-A12D-A9F4F45AD823}" destId="{28344B2F-BBA8-408F-89C4-D18B0BBA3E55}" srcOrd="1" destOrd="0" presId="urn:microsoft.com/office/officeart/2005/8/layout/hierarchy1"/>
    <dgm:cxn modelId="{24FC0940-4952-4371-A470-8B20B5193C32}" type="presParOf" srcId="{ADB789AA-A2D7-40C3-8BFA-6269506793C7}" destId="{582BAC1E-F459-4F69-A741-B672D5F26A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1715ED-BFC9-4DBF-AB8D-15F932B4EBB3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AFE8ACA-4AB3-428C-850C-8BFE87EBB71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Standardized Tool Calling Protocol</a:t>
          </a:r>
        </a:p>
      </dgm:t>
    </dgm:pt>
    <dgm:pt modelId="{ED51AD2D-2BE5-4DB9-A4F8-84697D4AD859}" type="par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8E0B4-E25F-462E-8AAD-A0BAA73F89DF}" type="sib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A8DC8-F97D-48A3-BA86-8EBDFA67C7E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Built in Tool Discovery &amp; Handshake</a:t>
          </a:r>
        </a:p>
      </dgm:t>
    </dgm:pt>
    <dgm:pt modelId="{A765FC98-6391-491A-926F-364B2B3E694C}" type="par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C72B5-DD60-4C7A-B2E8-442873758795}" type="sib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2C9FC-3095-4FC2-AE02-89CB72E9895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Management and Memory Storage</a:t>
          </a:r>
        </a:p>
      </dgm:t>
    </dgm:pt>
    <dgm:pt modelId="{1A0EA9DE-C186-446A-AD17-48BDDC18A90F}" type="par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FBA0E8-B61B-4D3D-9DEE-48D378A1E0E2}" type="sib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11FED-7A49-4CC4-97AA-A8B73D423DD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 LLM-Tool Orchestration</a:t>
          </a:r>
        </a:p>
      </dgm:t>
    </dgm:pt>
    <dgm:pt modelId="{3E1D84DD-07EC-4594-B992-33D754B38BDE}" type="par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66E7EE-FBA9-4671-BD29-6FBF614377A1}" type="sib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54917-99E3-4655-AAC7-0BC08584094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Multi-System Collaboration Support</a:t>
          </a:r>
        </a:p>
      </dgm:t>
    </dgm:pt>
    <dgm:pt modelId="{64F7587E-0D66-4B12-85FE-E9F53702F732}" type="par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EAAC66-8FC6-47F9-ADD3-33DCEFC8F90B}" type="sib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DED64C-0189-4992-87E2-A783C15D7DB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Rapid Development and Scaling</a:t>
          </a:r>
        </a:p>
      </dgm:t>
    </dgm:pt>
    <dgm:pt modelId="{127D4FE1-9AB4-4F24-A589-2D60FF9FBD37}" type="par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A43C01-7612-479A-861A-81E85CD5C0C5}" type="sib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97BA0-FE40-43F3-9D56-CA6BC482A1E8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CORE FEATURES OF MCP</a:t>
          </a:r>
        </a:p>
      </dgm:t>
    </dgm:pt>
    <dgm:pt modelId="{FD834AEF-9027-42F0-BFF8-F854F64D0FAD}" type="sib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BC246-5EF2-4A6D-8193-6FB673999391}" type="par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252882-0358-433B-BDE2-E160D77D112C}" type="pres">
      <dgm:prSet presAssocID="{9C1715ED-BFC9-4DBF-AB8D-15F932B4EB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4EA31A-0F05-4776-BD47-DB7EB62E626D}" type="pres">
      <dgm:prSet presAssocID="{FED97BA0-FE40-43F3-9D56-CA6BC482A1E8}" presName="Parent" presStyleLbl="node0" presStyleIdx="0" presStyleCnt="1">
        <dgm:presLayoutVars>
          <dgm:chMax val="6"/>
          <dgm:chPref val="6"/>
        </dgm:presLayoutVars>
      </dgm:prSet>
      <dgm:spPr/>
    </dgm:pt>
    <dgm:pt modelId="{F677D4D3-17BF-412A-9305-178C06DA4DC4}" type="pres">
      <dgm:prSet presAssocID="{3AFE8ACA-4AB3-428C-850C-8BFE87EBB719}" presName="Accent1" presStyleCnt="0"/>
      <dgm:spPr/>
    </dgm:pt>
    <dgm:pt modelId="{127A15FC-6173-4A52-AA13-EB921D416A19}" type="pres">
      <dgm:prSet presAssocID="{3AFE8ACA-4AB3-428C-850C-8BFE87EBB719}" presName="Accent" presStyleLbl="bgShp" presStyleIdx="0" presStyleCnt="6"/>
      <dgm:spPr/>
    </dgm:pt>
    <dgm:pt modelId="{CCD89D94-73A3-4663-9DC9-9AEC6C3D9B5B}" type="pres">
      <dgm:prSet presAssocID="{3AFE8ACA-4AB3-428C-850C-8BFE87EBB71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C2F683C-5872-47F4-B2D1-CA05A3D07F76}" type="pres">
      <dgm:prSet presAssocID="{8E0A8DC8-F97D-48A3-BA86-8EBDFA67C7E5}" presName="Accent2" presStyleCnt="0"/>
      <dgm:spPr/>
    </dgm:pt>
    <dgm:pt modelId="{99D7522C-4233-404B-92CE-CFBB4ACD1767}" type="pres">
      <dgm:prSet presAssocID="{8E0A8DC8-F97D-48A3-BA86-8EBDFA67C7E5}" presName="Accent" presStyleLbl="bgShp" presStyleIdx="1" presStyleCnt="6"/>
      <dgm:spPr/>
    </dgm:pt>
    <dgm:pt modelId="{AC7CFF4A-D875-4C08-AF07-85A55CBBDC64}" type="pres">
      <dgm:prSet presAssocID="{8E0A8DC8-F97D-48A3-BA86-8EBDFA67C7E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42E614-DEA7-4D54-A3CA-D093B260DD2F}" type="pres">
      <dgm:prSet presAssocID="{7392C9FC-3095-4FC2-AE02-89CB72E9895A}" presName="Accent3" presStyleCnt="0"/>
      <dgm:spPr/>
    </dgm:pt>
    <dgm:pt modelId="{968E10E2-DB7D-419C-878F-C1F8406DBAAE}" type="pres">
      <dgm:prSet presAssocID="{7392C9FC-3095-4FC2-AE02-89CB72E9895A}" presName="Accent" presStyleLbl="bgShp" presStyleIdx="2" presStyleCnt="6"/>
      <dgm:spPr/>
    </dgm:pt>
    <dgm:pt modelId="{095B868E-9DE5-4191-94FE-B5239B932E26}" type="pres">
      <dgm:prSet presAssocID="{7392C9FC-3095-4FC2-AE02-89CB72E9895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58BCF1-57BF-4951-B07E-0AC607D3368F}" type="pres">
      <dgm:prSet presAssocID="{9A511FED-7A49-4CC4-97AA-A8B73D423DD2}" presName="Accent4" presStyleCnt="0"/>
      <dgm:spPr/>
    </dgm:pt>
    <dgm:pt modelId="{A381138B-685D-4CBF-B7B8-44344DEFCCB7}" type="pres">
      <dgm:prSet presAssocID="{9A511FED-7A49-4CC4-97AA-A8B73D423DD2}" presName="Accent" presStyleLbl="bgShp" presStyleIdx="3" presStyleCnt="6"/>
      <dgm:spPr/>
    </dgm:pt>
    <dgm:pt modelId="{4A5D0918-5DEE-4F63-B24F-023186895612}" type="pres">
      <dgm:prSet presAssocID="{9A511FED-7A49-4CC4-97AA-A8B73D423DD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A4CBDAD-69BD-45E0-BDF2-AF5E0BF2B745}" type="pres">
      <dgm:prSet presAssocID="{B4054917-99E3-4655-AAC7-0BC085840945}" presName="Accent5" presStyleCnt="0"/>
      <dgm:spPr/>
    </dgm:pt>
    <dgm:pt modelId="{DE94B779-0742-441F-B9D1-C4C4BDA5F681}" type="pres">
      <dgm:prSet presAssocID="{B4054917-99E3-4655-AAC7-0BC085840945}" presName="Accent" presStyleLbl="bgShp" presStyleIdx="4" presStyleCnt="6"/>
      <dgm:spPr/>
    </dgm:pt>
    <dgm:pt modelId="{DD81F990-B940-4792-A1F7-30F80EAED2E9}" type="pres">
      <dgm:prSet presAssocID="{B4054917-99E3-4655-AAC7-0BC08584094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2F2F46-832E-4417-AB38-6C7FB9463400}" type="pres">
      <dgm:prSet presAssocID="{30DED64C-0189-4992-87E2-A783C15D7DBA}" presName="Accent6" presStyleCnt="0"/>
      <dgm:spPr/>
    </dgm:pt>
    <dgm:pt modelId="{0208AD83-AA7D-4F98-AD50-0D999BF8E4AC}" type="pres">
      <dgm:prSet presAssocID="{30DED64C-0189-4992-87E2-A783C15D7DBA}" presName="Accent" presStyleLbl="bgShp" presStyleIdx="5" presStyleCnt="6"/>
      <dgm:spPr/>
    </dgm:pt>
    <dgm:pt modelId="{BC888CB5-4E70-461B-A4FC-AF69823523FE}" type="pres">
      <dgm:prSet presAssocID="{30DED64C-0189-4992-87E2-A783C15D7D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B5EBD16-7184-43F2-94B8-F8B5FB1CE54D}" srcId="{FED97BA0-FE40-43F3-9D56-CA6BC482A1E8}" destId="{30DED64C-0189-4992-87E2-A783C15D7DBA}" srcOrd="5" destOrd="0" parTransId="{127D4FE1-9AB4-4F24-A589-2D60FF9FBD37}" sibTransId="{70A43C01-7612-479A-861A-81E85CD5C0C5}"/>
    <dgm:cxn modelId="{6AC9C120-8BBF-4314-98DF-397D7BD51C34}" srcId="{FED97BA0-FE40-43F3-9D56-CA6BC482A1E8}" destId="{B4054917-99E3-4655-AAC7-0BC085840945}" srcOrd="4" destOrd="0" parTransId="{64F7587E-0D66-4B12-85FE-E9F53702F732}" sibTransId="{59EAAC66-8FC6-47F9-ADD3-33DCEFC8F90B}"/>
    <dgm:cxn modelId="{CAE7AF66-C07D-4D43-9ED7-FF1095CCF55C}" srcId="{FED97BA0-FE40-43F3-9D56-CA6BC482A1E8}" destId="{9A511FED-7A49-4CC4-97AA-A8B73D423DD2}" srcOrd="3" destOrd="0" parTransId="{3E1D84DD-07EC-4594-B992-33D754B38BDE}" sibTransId="{FA66E7EE-FBA9-4671-BD29-6FBF614377A1}"/>
    <dgm:cxn modelId="{FE03514F-1F7B-4BA2-8F28-BFE5C5D70D5C}" srcId="{FED97BA0-FE40-43F3-9D56-CA6BC482A1E8}" destId="{8E0A8DC8-F97D-48A3-BA86-8EBDFA67C7E5}" srcOrd="1" destOrd="0" parTransId="{A765FC98-6391-491A-926F-364B2B3E694C}" sibTransId="{90FC72B5-DD60-4C7A-B2E8-442873758795}"/>
    <dgm:cxn modelId="{87B77157-903B-4E6C-B51A-A15E2310ADB4}" srcId="{FED97BA0-FE40-43F3-9D56-CA6BC482A1E8}" destId="{7392C9FC-3095-4FC2-AE02-89CB72E9895A}" srcOrd="2" destOrd="0" parTransId="{1A0EA9DE-C186-446A-AD17-48BDDC18A90F}" sibTransId="{5EFBA0E8-B61B-4D3D-9DEE-48D378A1E0E2}"/>
    <dgm:cxn modelId="{86FD6D81-3DAE-4718-83FF-D026B70B7137}" type="presOf" srcId="{30DED64C-0189-4992-87E2-A783C15D7DBA}" destId="{BC888CB5-4E70-461B-A4FC-AF69823523FE}" srcOrd="0" destOrd="0" presId="urn:microsoft.com/office/officeart/2011/layout/HexagonRadial"/>
    <dgm:cxn modelId="{F90AFE86-32BA-42C6-92A2-01DB4D0BC999}" type="presOf" srcId="{FED97BA0-FE40-43F3-9D56-CA6BC482A1E8}" destId="{004EA31A-0F05-4776-BD47-DB7EB62E626D}" srcOrd="0" destOrd="0" presId="urn:microsoft.com/office/officeart/2011/layout/HexagonRadial"/>
    <dgm:cxn modelId="{722A958E-680B-4987-84FC-59ECBC714BF8}" type="presOf" srcId="{B4054917-99E3-4655-AAC7-0BC085840945}" destId="{DD81F990-B940-4792-A1F7-30F80EAED2E9}" srcOrd="0" destOrd="0" presId="urn:microsoft.com/office/officeart/2011/layout/HexagonRadial"/>
    <dgm:cxn modelId="{39A706A0-9D9D-4E57-A2A8-41D782D7CDE7}" type="presOf" srcId="{3AFE8ACA-4AB3-428C-850C-8BFE87EBB719}" destId="{CCD89D94-73A3-4663-9DC9-9AEC6C3D9B5B}" srcOrd="0" destOrd="0" presId="urn:microsoft.com/office/officeart/2011/layout/HexagonRadial"/>
    <dgm:cxn modelId="{220EBDAA-4934-41C2-9878-9B3D81B2C803}" type="presOf" srcId="{8E0A8DC8-F97D-48A3-BA86-8EBDFA67C7E5}" destId="{AC7CFF4A-D875-4C08-AF07-85A55CBBDC64}" srcOrd="0" destOrd="0" presId="urn:microsoft.com/office/officeart/2011/layout/HexagonRadial"/>
    <dgm:cxn modelId="{B3F01DB9-2F2B-4CE2-A9B3-26522A1FF44E}" srcId="{9C1715ED-BFC9-4DBF-AB8D-15F932B4EBB3}" destId="{FED97BA0-FE40-43F3-9D56-CA6BC482A1E8}" srcOrd="0" destOrd="0" parTransId="{EC3BC246-5EF2-4A6D-8193-6FB673999391}" sibTransId="{FD834AEF-9027-42F0-BFF8-F854F64D0FAD}"/>
    <dgm:cxn modelId="{15F09FC8-EA08-4237-8EFD-9BEA20D8F0E9}" type="presOf" srcId="{9A511FED-7A49-4CC4-97AA-A8B73D423DD2}" destId="{4A5D0918-5DEE-4F63-B24F-023186895612}" srcOrd="0" destOrd="0" presId="urn:microsoft.com/office/officeart/2011/layout/HexagonRadial"/>
    <dgm:cxn modelId="{D6118FCE-14B7-4A3E-927E-F5E3B932D0E4}" srcId="{FED97BA0-FE40-43F3-9D56-CA6BC482A1E8}" destId="{3AFE8ACA-4AB3-428C-850C-8BFE87EBB719}" srcOrd="0" destOrd="0" parTransId="{ED51AD2D-2BE5-4DB9-A4F8-84697D4AD859}" sibTransId="{ACC8E0B4-E25F-462E-8AAD-A0BAA73F89DF}"/>
    <dgm:cxn modelId="{9FEC7DD0-CFE8-4558-AE14-11157964EAA9}" type="presOf" srcId="{9C1715ED-BFC9-4DBF-AB8D-15F932B4EBB3}" destId="{C0252882-0358-433B-BDE2-E160D77D112C}" srcOrd="0" destOrd="0" presId="urn:microsoft.com/office/officeart/2011/layout/HexagonRadial"/>
    <dgm:cxn modelId="{7E4938D7-F145-42E5-B62A-EA9C6F197E56}" type="presOf" srcId="{7392C9FC-3095-4FC2-AE02-89CB72E9895A}" destId="{095B868E-9DE5-4191-94FE-B5239B932E26}" srcOrd="0" destOrd="0" presId="urn:microsoft.com/office/officeart/2011/layout/HexagonRadial"/>
    <dgm:cxn modelId="{09CDDEF9-8CB6-437E-87C3-BBDBDF1047DB}" type="presParOf" srcId="{C0252882-0358-433B-BDE2-E160D77D112C}" destId="{004EA31A-0F05-4776-BD47-DB7EB62E626D}" srcOrd="0" destOrd="0" presId="urn:microsoft.com/office/officeart/2011/layout/HexagonRadial"/>
    <dgm:cxn modelId="{155F1CBF-0246-4F49-964F-C9E4E35794B5}" type="presParOf" srcId="{C0252882-0358-433B-BDE2-E160D77D112C}" destId="{F677D4D3-17BF-412A-9305-178C06DA4DC4}" srcOrd="1" destOrd="0" presId="urn:microsoft.com/office/officeart/2011/layout/HexagonRadial"/>
    <dgm:cxn modelId="{5C2D3528-8071-4AA1-8782-864D46842544}" type="presParOf" srcId="{F677D4D3-17BF-412A-9305-178C06DA4DC4}" destId="{127A15FC-6173-4A52-AA13-EB921D416A19}" srcOrd="0" destOrd="0" presId="urn:microsoft.com/office/officeart/2011/layout/HexagonRadial"/>
    <dgm:cxn modelId="{8D49BEB3-38E0-4B01-A4AA-F1E9DCAC71D8}" type="presParOf" srcId="{C0252882-0358-433B-BDE2-E160D77D112C}" destId="{CCD89D94-73A3-4663-9DC9-9AEC6C3D9B5B}" srcOrd="2" destOrd="0" presId="urn:microsoft.com/office/officeart/2011/layout/HexagonRadial"/>
    <dgm:cxn modelId="{D0558A31-A529-48F8-9076-9DC1C75AA93C}" type="presParOf" srcId="{C0252882-0358-433B-BDE2-E160D77D112C}" destId="{9C2F683C-5872-47F4-B2D1-CA05A3D07F76}" srcOrd="3" destOrd="0" presId="urn:microsoft.com/office/officeart/2011/layout/HexagonRadial"/>
    <dgm:cxn modelId="{FDF7FC6A-D15E-4110-BDEE-CC402E7AA809}" type="presParOf" srcId="{9C2F683C-5872-47F4-B2D1-CA05A3D07F76}" destId="{99D7522C-4233-404B-92CE-CFBB4ACD1767}" srcOrd="0" destOrd="0" presId="urn:microsoft.com/office/officeart/2011/layout/HexagonRadial"/>
    <dgm:cxn modelId="{9250868E-A3D1-4F33-B77D-C7BDDD5E4E1B}" type="presParOf" srcId="{C0252882-0358-433B-BDE2-E160D77D112C}" destId="{AC7CFF4A-D875-4C08-AF07-85A55CBBDC64}" srcOrd="4" destOrd="0" presId="urn:microsoft.com/office/officeart/2011/layout/HexagonRadial"/>
    <dgm:cxn modelId="{3B221B2D-509D-4425-9AAE-16B08BCD478D}" type="presParOf" srcId="{C0252882-0358-433B-BDE2-E160D77D112C}" destId="{9F42E614-DEA7-4D54-A3CA-D093B260DD2F}" srcOrd="5" destOrd="0" presId="urn:microsoft.com/office/officeart/2011/layout/HexagonRadial"/>
    <dgm:cxn modelId="{F68E898B-1F86-412F-B59D-6FF7BFA7EBE8}" type="presParOf" srcId="{9F42E614-DEA7-4D54-A3CA-D093B260DD2F}" destId="{968E10E2-DB7D-419C-878F-C1F8406DBAAE}" srcOrd="0" destOrd="0" presId="urn:microsoft.com/office/officeart/2011/layout/HexagonRadial"/>
    <dgm:cxn modelId="{89CD5580-E827-4630-8E34-9C73E1E796CA}" type="presParOf" srcId="{C0252882-0358-433B-BDE2-E160D77D112C}" destId="{095B868E-9DE5-4191-94FE-B5239B932E26}" srcOrd="6" destOrd="0" presId="urn:microsoft.com/office/officeart/2011/layout/HexagonRadial"/>
    <dgm:cxn modelId="{7894B81C-E813-4BA4-A4CB-BFCE5DBA58F8}" type="presParOf" srcId="{C0252882-0358-433B-BDE2-E160D77D112C}" destId="{3D58BCF1-57BF-4951-B07E-0AC607D3368F}" srcOrd="7" destOrd="0" presId="urn:microsoft.com/office/officeart/2011/layout/HexagonRadial"/>
    <dgm:cxn modelId="{D2AE9D4A-93D5-4A0E-98A3-6F1C3D0BF939}" type="presParOf" srcId="{3D58BCF1-57BF-4951-B07E-0AC607D3368F}" destId="{A381138B-685D-4CBF-B7B8-44344DEFCCB7}" srcOrd="0" destOrd="0" presId="urn:microsoft.com/office/officeart/2011/layout/HexagonRadial"/>
    <dgm:cxn modelId="{CF7C0FF7-7B73-464F-AAC9-58A7B062E95C}" type="presParOf" srcId="{C0252882-0358-433B-BDE2-E160D77D112C}" destId="{4A5D0918-5DEE-4F63-B24F-023186895612}" srcOrd="8" destOrd="0" presId="urn:microsoft.com/office/officeart/2011/layout/HexagonRadial"/>
    <dgm:cxn modelId="{A5BA86D4-AC73-44DD-830F-1D1FEEEDC528}" type="presParOf" srcId="{C0252882-0358-433B-BDE2-E160D77D112C}" destId="{CA4CBDAD-69BD-45E0-BDF2-AF5E0BF2B745}" srcOrd="9" destOrd="0" presId="urn:microsoft.com/office/officeart/2011/layout/HexagonRadial"/>
    <dgm:cxn modelId="{CCACB6FA-B8C1-4AA8-A19C-C8A45BA041D3}" type="presParOf" srcId="{CA4CBDAD-69BD-45E0-BDF2-AF5E0BF2B745}" destId="{DE94B779-0742-441F-B9D1-C4C4BDA5F681}" srcOrd="0" destOrd="0" presId="urn:microsoft.com/office/officeart/2011/layout/HexagonRadial"/>
    <dgm:cxn modelId="{97068106-7C5A-4D15-8CFF-4FEAEFEF80D3}" type="presParOf" srcId="{C0252882-0358-433B-BDE2-E160D77D112C}" destId="{DD81F990-B940-4792-A1F7-30F80EAED2E9}" srcOrd="10" destOrd="0" presId="urn:microsoft.com/office/officeart/2011/layout/HexagonRadial"/>
    <dgm:cxn modelId="{69B3155B-1FF1-4B2A-9905-39C5D6D70718}" type="presParOf" srcId="{C0252882-0358-433B-BDE2-E160D77D112C}" destId="{382F2F46-832E-4417-AB38-6C7FB9463400}" srcOrd="11" destOrd="0" presId="urn:microsoft.com/office/officeart/2011/layout/HexagonRadial"/>
    <dgm:cxn modelId="{713E1886-9880-48F6-A63D-8DD8C2D1796E}" type="presParOf" srcId="{382F2F46-832E-4417-AB38-6C7FB9463400}" destId="{0208AD83-AA7D-4F98-AD50-0D999BF8E4AC}" srcOrd="0" destOrd="0" presId="urn:microsoft.com/office/officeart/2011/layout/HexagonRadial"/>
    <dgm:cxn modelId="{0C7B0F4F-15C4-4DAE-903F-089662CD0790}" type="presParOf" srcId="{C0252882-0358-433B-BDE2-E160D77D112C}" destId="{BC888CB5-4E70-461B-A4FC-AF69823523F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05937B-2E39-4BE1-8FF8-C7F20DB1CD47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41A7EDA-3111-43E6-80E0-11C9BE13A80F}">
      <dgm:prSet phldrT="[Text]" custT="1"/>
      <dgm:spPr/>
      <dgm:t>
        <a:bodyPr/>
        <a:lstStyle/>
        <a:p>
          <a:r>
            <a:rPr lang="en-IN" sz="16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AGENT-TO-AGENT PROTOCOL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720BE-8DE9-48E2-B749-76FDA0656B23}" type="par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8CF5-B064-4593-BE22-4CD9C5AFC830}" type="sib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9962B-5FAA-4847-A862-7A1A42BDC5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MODULAR AGENT COLLABORATION</a:t>
          </a:r>
        </a:p>
      </dgm:t>
    </dgm:pt>
    <dgm:pt modelId="{00FC386E-EAEC-4E5B-9A2F-08A140670D93}" type="par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2C2249-919F-4513-8EB3-DDE2C96C21FF}" type="sib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EAE057-9D32-433F-BEE3-5A9FDB620EFD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DECLARATIVE, SCALABLE ORCHESTRATION</a:t>
          </a:r>
        </a:p>
      </dgm:t>
    </dgm:pt>
    <dgm:pt modelId="{C3CC69B5-E89C-48A1-9B23-B790CF05CF87}" type="par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6B527-761A-4027-A1F2-636781E6366E}" type="sib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6CA8-BCB6-4BB5-B648-7A9466FB0F33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AI CAPABILITIES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2103E-8B61-40C8-8041-189944273C02}" type="par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0D9560-3FF4-450C-A3A2-36B081BF5DA2}" type="sib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FB9CF7-2A63-4BA2-B53C-6AD2715FDEE7}" type="pres">
      <dgm:prSet presAssocID="{C005937B-2E39-4BE1-8FF8-C7F20DB1CD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F8C684-36FA-4A10-9E22-C9F302DD90FA}" type="pres">
      <dgm:prSet presAssocID="{D41A7EDA-3111-43E6-80E0-11C9BE13A80F}" presName="hierRoot1" presStyleCnt="0"/>
      <dgm:spPr/>
    </dgm:pt>
    <dgm:pt modelId="{DFCEC22C-6EF9-42D9-B26D-2DD09C2BAB3B}" type="pres">
      <dgm:prSet presAssocID="{D41A7EDA-3111-43E6-80E0-11C9BE13A80F}" presName="composite" presStyleCnt="0"/>
      <dgm:spPr/>
    </dgm:pt>
    <dgm:pt modelId="{099F985E-4B1C-4BFD-BEA6-91C6C33C73FC}" type="pres">
      <dgm:prSet presAssocID="{D41A7EDA-3111-43E6-80E0-11C9BE13A80F}" presName="background" presStyleLbl="node0" presStyleIdx="0" presStyleCnt="1"/>
      <dgm:spPr/>
    </dgm:pt>
    <dgm:pt modelId="{CF8442B8-C4A9-43AC-8580-5E953CCE2FE4}" type="pres">
      <dgm:prSet presAssocID="{D41A7EDA-3111-43E6-80E0-11C9BE13A80F}" presName="text" presStyleLbl="fgAcc0" presStyleIdx="0" presStyleCnt="1" custLinFactNeighborY="4200">
        <dgm:presLayoutVars>
          <dgm:chPref val="3"/>
        </dgm:presLayoutVars>
      </dgm:prSet>
      <dgm:spPr/>
    </dgm:pt>
    <dgm:pt modelId="{6A9C0B7B-9758-4921-A04A-25FF25B9748A}" type="pres">
      <dgm:prSet presAssocID="{D41A7EDA-3111-43E6-80E0-11C9BE13A80F}" presName="hierChild2" presStyleCnt="0"/>
      <dgm:spPr/>
    </dgm:pt>
    <dgm:pt modelId="{4BCFD2F1-D0FD-4581-9EA9-A09478AA45A6}" type="pres">
      <dgm:prSet presAssocID="{00FC386E-EAEC-4E5B-9A2F-08A140670D93}" presName="Name10" presStyleLbl="parChTrans1D2" presStyleIdx="0" presStyleCnt="3"/>
      <dgm:spPr/>
    </dgm:pt>
    <dgm:pt modelId="{A12D61F0-D279-4694-B766-1BED76A9FDC7}" type="pres">
      <dgm:prSet presAssocID="{27A9962B-5FAA-4847-A862-7A1A42BDC56B}" presName="hierRoot2" presStyleCnt="0"/>
      <dgm:spPr/>
    </dgm:pt>
    <dgm:pt modelId="{27D83CDA-1F42-4B88-8D2C-A7FCF0EFE904}" type="pres">
      <dgm:prSet presAssocID="{27A9962B-5FAA-4847-A862-7A1A42BDC56B}" presName="composite2" presStyleCnt="0"/>
      <dgm:spPr/>
    </dgm:pt>
    <dgm:pt modelId="{0955C76C-2554-43D8-BE6B-2296C376252F}" type="pres">
      <dgm:prSet presAssocID="{27A9962B-5FAA-4847-A862-7A1A42BDC56B}" presName="background2" presStyleLbl="node2" presStyleIdx="0" presStyleCnt="3"/>
      <dgm:spPr/>
    </dgm:pt>
    <dgm:pt modelId="{FE20B283-7E03-4DDA-8947-2C677912C56D}" type="pres">
      <dgm:prSet presAssocID="{27A9962B-5FAA-4847-A862-7A1A42BDC56B}" presName="text2" presStyleLbl="fgAcc2" presStyleIdx="0" presStyleCnt="3" custLinFactNeighborX="-11511">
        <dgm:presLayoutVars>
          <dgm:chPref val="3"/>
        </dgm:presLayoutVars>
      </dgm:prSet>
      <dgm:spPr/>
    </dgm:pt>
    <dgm:pt modelId="{0164CFF0-4DDB-4DDD-A8F8-E7B61AAAC575}" type="pres">
      <dgm:prSet presAssocID="{27A9962B-5FAA-4847-A862-7A1A42BDC56B}" presName="hierChild3" presStyleCnt="0"/>
      <dgm:spPr/>
    </dgm:pt>
    <dgm:pt modelId="{EA67C633-A6D8-487B-93A1-EB0ED8FB7698}" type="pres">
      <dgm:prSet presAssocID="{C3CC69B5-E89C-48A1-9B23-B790CF05CF87}" presName="Name10" presStyleLbl="parChTrans1D2" presStyleIdx="1" presStyleCnt="3"/>
      <dgm:spPr/>
    </dgm:pt>
    <dgm:pt modelId="{16C6A7E2-575D-46C6-AF60-F52668F4090A}" type="pres">
      <dgm:prSet presAssocID="{3CEAE057-9D32-433F-BEE3-5A9FDB620EFD}" presName="hierRoot2" presStyleCnt="0"/>
      <dgm:spPr/>
    </dgm:pt>
    <dgm:pt modelId="{973E9FD8-386B-42C2-A88A-0D97642D05F2}" type="pres">
      <dgm:prSet presAssocID="{3CEAE057-9D32-433F-BEE3-5A9FDB620EFD}" presName="composite2" presStyleCnt="0"/>
      <dgm:spPr/>
    </dgm:pt>
    <dgm:pt modelId="{AA26D603-D047-4B8C-8A6E-5CCA5E2851DC}" type="pres">
      <dgm:prSet presAssocID="{3CEAE057-9D32-433F-BEE3-5A9FDB620EFD}" presName="background2" presStyleLbl="node2" presStyleIdx="1" presStyleCnt="3"/>
      <dgm:spPr/>
    </dgm:pt>
    <dgm:pt modelId="{E48663BC-CC87-4182-A6C9-BD494A071392}" type="pres">
      <dgm:prSet presAssocID="{3CEAE057-9D32-433F-BEE3-5A9FDB620EFD}" presName="text2" presStyleLbl="fgAcc2" presStyleIdx="1" presStyleCnt="3">
        <dgm:presLayoutVars>
          <dgm:chPref val="3"/>
        </dgm:presLayoutVars>
      </dgm:prSet>
      <dgm:spPr/>
    </dgm:pt>
    <dgm:pt modelId="{FD400622-7194-4A7D-A3CC-E9A2ED772656}" type="pres">
      <dgm:prSet presAssocID="{3CEAE057-9D32-433F-BEE3-5A9FDB620EFD}" presName="hierChild3" presStyleCnt="0"/>
      <dgm:spPr/>
    </dgm:pt>
    <dgm:pt modelId="{D66FC063-8345-4A68-BE02-8200B7801B6F}" type="pres">
      <dgm:prSet presAssocID="{CAB2103E-8B61-40C8-8041-189944273C02}" presName="Name10" presStyleLbl="parChTrans1D2" presStyleIdx="2" presStyleCnt="3"/>
      <dgm:spPr/>
    </dgm:pt>
    <dgm:pt modelId="{ADB789AA-A2D7-40C3-8BFA-6269506793C7}" type="pres">
      <dgm:prSet presAssocID="{1F116CA8-BCB6-4BB5-B648-7A9466FB0F33}" presName="hierRoot2" presStyleCnt="0"/>
      <dgm:spPr/>
    </dgm:pt>
    <dgm:pt modelId="{0094DC2F-2D10-4074-A12D-A9F4F45AD823}" type="pres">
      <dgm:prSet presAssocID="{1F116CA8-BCB6-4BB5-B648-7A9466FB0F33}" presName="composite2" presStyleCnt="0"/>
      <dgm:spPr/>
    </dgm:pt>
    <dgm:pt modelId="{B65140F3-B667-4057-9FCC-84BD59E728CB}" type="pres">
      <dgm:prSet presAssocID="{1F116CA8-BCB6-4BB5-B648-7A9466FB0F33}" presName="background2" presStyleLbl="node2" presStyleIdx="2" presStyleCnt="3"/>
      <dgm:spPr/>
    </dgm:pt>
    <dgm:pt modelId="{28344B2F-BBA8-408F-89C4-D18B0BBA3E55}" type="pres">
      <dgm:prSet presAssocID="{1F116CA8-BCB6-4BB5-B648-7A9466FB0F33}" presName="text2" presStyleLbl="fgAcc2" presStyleIdx="2" presStyleCnt="3" custLinFactNeighborX="400">
        <dgm:presLayoutVars>
          <dgm:chPref val="3"/>
        </dgm:presLayoutVars>
      </dgm:prSet>
      <dgm:spPr/>
    </dgm:pt>
    <dgm:pt modelId="{582BAC1E-F459-4F69-A741-B672D5F26AC7}" type="pres">
      <dgm:prSet presAssocID="{1F116CA8-BCB6-4BB5-B648-7A9466FB0F33}" presName="hierChild3" presStyleCnt="0"/>
      <dgm:spPr/>
    </dgm:pt>
  </dgm:ptLst>
  <dgm:cxnLst>
    <dgm:cxn modelId="{6CDE8A0D-2A30-410B-9C8B-5D5E0BC7FFC8}" type="presOf" srcId="{00FC386E-EAEC-4E5B-9A2F-08A140670D93}" destId="{4BCFD2F1-D0FD-4581-9EA9-A09478AA45A6}" srcOrd="0" destOrd="0" presId="urn:microsoft.com/office/officeart/2005/8/layout/hierarchy1"/>
    <dgm:cxn modelId="{BD4EC016-A6EA-4D0B-A820-CD3CA3660A9F}" type="presOf" srcId="{C3CC69B5-E89C-48A1-9B23-B790CF05CF87}" destId="{EA67C633-A6D8-487B-93A1-EB0ED8FB7698}" srcOrd="0" destOrd="0" presId="urn:microsoft.com/office/officeart/2005/8/layout/hierarchy1"/>
    <dgm:cxn modelId="{7ABA9026-7871-403B-8E56-EEB06E10CBBD}" type="presOf" srcId="{3CEAE057-9D32-433F-BEE3-5A9FDB620EFD}" destId="{E48663BC-CC87-4182-A6C9-BD494A071392}" srcOrd="0" destOrd="0" presId="urn:microsoft.com/office/officeart/2005/8/layout/hierarchy1"/>
    <dgm:cxn modelId="{520D332F-D52F-4BA7-9104-27CC9BFABAAB}" srcId="{D41A7EDA-3111-43E6-80E0-11C9BE13A80F}" destId="{1F116CA8-BCB6-4BB5-B648-7A9466FB0F33}" srcOrd="2" destOrd="0" parTransId="{CAB2103E-8B61-40C8-8041-189944273C02}" sibTransId="{D50D9560-3FF4-450C-A3A2-36B081BF5DA2}"/>
    <dgm:cxn modelId="{5A334470-407A-40D3-A28C-3D58F04B5A01}" srcId="{D41A7EDA-3111-43E6-80E0-11C9BE13A80F}" destId="{3CEAE057-9D32-433F-BEE3-5A9FDB620EFD}" srcOrd="1" destOrd="0" parTransId="{C3CC69B5-E89C-48A1-9B23-B790CF05CF87}" sibTransId="{F906B527-761A-4027-A1F2-636781E6366E}"/>
    <dgm:cxn modelId="{AFF38657-B918-4980-81EC-78F8AC9CF7A8}" type="presOf" srcId="{1F116CA8-BCB6-4BB5-B648-7A9466FB0F33}" destId="{28344B2F-BBA8-408F-89C4-D18B0BBA3E55}" srcOrd="0" destOrd="0" presId="urn:microsoft.com/office/officeart/2005/8/layout/hierarchy1"/>
    <dgm:cxn modelId="{C1573F87-A409-4E40-B6C5-A213F050BEE3}" type="presOf" srcId="{27A9962B-5FAA-4847-A862-7A1A42BDC56B}" destId="{FE20B283-7E03-4DDA-8947-2C677912C56D}" srcOrd="0" destOrd="0" presId="urn:microsoft.com/office/officeart/2005/8/layout/hierarchy1"/>
    <dgm:cxn modelId="{DB3ADC98-8435-4F4D-AEB8-BB6A4EDE10A9}" type="presOf" srcId="{CAB2103E-8B61-40C8-8041-189944273C02}" destId="{D66FC063-8345-4A68-BE02-8200B7801B6F}" srcOrd="0" destOrd="0" presId="urn:microsoft.com/office/officeart/2005/8/layout/hierarchy1"/>
    <dgm:cxn modelId="{7CB2AC9F-960F-437C-B554-1CD3E1C0242B}" type="presOf" srcId="{D41A7EDA-3111-43E6-80E0-11C9BE13A80F}" destId="{CF8442B8-C4A9-43AC-8580-5E953CCE2FE4}" srcOrd="0" destOrd="0" presId="urn:microsoft.com/office/officeart/2005/8/layout/hierarchy1"/>
    <dgm:cxn modelId="{2AF490A0-2C64-4028-8407-35E07A9A64A4}" srcId="{C005937B-2E39-4BE1-8FF8-C7F20DB1CD47}" destId="{D41A7EDA-3111-43E6-80E0-11C9BE13A80F}" srcOrd="0" destOrd="0" parTransId="{11B720BE-8DE9-48E2-B749-76FDA0656B23}" sibTransId="{F5E28CF5-B064-4593-BE22-4CD9C5AFC830}"/>
    <dgm:cxn modelId="{197AC5A1-7824-49E1-BB69-F19077D8E81F}" srcId="{D41A7EDA-3111-43E6-80E0-11C9BE13A80F}" destId="{27A9962B-5FAA-4847-A862-7A1A42BDC56B}" srcOrd="0" destOrd="0" parTransId="{00FC386E-EAEC-4E5B-9A2F-08A140670D93}" sibTransId="{6A2C2249-919F-4513-8EB3-DDE2C96C21FF}"/>
    <dgm:cxn modelId="{F9202BE4-9B17-4378-A273-DCB3A9DFC486}" type="presOf" srcId="{C005937B-2E39-4BE1-8FF8-C7F20DB1CD47}" destId="{24FB9CF7-2A63-4BA2-B53C-6AD2715FDEE7}" srcOrd="0" destOrd="0" presId="urn:microsoft.com/office/officeart/2005/8/layout/hierarchy1"/>
    <dgm:cxn modelId="{DC2DB9DA-AC36-4FC6-9F87-7A902B603C4E}" type="presParOf" srcId="{24FB9CF7-2A63-4BA2-B53C-6AD2715FDEE7}" destId="{15F8C684-36FA-4A10-9E22-C9F302DD90FA}" srcOrd="0" destOrd="0" presId="urn:microsoft.com/office/officeart/2005/8/layout/hierarchy1"/>
    <dgm:cxn modelId="{77AF0E9E-40E9-4CCB-B7BD-26A819F802D4}" type="presParOf" srcId="{15F8C684-36FA-4A10-9E22-C9F302DD90FA}" destId="{DFCEC22C-6EF9-42D9-B26D-2DD09C2BAB3B}" srcOrd="0" destOrd="0" presId="urn:microsoft.com/office/officeart/2005/8/layout/hierarchy1"/>
    <dgm:cxn modelId="{7B53A1AF-3864-49A8-A2B4-A4A1812FF9BE}" type="presParOf" srcId="{DFCEC22C-6EF9-42D9-B26D-2DD09C2BAB3B}" destId="{099F985E-4B1C-4BFD-BEA6-91C6C33C73FC}" srcOrd="0" destOrd="0" presId="urn:microsoft.com/office/officeart/2005/8/layout/hierarchy1"/>
    <dgm:cxn modelId="{D2F2F5D9-5417-49DA-BBA2-A60F75BE857D}" type="presParOf" srcId="{DFCEC22C-6EF9-42D9-B26D-2DD09C2BAB3B}" destId="{CF8442B8-C4A9-43AC-8580-5E953CCE2FE4}" srcOrd="1" destOrd="0" presId="urn:microsoft.com/office/officeart/2005/8/layout/hierarchy1"/>
    <dgm:cxn modelId="{FB0266C6-3379-406A-A912-42B14D8098AE}" type="presParOf" srcId="{15F8C684-36FA-4A10-9E22-C9F302DD90FA}" destId="{6A9C0B7B-9758-4921-A04A-25FF25B9748A}" srcOrd="1" destOrd="0" presId="urn:microsoft.com/office/officeart/2005/8/layout/hierarchy1"/>
    <dgm:cxn modelId="{F92D8F6C-38AF-461C-BCE0-17CC423E618D}" type="presParOf" srcId="{6A9C0B7B-9758-4921-A04A-25FF25B9748A}" destId="{4BCFD2F1-D0FD-4581-9EA9-A09478AA45A6}" srcOrd="0" destOrd="0" presId="urn:microsoft.com/office/officeart/2005/8/layout/hierarchy1"/>
    <dgm:cxn modelId="{E694A3CC-3419-4ECE-9A49-BCBE2B212F71}" type="presParOf" srcId="{6A9C0B7B-9758-4921-A04A-25FF25B9748A}" destId="{A12D61F0-D279-4694-B766-1BED76A9FDC7}" srcOrd="1" destOrd="0" presId="urn:microsoft.com/office/officeart/2005/8/layout/hierarchy1"/>
    <dgm:cxn modelId="{27CCF89C-69DE-4FAF-865B-2B62245FDEF4}" type="presParOf" srcId="{A12D61F0-D279-4694-B766-1BED76A9FDC7}" destId="{27D83CDA-1F42-4B88-8D2C-A7FCF0EFE904}" srcOrd="0" destOrd="0" presId="urn:microsoft.com/office/officeart/2005/8/layout/hierarchy1"/>
    <dgm:cxn modelId="{964F769F-7DF9-4CAD-A539-A26793ACAA4A}" type="presParOf" srcId="{27D83CDA-1F42-4B88-8D2C-A7FCF0EFE904}" destId="{0955C76C-2554-43D8-BE6B-2296C376252F}" srcOrd="0" destOrd="0" presId="urn:microsoft.com/office/officeart/2005/8/layout/hierarchy1"/>
    <dgm:cxn modelId="{1A37BBAD-732B-460C-AF2A-1A6EE9BBD539}" type="presParOf" srcId="{27D83CDA-1F42-4B88-8D2C-A7FCF0EFE904}" destId="{FE20B283-7E03-4DDA-8947-2C677912C56D}" srcOrd="1" destOrd="0" presId="urn:microsoft.com/office/officeart/2005/8/layout/hierarchy1"/>
    <dgm:cxn modelId="{A033A044-CBFB-4F11-8C4A-DD12B1A47FD5}" type="presParOf" srcId="{A12D61F0-D279-4694-B766-1BED76A9FDC7}" destId="{0164CFF0-4DDB-4DDD-A8F8-E7B61AAAC575}" srcOrd="1" destOrd="0" presId="urn:microsoft.com/office/officeart/2005/8/layout/hierarchy1"/>
    <dgm:cxn modelId="{B0B13E9E-2CA7-4388-A652-9A5C0BC35171}" type="presParOf" srcId="{6A9C0B7B-9758-4921-A04A-25FF25B9748A}" destId="{EA67C633-A6D8-487B-93A1-EB0ED8FB7698}" srcOrd="2" destOrd="0" presId="urn:microsoft.com/office/officeart/2005/8/layout/hierarchy1"/>
    <dgm:cxn modelId="{4BBE5238-BCAB-4ABA-AEAC-D97B51B8E86B}" type="presParOf" srcId="{6A9C0B7B-9758-4921-A04A-25FF25B9748A}" destId="{16C6A7E2-575D-46C6-AF60-F52668F4090A}" srcOrd="3" destOrd="0" presId="urn:microsoft.com/office/officeart/2005/8/layout/hierarchy1"/>
    <dgm:cxn modelId="{58606C08-09E2-4A58-85F5-089F8975C23B}" type="presParOf" srcId="{16C6A7E2-575D-46C6-AF60-F52668F4090A}" destId="{973E9FD8-386B-42C2-A88A-0D97642D05F2}" srcOrd="0" destOrd="0" presId="urn:microsoft.com/office/officeart/2005/8/layout/hierarchy1"/>
    <dgm:cxn modelId="{A7AA2A93-5DF4-457D-B5EA-7238E7E21C9B}" type="presParOf" srcId="{973E9FD8-386B-42C2-A88A-0D97642D05F2}" destId="{AA26D603-D047-4B8C-8A6E-5CCA5E2851DC}" srcOrd="0" destOrd="0" presId="urn:microsoft.com/office/officeart/2005/8/layout/hierarchy1"/>
    <dgm:cxn modelId="{15127D9B-D14C-47BF-816F-E24D900FC9A5}" type="presParOf" srcId="{973E9FD8-386B-42C2-A88A-0D97642D05F2}" destId="{E48663BC-CC87-4182-A6C9-BD494A071392}" srcOrd="1" destOrd="0" presId="urn:microsoft.com/office/officeart/2005/8/layout/hierarchy1"/>
    <dgm:cxn modelId="{36C13633-2751-4D13-B1BB-BF7E528C73C1}" type="presParOf" srcId="{16C6A7E2-575D-46C6-AF60-F52668F4090A}" destId="{FD400622-7194-4A7D-A3CC-E9A2ED772656}" srcOrd="1" destOrd="0" presId="urn:microsoft.com/office/officeart/2005/8/layout/hierarchy1"/>
    <dgm:cxn modelId="{E5C6C45B-4EEA-46B3-A695-659354865AAA}" type="presParOf" srcId="{6A9C0B7B-9758-4921-A04A-25FF25B9748A}" destId="{D66FC063-8345-4A68-BE02-8200B7801B6F}" srcOrd="4" destOrd="0" presId="urn:microsoft.com/office/officeart/2005/8/layout/hierarchy1"/>
    <dgm:cxn modelId="{3426F178-BA7D-4353-90B1-D243BF20100C}" type="presParOf" srcId="{6A9C0B7B-9758-4921-A04A-25FF25B9748A}" destId="{ADB789AA-A2D7-40C3-8BFA-6269506793C7}" srcOrd="5" destOrd="0" presId="urn:microsoft.com/office/officeart/2005/8/layout/hierarchy1"/>
    <dgm:cxn modelId="{D12C116F-1A80-4BA5-B0BE-369800DDE8F0}" type="presParOf" srcId="{ADB789AA-A2D7-40C3-8BFA-6269506793C7}" destId="{0094DC2F-2D10-4074-A12D-A9F4F45AD823}" srcOrd="0" destOrd="0" presId="urn:microsoft.com/office/officeart/2005/8/layout/hierarchy1"/>
    <dgm:cxn modelId="{836F9C11-F894-4661-A18B-40A485A33F66}" type="presParOf" srcId="{0094DC2F-2D10-4074-A12D-A9F4F45AD823}" destId="{B65140F3-B667-4057-9FCC-84BD59E728CB}" srcOrd="0" destOrd="0" presId="urn:microsoft.com/office/officeart/2005/8/layout/hierarchy1"/>
    <dgm:cxn modelId="{E3CD131D-DF23-4F34-B710-12EBFD534F0E}" type="presParOf" srcId="{0094DC2F-2D10-4074-A12D-A9F4F45AD823}" destId="{28344B2F-BBA8-408F-89C4-D18B0BBA3E55}" srcOrd="1" destOrd="0" presId="urn:microsoft.com/office/officeart/2005/8/layout/hierarchy1"/>
    <dgm:cxn modelId="{24FC0940-4952-4371-A470-8B20B5193C32}" type="presParOf" srcId="{ADB789AA-A2D7-40C3-8BFA-6269506793C7}" destId="{582BAC1E-F459-4F69-A741-B672D5F26A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1715ED-BFC9-4DBF-AB8D-15F932B4EBB3}" type="doc">
      <dgm:prSet loTypeId="urn:microsoft.com/office/officeart/2011/layout/HexagonRadial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AFE8ACA-4AB3-428C-850C-8BFE87EBB71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Modular Agent Pipelines</a:t>
          </a:r>
        </a:p>
      </dgm:t>
    </dgm:pt>
    <dgm:pt modelId="{ED51AD2D-2BE5-4DB9-A4F8-84697D4AD859}" type="par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8E0B4-E25F-462E-8AAD-A0BAA73F89DF}" type="sibTrans" cxnId="{D6118FCE-14B7-4A3E-927E-F5E3B932D0E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A8DC8-F97D-48A3-BA86-8EBDFA67C7E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Agents, tools and goals are declared using YAML</a:t>
          </a:r>
        </a:p>
      </dgm:t>
    </dgm:pt>
    <dgm:pt modelId="{A765FC98-6391-491A-926F-364B2B3E694C}" type="par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C72B5-DD60-4C7A-B2E8-442873758795}" type="sibTrans" cxnId="{FE03514F-1F7B-4BA2-8F28-BFE5C5D70D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2C9FC-3095-4FC2-AE02-89CB72E9895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Built-in state and memory management</a:t>
          </a:r>
        </a:p>
      </dgm:t>
    </dgm:pt>
    <dgm:pt modelId="{1A0EA9DE-C186-446A-AD17-48BDDC18A90F}" type="par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FBA0E8-B61B-4D3D-9DEE-48D378A1E0E2}" type="sibTrans" cxnId="{87B77157-903B-4E6C-B51A-A15E2310ADB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11FED-7A49-4CC4-97AA-A8B73D423DD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Tool routing</a:t>
          </a:r>
        </a:p>
      </dgm:t>
    </dgm:pt>
    <dgm:pt modelId="{3E1D84DD-07EC-4594-B992-33D754B38BDE}" type="par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66E7EE-FBA9-4671-BD29-6FBF614377A1}" type="sibTrans" cxnId="{CAE7AF66-C07D-4D43-9ED7-FF1095CCF55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97BA0-FE40-43F3-9D56-CA6BC482A1E8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CORE FEATURES OF A2A</a:t>
          </a:r>
        </a:p>
      </dgm:t>
    </dgm:pt>
    <dgm:pt modelId="{FD834AEF-9027-42F0-BFF8-F854F64D0FAD}" type="sib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BC246-5EF2-4A6D-8193-6FB673999391}" type="parTrans" cxnId="{B3F01DB9-2F2B-4CE2-A9B3-26522A1FF44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DED64C-0189-4992-87E2-A783C15D7DBA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 of agents built with different technologies.</a:t>
          </a:r>
        </a:p>
      </dgm:t>
    </dgm:pt>
    <dgm:pt modelId="{70A43C01-7612-479A-861A-81E85CD5C0C5}" type="sib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7D4FE1-9AB4-4F24-A589-2D60FF9FBD37}" type="parTrans" cxnId="{7B5EBD16-7184-43F2-94B8-F8B5FB1CE54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54917-99E3-4655-AAC7-0BC08584094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collaboration</a:t>
          </a:r>
        </a:p>
      </dgm:t>
    </dgm:pt>
    <dgm:pt modelId="{59EAAC66-8FC6-47F9-ADD3-33DCEFC8F90B}" type="sib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F7587E-0D66-4B12-85FE-E9F53702F732}" type="parTrans" cxnId="{6AC9C120-8BBF-4314-98DF-397D7BD51C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252882-0358-433B-BDE2-E160D77D112C}" type="pres">
      <dgm:prSet presAssocID="{9C1715ED-BFC9-4DBF-AB8D-15F932B4EB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4EA31A-0F05-4776-BD47-DB7EB62E626D}" type="pres">
      <dgm:prSet presAssocID="{FED97BA0-FE40-43F3-9D56-CA6BC482A1E8}" presName="Parent" presStyleLbl="node0" presStyleIdx="0" presStyleCnt="1">
        <dgm:presLayoutVars>
          <dgm:chMax val="6"/>
          <dgm:chPref val="6"/>
        </dgm:presLayoutVars>
      </dgm:prSet>
      <dgm:spPr/>
    </dgm:pt>
    <dgm:pt modelId="{F677D4D3-17BF-412A-9305-178C06DA4DC4}" type="pres">
      <dgm:prSet presAssocID="{3AFE8ACA-4AB3-428C-850C-8BFE87EBB719}" presName="Accent1" presStyleCnt="0"/>
      <dgm:spPr/>
    </dgm:pt>
    <dgm:pt modelId="{127A15FC-6173-4A52-AA13-EB921D416A19}" type="pres">
      <dgm:prSet presAssocID="{3AFE8ACA-4AB3-428C-850C-8BFE87EBB719}" presName="Accent" presStyleLbl="bgShp" presStyleIdx="0" presStyleCnt="6"/>
      <dgm:spPr/>
    </dgm:pt>
    <dgm:pt modelId="{CCD89D94-73A3-4663-9DC9-9AEC6C3D9B5B}" type="pres">
      <dgm:prSet presAssocID="{3AFE8ACA-4AB3-428C-850C-8BFE87EBB71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C2F683C-5872-47F4-B2D1-CA05A3D07F76}" type="pres">
      <dgm:prSet presAssocID="{8E0A8DC8-F97D-48A3-BA86-8EBDFA67C7E5}" presName="Accent2" presStyleCnt="0"/>
      <dgm:spPr/>
    </dgm:pt>
    <dgm:pt modelId="{99D7522C-4233-404B-92CE-CFBB4ACD1767}" type="pres">
      <dgm:prSet presAssocID="{8E0A8DC8-F97D-48A3-BA86-8EBDFA67C7E5}" presName="Accent" presStyleLbl="bgShp" presStyleIdx="1" presStyleCnt="6"/>
      <dgm:spPr/>
    </dgm:pt>
    <dgm:pt modelId="{AC7CFF4A-D875-4C08-AF07-85A55CBBDC64}" type="pres">
      <dgm:prSet presAssocID="{8E0A8DC8-F97D-48A3-BA86-8EBDFA67C7E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42E614-DEA7-4D54-A3CA-D093B260DD2F}" type="pres">
      <dgm:prSet presAssocID="{7392C9FC-3095-4FC2-AE02-89CB72E9895A}" presName="Accent3" presStyleCnt="0"/>
      <dgm:spPr/>
    </dgm:pt>
    <dgm:pt modelId="{968E10E2-DB7D-419C-878F-C1F8406DBAAE}" type="pres">
      <dgm:prSet presAssocID="{7392C9FC-3095-4FC2-AE02-89CB72E9895A}" presName="Accent" presStyleLbl="bgShp" presStyleIdx="2" presStyleCnt="6"/>
      <dgm:spPr/>
    </dgm:pt>
    <dgm:pt modelId="{095B868E-9DE5-4191-94FE-B5239B932E26}" type="pres">
      <dgm:prSet presAssocID="{7392C9FC-3095-4FC2-AE02-89CB72E9895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58BCF1-57BF-4951-B07E-0AC607D3368F}" type="pres">
      <dgm:prSet presAssocID="{9A511FED-7A49-4CC4-97AA-A8B73D423DD2}" presName="Accent4" presStyleCnt="0"/>
      <dgm:spPr/>
    </dgm:pt>
    <dgm:pt modelId="{A381138B-685D-4CBF-B7B8-44344DEFCCB7}" type="pres">
      <dgm:prSet presAssocID="{9A511FED-7A49-4CC4-97AA-A8B73D423DD2}" presName="Accent" presStyleLbl="bgShp" presStyleIdx="3" presStyleCnt="6"/>
      <dgm:spPr/>
    </dgm:pt>
    <dgm:pt modelId="{4A5D0918-5DEE-4F63-B24F-023186895612}" type="pres">
      <dgm:prSet presAssocID="{9A511FED-7A49-4CC4-97AA-A8B73D423DD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A4CBDAD-69BD-45E0-BDF2-AF5E0BF2B745}" type="pres">
      <dgm:prSet presAssocID="{B4054917-99E3-4655-AAC7-0BC085840945}" presName="Accent5" presStyleCnt="0"/>
      <dgm:spPr/>
    </dgm:pt>
    <dgm:pt modelId="{DE94B779-0742-441F-B9D1-C4C4BDA5F681}" type="pres">
      <dgm:prSet presAssocID="{B4054917-99E3-4655-AAC7-0BC085840945}" presName="Accent" presStyleLbl="bgShp" presStyleIdx="4" presStyleCnt="6"/>
      <dgm:spPr/>
    </dgm:pt>
    <dgm:pt modelId="{DD81F990-B940-4792-A1F7-30F80EAED2E9}" type="pres">
      <dgm:prSet presAssocID="{B4054917-99E3-4655-AAC7-0BC08584094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2F2F46-832E-4417-AB38-6C7FB9463400}" type="pres">
      <dgm:prSet presAssocID="{30DED64C-0189-4992-87E2-A783C15D7DBA}" presName="Accent6" presStyleCnt="0"/>
      <dgm:spPr/>
    </dgm:pt>
    <dgm:pt modelId="{0208AD83-AA7D-4F98-AD50-0D999BF8E4AC}" type="pres">
      <dgm:prSet presAssocID="{30DED64C-0189-4992-87E2-A783C15D7DBA}" presName="Accent" presStyleLbl="bgShp" presStyleIdx="5" presStyleCnt="6"/>
      <dgm:spPr/>
    </dgm:pt>
    <dgm:pt modelId="{BC888CB5-4E70-461B-A4FC-AF69823523FE}" type="pres">
      <dgm:prSet presAssocID="{30DED64C-0189-4992-87E2-A783C15D7D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B5EBD16-7184-43F2-94B8-F8B5FB1CE54D}" srcId="{FED97BA0-FE40-43F3-9D56-CA6BC482A1E8}" destId="{30DED64C-0189-4992-87E2-A783C15D7DBA}" srcOrd="5" destOrd="0" parTransId="{127D4FE1-9AB4-4F24-A589-2D60FF9FBD37}" sibTransId="{70A43C01-7612-479A-861A-81E85CD5C0C5}"/>
    <dgm:cxn modelId="{6AC9C120-8BBF-4314-98DF-397D7BD51C34}" srcId="{FED97BA0-FE40-43F3-9D56-CA6BC482A1E8}" destId="{B4054917-99E3-4655-AAC7-0BC085840945}" srcOrd="4" destOrd="0" parTransId="{64F7587E-0D66-4B12-85FE-E9F53702F732}" sibTransId="{59EAAC66-8FC6-47F9-ADD3-33DCEFC8F90B}"/>
    <dgm:cxn modelId="{CAE7AF66-C07D-4D43-9ED7-FF1095CCF55C}" srcId="{FED97BA0-FE40-43F3-9D56-CA6BC482A1E8}" destId="{9A511FED-7A49-4CC4-97AA-A8B73D423DD2}" srcOrd="3" destOrd="0" parTransId="{3E1D84DD-07EC-4594-B992-33D754B38BDE}" sibTransId="{FA66E7EE-FBA9-4671-BD29-6FBF614377A1}"/>
    <dgm:cxn modelId="{FE03514F-1F7B-4BA2-8F28-BFE5C5D70D5C}" srcId="{FED97BA0-FE40-43F3-9D56-CA6BC482A1E8}" destId="{8E0A8DC8-F97D-48A3-BA86-8EBDFA67C7E5}" srcOrd="1" destOrd="0" parTransId="{A765FC98-6391-491A-926F-364B2B3E694C}" sibTransId="{90FC72B5-DD60-4C7A-B2E8-442873758795}"/>
    <dgm:cxn modelId="{87B77157-903B-4E6C-B51A-A15E2310ADB4}" srcId="{FED97BA0-FE40-43F3-9D56-CA6BC482A1E8}" destId="{7392C9FC-3095-4FC2-AE02-89CB72E9895A}" srcOrd="2" destOrd="0" parTransId="{1A0EA9DE-C186-446A-AD17-48BDDC18A90F}" sibTransId="{5EFBA0E8-B61B-4D3D-9DEE-48D378A1E0E2}"/>
    <dgm:cxn modelId="{86FD6D81-3DAE-4718-83FF-D026B70B7137}" type="presOf" srcId="{30DED64C-0189-4992-87E2-A783C15D7DBA}" destId="{BC888CB5-4E70-461B-A4FC-AF69823523FE}" srcOrd="0" destOrd="0" presId="urn:microsoft.com/office/officeart/2011/layout/HexagonRadial"/>
    <dgm:cxn modelId="{F90AFE86-32BA-42C6-92A2-01DB4D0BC999}" type="presOf" srcId="{FED97BA0-FE40-43F3-9D56-CA6BC482A1E8}" destId="{004EA31A-0F05-4776-BD47-DB7EB62E626D}" srcOrd="0" destOrd="0" presId="urn:microsoft.com/office/officeart/2011/layout/HexagonRadial"/>
    <dgm:cxn modelId="{722A958E-680B-4987-84FC-59ECBC714BF8}" type="presOf" srcId="{B4054917-99E3-4655-AAC7-0BC085840945}" destId="{DD81F990-B940-4792-A1F7-30F80EAED2E9}" srcOrd="0" destOrd="0" presId="urn:microsoft.com/office/officeart/2011/layout/HexagonRadial"/>
    <dgm:cxn modelId="{39A706A0-9D9D-4E57-A2A8-41D782D7CDE7}" type="presOf" srcId="{3AFE8ACA-4AB3-428C-850C-8BFE87EBB719}" destId="{CCD89D94-73A3-4663-9DC9-9AEC6C3D9B5B}" srcOrd="0" destOrd="0" presId="urn:microsoft.com/office/officeart/2011/layout/HexagonRadial"/>
    <dgm:cxn modelId="{220EBDAA-4934-41C2-9878-9B3D81B2C803}" type="presOf" srcId="{8E0A8DC8-F97D-48A3-BA86-8EBDFA67C7E5}" destId="{AC7CFF4A-D875-4C08-AF07-85A55CBBDC64}" srcOrd="0" destOrd="0" presId="urn:microsoft.com/office/officeart/2011/layout/HexagonRadial"/>
    <dgm:cxn modelId="{B3F01DB9-2F2B-4CE2-A9B3-26522A1FF44E}" srcId="{9C1715ED-BFC9-4DBF-AB8D-15F932B4EBB3}" destId="{FED97BA0-FE40-43F3-9D56-CA6BC482A1E8}" srcOrd="0" destOrd="0" parTransId="{EC3BC246-5EF2-4A6D-8193-6FB673999391}" sibTransId="{FD834AEF-9027-42F0-BFF8-F854F64D0FAD}"/>
    <dgm:cxn modelId="{15F09FC8-EA08-4237-8EFD-9BEA20D8F0E9}" type="presOf" srcId="{9A511FED-7A49-4CC4-97AA-A8B73D423DD2}" destId="{4A5D0918-5DEE-4F63-B24F-023186895612}" srcOrd="0" destOrd="0" presId="urn:microsoft.com/office/officeart/2011/layout/HexagonRadial"/>
    <dgm:cxn modelId="{D6118FCE-14B7-4A3E-927E-F5E3B932D0E4}" srcId="{FED97BA0-FE40-43F3-9D56-CA6BC482A1E8}" destId="{3AFE8ACA-4AB3-428C-850C-8BFE87EBB719}" srcOrd="0" destOrd="0" parTransId="{ED51AD2D-2BE5-4DB9-A4F8-84697D4AD859}" sibTransId="{ACC8E0B4-E25F-462E-8AAD-A0BAA73F89DF}"/>
    <dgm:cxn modelId="{9FEC7DD0-CFE8-4558-AE14-11157964EAA9}" type="presOf" srcId="{9C1715ED-BFC9-4DBF-AB8D-15F932B4EBB3}" destId="{C0252882-0358-433B-BDE2-E160D77D112C}" srcOrd="0" destOrd="0" presId="urn:microsoft.com/office/officeart/2011/layout/HexagonRadial"/>
    <dgm:cxn modelId="{7E4938D7-F145-42E5-B62A-EA9C6F197E56}" type="presOf" srcId="{7392C9FC-3095-4FC2-AE02-89CB72E9895A}" destId="{095B868E-9DE5-4191-94FE-B5239B932E26}" srcOrd="0" destOrd="0" presId="urn:microsoft.com/office/officeart/2011/layout/HexagonRadial"/>
    <dgm:cxn modelId="{09CDDEF9-8CB6-437E-87C3-BBDBDF1047DB}" type="presParOf" srcId="{C0252882-0358-433B-BDE2-E160D77D112C}" destId="{004EA31A-0F05-4776-BD47-DB7EB62E626D}" srcOrd="0" destOrd="0" presId="urn:microsoft.com/office/officeart/2011/layout/HexagonRadial"/>
    <dgm:cxn modelId="{155F1CBF-0246-4F49-964F-C9E4E35794B5}" type="presParOf" srcId="{C0252882-0358-433B-BDE2-E160D77D112C}" destId="{F677D4D3-17BF-412A-9305-178C06DA4DC4}" srcOrd="1" destOrd="0" presId="urn:microsoft.com/office/officeart/2011/layout/HexagonRadial"/>
    <dgm:cxn modelId="{5C2D3528-8071-4AA1-8782-864D46842544}" type="presParOf" srcId="{F677D4D3-17BF-412A-9305-178C06DA4DC4}" destId="{127A15FC-6173-4A52-AA13-EB921D416A19}" srcOrd="0" destOrd="0" presId="urn:microsoft.com/office/officeart/2011/layout/HexagonRadial"/>
    <dgm:cxn modelId="{8D49BEB3-38E0-4B01-A4AA-F1E9DCAC71D8}" type="presParOf" srcId="{C0252882-0358-433B-BDE2-E160D77D112C}" destId="{CCD89D94-73A3-4663-9DC9-9AEC6C3D9B5B}" srcOrd="2" destOrd="0" presId="urn:microsoft.com/office/officeart/2011/layout/HexagonRadial"/>
    <dgm:cxn modelId="{D0558A31-A529-48F8-9076-9DC1C75AA93C}" type="presParOf" srcId="{C0252882-0358-433B-BDE2-E160D77D112C}" destId="{9C2F683C-5872-47F4-B2D1-CA05A3D07F76}" srcOrd="3" destOrd="0" presId="urn:microsoft.com/office/officeart/2011/layout/HexagonRadial"/>
    <dgm:cxn modelId="{FDF7FC6A-D15E-4110-BDEE-CC402E7AA809}" type="presParOf" srcId="{9C2F683C-5872-47F4-B2D1-CA05A3D07F76}" destId="{99D7522C-4233-404B-92CE-CFBB4ACD1767}" srcOrd="0" destOrd="0" presId="urn:microsoft.com/office/officeart/2011/layout/HexagonRadial"/>
    <dgm:cxn modelId="{9250868E-A3D1-4F33-B77D-C7BDDD5E4E1B}" type="presParOf" srcId="{C0252882-0358-433B-BDE2-E160D77D112C}" destId="{AC7CFF4A-D875-4C08-AF07-85A55CBBDC64}" srcOrd="4" destOrd="0" presId="urn:microsoft.com/office/officeart/2011/layout/HexagonRadial"/>
    <dgm:cxn modelId="{3B221B2D-509D-4425-9AAE-16B08BCD478D}" type="presParOf" srcId="{C0252882-0358-433B-BDE2-E160D77D112C}" destId="{9F42E614-DEA7-4D54-A3CA-D093B260DD2F}" srcOrd="5" destOrd="0" presId="urn:microsoft.com/office/officeart/2011/layout/HexagonRadial"/>
    <dgm:cxn modelId="{F68E898B-1F86-412F-B59D-6FF7BFA7EBE8}" type="presParOf" srcId="{9F42E614-DEA7-4D54-A3CA-D093B260DD2F}" destId="{968E10E2-DB7D-419C-878F-C1F8406DBAAE}" srcOrd="0" destOrd="0" presId="urn:microsoft.com/office/officeart/2011/layout/HexagonRadial"/>
    <dgm:cxn modelId="{89CD5580-E827-4630-8E34-9C73E1E796CA}" type="presParOf" srcId="{C0252882-0358-433B-BDE2-E160D77D112C}" destId="{095B868E-9DE5-4191-94FE-B5239B932E26}" srcOrd="6" destOrd="0" presId="urn:microsoft.com/office/officeart/2011/layout/HexagonRadial"/>
    <dgm:cxn modelId="{7894B81C-E813-4BA4-A4CB-BFCE5DBA58F8}" type="presParOf" srcId="{C0252882-0358-433B-BDE2-E160D77D112C}" destId="{3D58BCF1-57BF-4951-B07E-0AC607D3368F}" srcOrd="7" destOrd="0" presId="urn:microsoft.com/office/officeart/2011/layout/HexagonRadial"/>
    <dgm:cxn modelId="{D2AE9D4A-93D5-4A0E-98A3-6F1C3D0BF939}" type="presParOf" srcId="{3D58BCF1-57BF-4951-B07E-0AC607D3368F}" destId="{A381138B-685D-4CBF-B7B8-44344DEFCCB7}" srcOrd="0" destOrd="0" presId="urn:microsoft.com/office/officeart/2011/layout/HexagonRadial"/>
    <dgm:cxn modelId="{CF7C0FF7-7B73-464F-AAC9-58A7B062E95C}" type="presParOf" srcId="{C0252882-0358-433B-BDE2-E160D77D112C}" destId="{4A5D0918-5DEE-4F63-B24F-023186895612}" srcOrd="8" destOrd="0" presId="urn:microsoft.com/office/officeart/2011/layout/HexagonRadial"/>
    <dgm:cxn modelId="{A5BA86D4-AC73-44DD-830F-1D1FEEEDC528}" type="presParOf" srcId="{C0252882-0358-433B-BDE2-E160D77D112C}" destId="{CA4CBDAD-69BD-45E0-BDF2-AF5E0BF2B745}" srcOrd="9" destOrd="0" presId="urn:microsoft.com/office/officeart/2011/layout/HexagonRadial"/>
    <dgm:cxn modelId="{CCACB6FA-B8C1-4AA8-A19C-C8A45BA041D3}" type="presParOf" srcId="{CA4CBDAD-69BD-45E0-BDF2-AF5E0BF2B745}" destId="{DE94B779-0742-441F-B9D1-C4C4BDA5F681}" srcOrd="0" destOrd="0" presId="urn:microsoft.com/office/officeart/2011/layout/HexagonRadial"/>
    <dgm:cxn modelId="{97068106-7C5A-4D15-8CFF-4FEAEFEF80D3}" type="presParOf" srcId="{C0252882-0358-433B-BDE2-E160D77D112C}" destId="{DD81F990-B940-4792-A1F7-30F80EAED2E9}" srcOrd="10" destOrd="0" presId="urn:microsoft.com/office/officeart/2011/layout/HexagonRadial"/>
    <dgm:cxn modelId="{69B3155B-1FF1-4B2A-9905-39C5D6D70718}" type="presParOf" srcId="{C0252882-0358-433B-BDE2-E160D77D112C}" destId="{382F2F46-832E-4417-AB38-6C7FB9463400}" srcOrd="11" destOrd="0" presId="urn:microsoft.com/office/officeart/2011/layout/HexagonRadial"/>
    <dgm:cxn modelId="{713E1886-9880-48F6-A63D-8DD8C2D1796E}" type="presParOf" srcId="{382F2F46-832E-4417-AB38-6C7FB9463400}" destId="{0208AD83-AA7D-4F98-AD50-0D999BF8E4AC}" srcOrd="0" destOrd="0" presId="urn:microsoft.com/office/officeart/2011/layout/HexagonRadial"/>
    <dgm:cxn modelId="{0C7B0F4F-15C4-4DAE-903F-089662CD0790}" type="presParOf" srcId="{C0252882-0358-433B-BDE2-E160D77D112C}" destId="{BC888CB5-4E70-461B-A4FC-AF69823523F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05937B-2E39-4BE1-8FF8-C7F20DB1CD47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41A7EDA-3111-43E6-80E0-11C9BE13A80F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 AND TRENDS</a:t>
          </a:r>
        </a:p>
      </dgm:t>
    </dgm:pt>
    <dgm:pt modelId="{11B720BE-8DE9-48E2-B749-76FDA0656B23}" type="par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8CF5-B064-4593-BE22-4CD9C5AFC830}" type="sibTrans" cxnId="{2AF490A0-2C64-4028-8407-35E07A9A64A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9962B-5FAA-4847-A862-7A1A42BDC5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INTEROPERABILITY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FC386E-EAEC-4E5B-9A2F-08A140670D93}" type="par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2C2249-919F-4513-8EB3-DDE2C96C21FF}" type="sibTrans" cxnId="{197AC5A1-7824-49E1-BB69-F19077D8E81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EAE057-9D32-433F-BEE3-5A9FDB620EFD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DECISION MAKING  PIPELINES</a:t>
          </a:r>
        </a:p>
      </dgm:t>
    </dgm:pt>
    <dgm:pt modelId="{C3CC69B5-E89C-48A1-9B23-B790CF05CF87}" type="par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6B527-761A-4027-A1F2-636781E6366E}" type="sibTrans" cxnId="{5A334470-407A-40D3-A28C-3D58F04B5A0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6CA8-BCB6-4BB5-B648-7A9466FB0F33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DEMOCRATIZING AI INTEGRATION</a:t>
          </a:r>
        </a:p>
      </dgm:t>
    </dgm:pt>
    <dgm:pt modelId="{CAB2103E-8B61-40C8-8041-189944273C02}" type="par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0D9560-3FF4-450C-A3A2-36B081BF5DA2}" type="sibTrans" cxnId="{520D332F-D52F-4BA7-9104-27CC9BFABAA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A38DCD-05CC-46F8-BFCA-2D56EAAB58A6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UNIFIED AGENT ECOSYSTEMS</a:t>
          </a:r>
        </a:p>
      </dgm:t>
    </dgm:pt>
    <dgm:pt modelId="{6E71EB5C-49C7-490A-A078-BF6DB91C727A}" type="parTrans" cxnId="{BE52177E-602B-4506-BC99-622EAA04F46F}">
      <dgm:prSet/>
      <dgm:spPr/>
      <dgm:t>
        <a:bodyPr/>
        <a:lstStyle/>
        <a:p>
          <a:endParaRPr lang="en-IN"/>
        </a:p>
      </dgm:t>
    </dgm:pt>
    <dgm:pt modelId="{459AE272-A841-42FF-84EF-2860A2DEE356}" type="sibTrans" cxnId="{BE52177E-602B-4506-BC99-622EAA04F46F}">
      <dgm:prSet/>
      <dgm:spPr/>
      <dgm:t>
        <a:bodyPr/>
        <a:lstStyle/>
        <a:p>
          <a:endParaRPr lang="en-IN"/>
        </a:p>
      </dgm:t>
    </dgm:pt>
    <dgm:pt modelId="{24FB9CF7-2A63-4BA2-B53C-6AD2715FDEE7}" type="pres">
      <dgm:prSet presAssocID="{C005937B-2E39-4BE1-8FF8-C7F20DB1CD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F8C684-36FA-4A10-9E22-C9F302DD90FA}" type="pres">
      <dgm:prSet presAssocID="{D41A7EDA-3111-43E6-80E0-11C9BE13A80F}" presName="hierRoot1" presStyleCnt="0"/>
      <dgm:spPr/>
    </dgm:pt>
    <dgm:pt modelId="{DFCEC22C-6EF9-42D9-B26D-2DD09C2BAB3B}" type="pres">
      <dgm:prSet presAssocID="{D41A7EDA-3111-43E6-80E0-11C9BE13A80F}" presName="composite" presStyleCnt="0"/>
      <dgm:spPr/>
    </dgm:pt>
    <dgm:pt modelId="{099F985E-4B1C-4BFD-BEA6-91C6C33C73FC}" type="pres">
      <dgm:prSet presAssocID="{D41A7EDA-3111-43E6-80E0-11C9BE13A80F}" presName="background" presStyleLbl="node0" presStyleIdx="0" presStyleCnt="1"/>
      <dgm:spPr/>
    </dgm:pt>
    <dgm:pt modelId="{CF8442B8-C4A9-43AC-8580-5E953CCE2FE4}" type="pres">
      <dgm:prSet presAssocID="{D41A7EDA-3111-43E6-80E0-11C9BE13A80F}" presName="text" presStyleLbl="fgAcc0" presStyleIdx="0" presStyleCnt="1" custLinFactNeighborY="4200">
        <dgm:presLayoutVars>
          <dgm:chPref val="3"/>
        </dgm:presLayoutVars>
      </dgm:prSet>
      <dgm:spPr/>
    </dgm:pt>
    <dgm:pt modelId="{6A9C0B7B-9758-4921-A04A-25FF25B9748A}" type="pres">
      <dgm:prSet presAssocID="{D41A7EDA-3111-43E6-80E0-11C9BE13A80F}" presName="hierChild2" presStyleCnt="0"/>
      <dgm:spPr/>
    </dgm:pt>
    <dgm:pt modelId="{5544A774-38AE-4B20-B3E1-C960F116A30F}" type="pres">
      <dgm:prSet presAssocID="{6E71EB5C-49C7-490A-A078-BF6DB91C727A}" presName="Name10" presStyleLbl="parChTrans1D2" presStyleIdx="0" presStyleCnt="4"/>
      <dgm:spPr/>
    </dgm:pt>
    <dgm:pt modelId="{A592701A-7C67-4162-BA77-1A46AAFE3514}" type="pres">
      <dgm:prSet presAssocID="{C6A38DCD-05CC-46F8-BFCA-2D56EAAB58A6}" presName="hierRoot2" presStyleCnt="0"/>
      <dgm:spPr/>
    </dgm:pt>
    <dgm:pt modelId="{71946227-A721-46EC-9CDB-7F46E9948B0D}" type="pres">
      <dgm:prSet presAssocID="{C6A38DCD-05CC-46F8-BFCA-2D56EAAB58A6}" presName="composite2" presStyleCnt="0"/>
      <dgm:spPr/>
    </dgm:pt>
    <dgm:pt modelId="{08F0D4F3-DA46-441E-AC71-E00543CCC9EC}" type="pres">
      <dgm:prSet presAssocID="{C6A38DCD-05CC-46F8-BFCA-2D56EAAB58A6}" presName="background2" presStyleLbl="node2" presStyleIdx="0" presStyleCnt="4"/>
      <dgm:spPr/>
    </dgm:pt>
    <dgm:pt modelId="{DFCA31AE-534A-4683-B36F-64C86C3DF905}" type="pres">
      <dgm:prSet presAssocID="{C6A38DCD-05CC-46F8-BFCA-2D56EAAB58A6}" presName="text2" presStyleLbl="fgAcc2" presStyleIdx="0" presStyleCnt="4" custLinFactX="-45754" custLinFactNeighborX="-100000">
        <dgm:presLayoutVars>
          <dgm:chPref val="3"/>
        </dgm:presLayoutVars>
      </dgm:prSet>
      <dgm:spPr/>
    </dgm:pt>
    <dgm:pt modelId="{99AA836D-46E9-44F4-B998-3DFAE5D7F062}" type="pres">
      <dgm:prSet presAssocID="{C6A38DCD-05CC-46F8-BFCA-2D56EAAB58A6}" presName="hierChild3" presStyleCnt="0"/>
      <dgm:spPr/>
    </dgm:pt>
    <dgm:pt modelId="{4BCFD2F1-D0FD-4581-9EA9-A09478AA45A6}" type="pres">
      <dgm:prSet presAssocID="{00FC386E-EAEC-4E5B-9A2F-08A140670D93}" presName="Name10" presStyleLbl="parChTrans1D2" presStyleIdx="1" presStyleCnt="4"/>
      <dgm:spPr/>
    </dgm:pt>
    <dgm:pt modelId="{A12D61F0-D279-4694-B766-1BED76A9FDC7}" type="pres">
      <dgm:prSet presAssocID="{27A9962B-5FAA-4847-A862-7A1A42BDC56B}" presName="hierRoot2" presStyleCnt="0"/>
      <dgm:spPr/>
    </dgm:pt>
    <dgm:pt modelId="{27D83CDA-1F42-4B88-8D2C-A7FCF0EFE904}" type="pres">
      <dgm:prSet presAssocID="{27A9962B-5FAA-4847-A862-7A1A42BDC56B}" presName="composite2" presStyleCnt="0"/>
      <dgm:spPr/>
    </dgm:pt>
    <dgm:pt modelId="{0955C76C-2554-43D8-BE6B-2296C376252F}" type="pres">
      <dgm:prSet presAssocID="{27A9962B-5FAA-4847-A862-7A1A42BDC56B}" presName="background2" presStyleLbl="node2" presStyleIdx="1" presStyleCnt="4"/>
      <dgm:spPr/>
    </dgm:pt>
    <dgm:pt modelId="{FE20B283-7E03-4DDA-8947-2C677912C56D}" type="pres">
      <dgm:prSet presAssocID="{27A9962B-5FAA-4847-A862-7A1A42BDC56B}" presName="text2" presStyleLbl="fgAcc2" presStyleIdx="1" presStyleCnt="4" custLinFactNeighborX="-11511">
        <dgm:presLayoutVars>
          <dgm:chPref val="3"/>
        </dgm:presLayoutVars>
      </dgm:prSet>
      <dgm:spPr/>
    </dgm:pt>
    <dgm:pt modelId="{0164CFF0-4DDB-4DDD-A8F8-E7B61AAAC575}" type="pres">
      <dgm:prSet presAssocID="{27A9962B-5FAA-4847-A862-7A1A42BDC56B}" presName="hierChild3" presStyleCnt="0"/>
      <dgm:spPr/>
    </dgm:pt>
    <dgm:pt modelId="{EA67C633-A6D8-487B-93A1-EB0ED8FB7698}" type="pres">
      <dgm:prSet presAssocID="{C3CC69B5-E89C-48A1-9B23-B790CF05CF87}" presName="Name10" presStyleLbl="parChTrans1D2" presStyleIdx="2" presStyleCnt="4"/>
      <dgm:spPr/>
    </dgm:pt>
    <dgm:pt modelId="{16C6A7E2-575D-46C6-AF60-F52668F4090A}" type="pres">
      <dgm:prSet presAssocID="{3CEAE057-9D32-433F-BEE3-5A9FDB620EFD}" presName="hierRoot2" presStyleCnt="0"/>
      <dgm:spPr/>
    </dgm:pt>
    <dgm:pt modelId="{973E9FD8-386B-42C2-A88A-0D97642D05F2}" type="pres">
      <dgm:prSet presAssocID="{3CEAE057-9D32-433F-BEE3-5A9FDB620EFD}" presName="composite2" presStyleCnt="0"/>
      <dgm:spPr/>
    </dgm:pt>
    <dgm:pt modelId="{AA26D603-D047-4B8C-8A6E-5CCA5E2851DC}" type="pres">
      <dgm:prSet presAssocID="{3CEAE057-9D32-433F-BEE3-5A9FDB620EFD}" presName="background2" presStyleLbl="node2" presStyleIdx="2" presStyleCnt="4"/>
      <dgm:spPr/>
    </dgm:pt>
    <dgm:pt modelId="{E48663BC-CC87-4182-A6C9-BD494A071392}" type="pres">
      <dgm:prSet presAssocID="{3CEAE057-9D32-433F-BEE3-5A9FDB620EFD}" presName="text2" presStyleLbl="fgAcc2" presStyleIdx="2" presStyleCnt="4">
        <dgm:presLayoutVars>
          <dgm:chPref val="3"/>
        </dgm:presLayoutVars>
      </dgm:prSet>
      <dgm:spPr/>
    </dgm:pt>
    <dgm:pt modelId="{FD400622-7194-4A7D-A3CC-E9A2ED772656}" type="pres">
      <dgm:prSet presAssocID="{3CEAE057-9D32-433F-BEE3-5A9FDB620EFD}" presName="hierChild3" presStyleCnt="0"/>
      <dgm:spPr/>
    </dgm:pt>
    <dgm:pt modelId="{D66FC063-8345-4A68-BE02-8200B7801B6F}" type="pres">
      <dgm:prSet presAssocID="{CAB2103E-8B61-40C8-8041-189944273C02}" presName="Name10" presStyleLbl="parChTrans1D2" presStyleIdx="3" presStyleCnt="4"/>
      <dgm:spPr/>
    </dgm:pt>
    <dgm:pt modelId="{ADB789AA-A2D7-40C3-8BFA-6269506793C7}" type="pres">
      <dgm:prSet presAssocID="{1F116CA8-BCB6-4BB5-B648-7A9466FB0F33}" presName="hierRoot2" presStyleCnt="0"/>
      <dgm:spPr/>
    </dgm:pt>
    <dgm:pt modelId="{0094DC2F-2D10-4074-A12D-A9F4F45AD823}" type="pres">
      <dgm:prSet presAssocID="{1F116CA8-BCB6-4BB5-B648-7A9466FB0F33}" presName="composite2" presStyleCnt="0"/>
      <dgm:spPr/>
    </dgm:pt>
    <dgm:pt modelId="{B65140F3-B667-4057-9FCC-84BD59E728CB}" type="pres">
      <dgm:prSet presAssocID="{1F116CA8-BCB6-4BB5-B648-7A9466FB0F33}" presName="background2" presStyleLbl="node2" presStyleIdx="3" presStyleCnt="4"/>
      <dgm:spPr/>
    </dgm:pt>
    <dgm:pt modelId="{28344B2F-BBA8-408F-89C4-D18B0BBA3E55}" type="pres">
      <dgm:prSet presAssocID="{1F116CA8-BCB6-4BB5-B648-7A9466FB0F33}" presName="text2" presStyleLbl="fgAcc2" presStyleIdx="3" presStyleCnt="4" custLinFactNeighborX="400">
        <dgm:presLayoutVars>
          <dgm:chPref val="3"/>
        </dgm:presLayoutVars>
      </dgm:prSet>
      <dgm:spPr/>
    </dgm:pt>
    <dgm:pt modelId="{582BAC1E-F459-4F69-A741-B672D5F26AC7}" type="pres">
      <dgm:prSet presAssocID="{1F116CA8-BCB6-4BB5-B648-7A9466FB0F33}" presName="hierChild3" presStyleCnt="0"/>
      <dgm:spPr/>
    </dgm:pt>
  </dgm:ptLst>
  <dgm:cxnLst>
    <dgm:cxn modelId="{6CDE8A0D-2A30-410B-9C8B-5D5E0BC7FFC8}" type="presOf" srcId="{00FC386E-EAEC-4E5B-9A2F-08A140670D93}" destId="{4BCFD2F1-D0FD-4581-9EA9-A09478AA45A6}" srcOrd="0" destOrd="0" presId="urn:microsoft.com/office/officeart/2005/8/layout/hierarchy1"/>
    <dgm:cxn modelId="{BD4EC016-A6EA-4D0B-A820-CD3CA3660A9F}" type="presOf" srcId="{C3CC69B5-E89C-48A1-9B23-B790CF05CF87}" destId="{EA67C633-A6D8-487B-93A1-EB0ED8FB7698}" srcOrd="0" destOrd="0" presId="urn:microsoft.com/office/officeart/2005/8/layout/hierarchy1"/>
    <dgm:cxn modelId="{7ABA9026-7871-403B-8E56-EEB06E10CBBD}" type="presOf" srcId="{3CEAE057-9D32-433F-BEE3-5A9FDB620EFD}" destId="{E48663BC-CC87-4182-A6C9-BD494A071392}" srcOrd="0" destOrd="0" presId="urn:microsoft.com/office/officeart/2005/8/layout/hierarchy1"/>
    <dgm:cxn modelId="{520D332F-D52F-4BA7-9104-27CC9BFABAAB}" srcId="{D41A7EDA-3111-43E6-80E0-11C9BE13A80F}" destId="{1F116CA8-BCB6-4BB5-B648-7A9466FB0F33}" srcOrd="3" destOrd="0" parTransId="{CAB2103E-8B61-40C8-8041-189944273C02}" sibTransId="{D50D9560-3FF4-450C-A3A2-36B081BF5DA2}"/>
    <dgm:cxn modelId="{5A334470-407A-40D3-A28C-3D58F04B5A01}" srcId="{D41A7EDA-3111-43E6-80E0-11C9BE13A80F}" destId="{3CEAE057-9D32-433F-BEE3-5A9FDB620EFD}" srcOrd="2" destOrd="0" parTransId="{C3CC69B5-E89C-48A1-9B23-B790CF05CF87}" sibTransId="{F906B527-761A-4027-A1F2-636781E6366E}"/>
    <dgm:cxn modelId="{AFF38657-B918-4980-81EC-78F8AC9CF7A8}" type="presOf" srcId="{1F116CA8-BCB6-4BB5-B648-7A9466FB0F33}" destId="{28344B2F-BBA8-408F-89C4-D18B0BBA3E55}" srcOrd="0" destOrd="0" presId="urn:microsoft.com/office/officeart/2005/8/layout/hierarchy1"/>
    <dgm:cxn modelId="{BE52177E-602B-4506-BC99-622EAA04F46F}" srcId="{D41A7EDA-3111-43E6-80E0-11C9BE13A80F}" destId="{C6A38DCD-05CC-46F8-BFCA-2D56EAAB58A6}" srcOrd="0" destOrd="0" parTransId="{6E71EB5C-49C7-490A-A078-BF6DB91C727A}" sibTransId="{459AE272-A841-42FF-84EF-2860A2DEE356}"/>
    <dgm:cxn modelId="{B0040381-3BE3-4DC9-A4A5-A95F1A41D72D}" type="presOf" srcId="{6E71EB5C-49C7-490A-A078-BF6DB91C727A}" destId="{5544A774-38AE-4B20-B3E1-C960F116A30F}" srcOrd="0" destOrd="0" presId="urn:microsoft.com/office/officeart/2005/8/layout/hierarchy1"/>
    <dgm:cxn modelId="{C1573F87-A409-4E40-B6C5-A213F050BEE3}" type="presOf" srcId="{27A9962B-5FAA-4847-A862-7A1A42BDC56B}" destId="{FE20B283-7E03-4DDA-8947-2C677912C56D}" srcOrd="0" destOrd="0" presId="urn:microsoft.com/office/officeart/2005/8/layout/hierarchy1"/>
    <dgm:cxn modelId="{DB3ADC98-8435-4F4D-AEB8-BB6A4EDE10A9}" type="presOf" srcId="{CAB2103E-8B61-40C8-8041-189944273C02}" destId="{D66FC063-8345-4A68-BE02-8200B7801B6F}" srcOrd="0" destOrd="0" presId="urn:microsoft.com/office/officeart/2005/8/layout/hierarchy1"/>
    <dgm:cxn modelId="{7CB2AC9F-960F-437C-B554-1CD3E1C0242B}" type="presOf" srcId="{D41A7EDA-3111-43E6-80E0-11C9BE13A80F}" destId="{CF8442B8-C4A9-43AC-8580-5E953CCE2FE4}" srcOrd="0" destOrd="0" presId="urn:microsoft.com/office/officeart/2005/8/layout/hierarchy1"/>
    <dgm:cxn modelId="{2AF490A0-2C64-4028-8407-35E07A9A64A4}" srcId="{C005937B-2E39-4BE1-8FF8-C7F20DB1CD47}" destId="{D41A7EDA-3111-43E6-80E0-11C9BE13A80F}" srcOrd="0" destOrd="0" parTransId="{11B720BE-8DE9-48E2-B749-76FDA0656B23}" sibTransId="{F5E28CF5-B064-4593-BE22-4CD9C5AFC830}"/>
    <dgm:cxn modelId="{197AC5A1-7824-49E1-BB69-F19077D8E81F}" srcId="{D41A7EDA-3111-43E6-80E0-11C9BE13A80F}" destId="{27A9962B-5FAA-4847-A862-7A1A42BDC56B}" srcOrd="1" destOrd="0" parTransId="{00FC386E-EAEC-4E5B-9A2F-08A140670D93}" sibTransId="{6A2C2249-919F-4513-8EB3-DDE2C96C21FF}"/>
    <dgm:cxn modelId="{27DA38E2-9E62-459D-8DB8-4742A356BFE8}" type="presOf" srcId="{C6A38DCD-05CC-46F8-BFCA-2D56EAAB58A6}" destId="{DFCA31AE-534A-4683-B36F-64C86C3DF905}" srcOrd="0" destOrd="0" presId="urn:microsoft.com/office/officeart/2005/8/layout/hierarchy1"/>
    <dgm:cxn modelId="{F9202BE4-9B17-4378-A273-DCB3A9DFC486}" type="presOf" srcId="{C005937B-2E39-4BE1-8FF8-C7F20DB1CD47}" destId="{24FB9CF7-2A63-4BA2-B53C-6AD2715FDEE7}" srcOrd="0" destOrd="0" presId="urn:microsoft.com/office/officeart/2005/8/layout/hierarchy1"/>
    <dgm:cxn modelId="{DC2DB9DA-AC36-4FC6-9F87-7A902B603C4E}" type="presParOf" srcId="{24FB9CF7-2A63-4BA2-B53C-6AD2715FDEE7}" destId="{15F8C684-36FA-4A10-9E22-C9F302DD90FA}" srcOrd="0" destOrd="0" presId="urn:microsoft.com/office/officeart/2005/8/layout/hierarchy1"/>
    <dgm:cxn modelId="{77AF0E9E-40E9-4CCB-B7BD-26A819F802D4}" type="presParOf" srcId="{15F8C684-36FA-4A10-9E22-C9F302DD90FA}" destId="{DFCEC22C-6EF9-42D9-B26D-2DD09C2BAB3B}" srcOrd="0" destOrd="0" presId="urn:microsoft.com/office/officeart/2005/8/layout/hierarchy1"/>
    <dgm:cxn modelId="{7B53A1AF-3864-49A8-A2B4-A4A1812FF9BE}" type="presParOf" srcId="{DFCEC22C-6EF9-42D9-B26D-2DD09C2BAB3B}" destId="{099F985E-4B1C-4BFD-BEA6-91C6C33C73FC}" srcOrd="0" destOrd="0" presId="urn:microsoft.com/office/officeart/2005/8/layout/hierarchy1"/>
    <dgm:cxn modelId="{D2F2F5D9-5417-49DA-BBA2-A60F75BE857D}" type="presParOf" srcId="{DFCEC22C-6EF9-42D9-B26D-2DD09C2BAB3B}" destId="{CF8442B8-C4A9-43AC-8580-5E953CCE2FE4}" srcOrd="1" destOrd="0" presId="urn:microsoft.com/office/officeart/2005/8/layout/hierarchy1"/>
    <dgm:cxn modelId="{FB0266C6-3379-406A-A912-42B14D8098AE}" type="presParOf" srcId="{15F8C684-36FA-4A10-9E22-C9F302DD90FA}" destId="{6A9C0B7B-9758-4921-A04A-25FF25B9748A}" srcOrd="1" destOrd="0" presId="urn:microsoft.com/office/officeart/2005/8/layout/hierarchy1"/>
    <dgm:cxn modelId="{869A35AF-06BB-4E5B-A7FC-66A275C5EAE2}" type="presParOf" srcId="{6A9C0B7B-9758-4921-A04A-25FF25B9748A}" destId="{5544A774-38AE-4B20-B3E1-C960F116A30F}" srcOrd="0" destOrd="0" presId="urn:microsoft.com/office/officeart/2005/8/layout/hierarchy1"/>
    <dgm:cxn modelId="{B26276D3-79F6-423B-B94F-32FB14B64057}" type="presParOf" srcId="{6A9C0B7B-9758-4921-A04A-25FF25B9748A}" destId="{A592701A-7C67-4162-BA77-1A46AAFE3514}" srcOrd="1" destOrd="0" presId="urn:microsoft.com/office/officeart/2005/8/layout/hierarchy1"/>
    <dgm:cxn modelId="{8B2C2A85-9FEE-4C88-9BDB-76881CF3E84A}" type="presParOf" srcId="{A592701A-7C67-4162-BA77-1A46AAFE3514}" destId="{71946227-A721-46EC-9CDB-7F46E9948B0D}" srcOrd="0" destOrd="0" presId="urn:microsoft.com/office/officeart/2005/8/layout/hierarchy1"/>
    <dgm:cxn modelId="{224EEA96-33BC-455B-8F5B-9BB3371F50C8}" type="presParOf" srcId="{71946227-A721-46EC-9CDB-7F46E9948B0D}" destId="{08F0D4F3-DA46-441E-AC71-E00543CCC9EC}" srcOrd="0" destOrd="0" presId="urn:microsoft.com/office/officeart/2005/8/layout/hierarchy1"/>
    <dgm:cxn modelId="{644D55F0-167E-4387-92F2-07DE1F208AB7}" type="presParOf" srcId="{71946227-A721-46EC-9CDB-7F46E9948B0D}" destId="{DFCA31AE-534A-4683-B36F-64C86C3DF905}" srcOrd="1" destOrd="0" presId="urn:microsoft.com/office/officeart/2005/8/layout/hierarchy1"/>
    <dgm:cxn modelId="{444E8F93-E264-469B-880B-35600F5D104D}" type="presParOf" srcId="{A592701A-7C67-4162-BA77-1A46AAFE3514}" destId="{99AA836D-46E9-44F4-B998-3DFAE5D7F062}" srcOrd="1" destOrd="0" presId="urn:microsoft.com/office/officeart/2005/8/layout/hierarchy1"/>
    <dgm:cxn modelId="{F92D8F6C-38AF-461C-BCE0-17CC423E618D}" type="presParOf" srcId="{6A9C0B7B-9758-4921-A04A-25FF25B9748A}" destId="{4BCFD2F1-D0FD-4581-9EA9-A09478AA45A6}" srcOrd="2" destOrd="0" presId="urn:microsoft.com/office/officeart/2005/8/layout/hierarchy1"/>
    <dgm:cxn modelId="{E694A3CC-3419-4ECE-9A49-BCBE2B212F71}" type="presParOf" srcId="{6A9C0B7B-9758-4921-A04A-25FF25B9748A}" destId="{A12D61F0-D279-4694-B766-1BED76A9FDC7}" srcOrd="3" destOrd="0" presId="urn:microsoft.com/office/officeart/2005/8/layout/hierarchy1"/>
    <dgm:cxn modelId="{27CCF89C-69DE-4FAF-865B-2B62245FDEF4}" type="presParOf" srcId="{A12D61F0-D279-4694-B766-1BED76A9FDC7}" destId="{27D83CDA-1F42-4B88-8D2C-A7FCF0EFE904}" srcOrd="0" destOrd="0" presId="urn:microsoft.com/office/officeart/2005/8/layout/hierarchy1"/>
    <dgm:cxn modelId="{964F769F-7DF9-4CAD-A539-A26793ACAA4A}" type="presParOf" srcId="{27D83CDA-1F42-4B88-8D2C-A7FCF0EFE904}" destId="{0955C76C-2554-43D8-BE6B-2296C376252F}" srcOrd="0" destOrd="0" presId="urn:microsoft.com/office/officeart/2005/8/layout/hierarchy1"/>
    <dgm:cxn modelId="{1A37BBAD-732B-460C-AF2A-1A6EE9BBD539}" type="presParOf" srcId="{27D83CDA-1F42-4B88-8D2C-A7FCF0EFE904}" destId="{FE20B283-7E03-4DDA-8947-2C677912C56D}" srcOrd="1" destOrd="0" presId="urn:microsoft.com/office/officeart/2005/8/layout/hierarchy1"/>
    <dgm:cxn modelId="{A033A044-CBFB-4F11-8C4A-DD12B1A47FD5}" type="presParOf" srcId="{A12D61F0-D279-4694-B766-1BED76A9FDC7}" destId="{0164CFF0-4DDB-4DDD-A8F8-E7B61AAAC575}" srcOrd="1" destOrd="0" presId="urn:microsoft.com/office/officeart/2005/8/layout/hierarchy1"/>
    <dgm:cxn modelId="{B0B13E9E-2CA7-4388-A652-9A5C0BC35171}" type="presParOf" srcId="{6A9C0B7B-9758-4921-A04A-25FF25B9748A}" destId="{EA67C633-A6D8-487B-93A1-EB0ED8FB7698}" srcOrd="4" destOrd="0" presId="urn:microsoft.com/office/officeart/2005/8/layout/hierarchy1"/>
    <dgm:cxn modelId="{4BBE5238-BCAB-4ABA-AEAC-D97B51B8E86B}" type="presParOf" srcId="{6A9C0B7B-9758-4921-A04A-25FF25B9748A}" destId="{16C6A7E2-575D-46C6-AF60-F52668F4090A}" srcOrd="5" destOrd="0" presId="urn:microsoft.com/office/officeart/2005/8/layout/hierarchy1"/>
    <dgm:cxn modelId="{58606C08-09E2-4A58-85F5-089F8975C23B}" type="presParOf" srcId="{16C6A7E2-575D-46C6-AF60-F52668F4090A}" destId="{973E9FD8-386B-42C2-A88A-0D97642D05F2}" srcOrd="0" destOrd="0" presId="urn:microsoft.com/office/officeart/2005/8/layout/hierarchy1"/>
    <dgm:cxn modelId="{A7AA2A93-5DF4-457D-B5EA-7238E7E21C9B}" type="presParOf" srcId="{973E9FD8-386B-42C2-A88A-0D97642D05F2}" destId="{AA26D603-D047-4B8C-8A6E-5CCA5E2851DC}" srcOrd="0" destOrd="0" presId="urn:microsoft.com/office/officeart/2005/8/layout/hierarchy1"/>
    <dgm:cxn modelId="{15127D9B-D14C-47BF-816F-E24D900FC9A5}" type="presParOf" srcId="{973E9FD8-386B-42C2-A88A-0D97642D05F2}" destId="{E48663BC-CC87-4182-A6C9-BD494A071392}" srcOrd="1" destOrd="0" presId="urn:microsoft.com/office/officeart/2005/8/layout/hierarchy1"/>
    <dgm:cxn modelId="{36C13633-2751-4D13-B1BB-BF7E528C73C1}" type="presParOf" srcId="{16C6A7E2-575D-46C6-AF60-F52668F4090A}" destId="{FD400622-7194-4A7D-A3CC-E9A2ED772656}" srcOrd="1" destOrd="0" presId="urn:microsoft.com/office/officeart/2005/8/layout/hierarchy1"/>
    <dgm:cxn modelId="{E5C6C45B-4EEA-46B3-A695-659354865AAA}" type="presParOf" srcId="{6A9C0B7B-9758-4921-A04A-25FF25B9748A}" destId="{D66FC063-8345-4A68-BE02-8200B7801B6F}" srcOrd="6" destOrd="0" presId="urn:microsoft.com/office/officeart/2005/8/layout/hierarchy1"/>
    <dgm:cxn modelId="{3426F178-BA7D-4353-90B1-D243BF20100C}" type="presParOf" srcId="{6A9C0B7B-9758-4921-A04A-25FF25B9748A}" destId="{ADB789AA-A2D7-40C3-8BFA-6269506793C7}" srcOrd="7" destOrd="0" presId="urn:microsoft.com/office/officeart/2005/8/layout/hierarchy1"/>
    <dgm:cxn modelId="{D12C116F-1A80-4BA5-B0BE-369800DDE8F0}" type="presParOf" srcId="{ADB789AA-A2D7-40C3-8BFA-6269506793C7}" destId="{0094DC2F-2D10-4074-A12D-A9F4F45AD823}" srcOrd="0" destOrd="0" presId="urn:microsoft.com/office/officeart/2005/8/layout/hierarchy1"/>
    <dgm:cxn modelId="{836F9C11-F894-4661-A18B-40A485A33F66}" type="presParOf" srcId="{0094DC2F-2D10-4074-A12D-A9F4F45AD823}" destId="{B65140F3-B667-4057-9FCC-84BD59E728CB}" srcOrd="0" destOrd="0" presId="urn:microsoft.com/office/officeart/2005/8/layout/hierarchy1"/>
    <dgm:cxn modelId="{E3CD131D-DF23-4F34-B710-12EBFD534F0E}" type="presParOf" srcId="{0094DC2F-2D10-4074-A12D-A9F4F45AD823}" destId="{28344B2F-BBA8-408F-89C4-D18B0BBA3E55}" srcOrd="1" destOrd="0" presId="urn:microsoft.com/office/officeart/2005/8/layout/hierarchy1"/>
    <dgm:cxn modelId="{24FC0940-4952-4371-A470-8B20B5193C32}" type="presParOf" srcId="{ADB789AA-A2D7-40C3-8BFA-6269506793C7}" destId="{582BAC1E-F459-4F69-A741-B672D5F26A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3CC7-0C0B-49F1-825C-8E5FCAEE9C25}">
      <dsp:nvSpPr>
        <dsp:cNvPr id="0" name=""/>
        <dsp:cNvSpPr/>
      </dsp:nvSpPr>
      <dsp:spPr>
        <a:xfrm>
          <a:off x="1779015" y="433476"/>
          <a:ext cx="4551680" cy="455168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Prone to </a:t>
          </a: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hallucination without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reliable sources</a:t>
          </a:r>
        </a:p>
      </dsp:txBody>
      <dsp:txXfrm>
        <a:off x="4103623" y="921156"/>
        <a:ext cx="1327573" cy="975360"/>
      </dsp:txXfrm>
    </dsp:sp>
    <dsp:sp modelId="{012BB351-C6F2-4048-853D-7E1FB49A601F}">
      <dsp:nvSpPr>
        <dsp:cNvPr id="0" name=""/>
        <dsp:cNvSpPr/>
      </dsp:nvSpPr>
      <dsp:spPr>
        <a:xfrm>
          <a:off x="1852152" y="523360"/>
          <a:ext cx="4551680" cy="455168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shade val="51000"/>
                <a:satMod val="130000"/>
              </a:schemeClr>
            </a:gs>
            <a:gs pos="80000">
              <a:schemeClr val="accent3">
                <a:hueOff val="823433"/>
                <a:satOff val="4942"/>
                <a:lumOff val="3765"/>
                <a:alphaOff val="0"/>
                <a:shade val="93000"/>
                <a:satMod val="130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Cannot inherently access structured systems</a:t>
          </a:r>
        </a:p>
      </dsp:txBody>
      <dsp:txXfrm>
        <a:off x="4967885" y="2338614"/>
        <a:ext cx="1376341" cy="921173"/>
      </dsp:txXfrm>
    </dsp:sp>
    <dsp:sp modelId="{4B22F267-A96A-477E-8C74-B357814C8541}">
      <dsp:nvSpPr>
        <dsp:cNvPr id="0" name=""/>
        <dsp:cNvSpPr/>
      </dsp:nvSpPr>
      <dsp:spPr>
        <a:xfrm>
          <a:off x="1788155" y="605655"/>
          <a:ext cx="4551680" cy="455168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shade val="51000"/>
                <a:satMod val="130000"/>
              </a:schemeClr>
            </a:gs>
            <a:gs pos="80000">
              <a:schemeClr val="accent3">
                <a:hueOff val="1646865"/>
                <a:satOff val="9885"/>
                <a:lumOff val="7530"/>
                <a:alphaOff val="0"/>
                <a:shade val="93000"/>
                <a:satMod val="130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up-to-date or internal enterprise data.</a:t>
          </a:r>
        </a:p>
      </dsp:txBody>
      <dsp:txXfrm>
        <a:off x="4112763" y="3694295"/>
        <a:ext cx="1327573" cy="975360"/>
      </dsp:txXfrm>
    </dsp:sp>
    <dsp:sp modelId="{F11DEE2C-AFB2-46F1-8915-DD21D6729702}">
      <dsp:nvSpPr>
        <dsp:cNvPr id="0" name=""/>
        <dsp:cNvSpPr/>
      </dsp:nvSpPr>
      <dsp:spPr>
        <a:xfrm>
          <a:off x="1702128" y="596506"/>
          <a:ext cx="4551680" cy="455168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shade val="51000"/>
                <a:satMod val="130000"/>
              </a:schemeClr>
            </a:gs>
            <a:gs pos="80000">
              <a:schemeClr val="accent3">
                <a:hueOff val="2470298"/>
                <a:satOff val="14827"/>
                <a:lumOff val="11295"/>
                <a:alphaOff val="0"/>
                <a:shade val="93000"/>
                <a:satMod val="130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dynamic actions like calling APIs or interacting with tools</a:t>
          </a:r>
        </a:p>
      </dsp:txBody>
      <dsp:txXfrm>
        <a:off x="2601627" y="3685146"/>
        <a:ext cx="1327573" cy="975360"/>
      </dsp:txXfrm>
    </dsp:sp>
    <dsp:sp modelId="{860FBC8A-352B-4D2E-BB71-675174A38DE1}">
      <dsp:nvSpPr>
        <dsp:cNvPr id="0" name=""/>
        <dsp:cNvSpPr/>
      </dsp:nvSpPr>
      <dsp:spPr>
        <a:xfrm>
          <a:off x="1638132" y="532509"/>
          <a:ext cx="4551680" cy="455168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shade val="51000"/>
                <a:satMod val="130000"/>
              </a:schemeClr>
            </a:gs>
            <a:gs pos="80000">
              <a:schemeClr val="accent3">
                <a:hueOff val="3293730"/>
                <a:satOff val="19770"/>
                <a:lumOff val="15060"/>
                <a:alphaOff val="0"/>
                <a:shade val="93000"/>
                <a:satMod val="130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in handling fine grained permissions and business logic </a:t>
          </a:r>
        </a:p>
      </dsp:txBody>
      <dsp:txXfrm>
        <a:off x="1708574" y="2347763"/>
        <a:ext cx="1376341" cy="921173"/>
      </dsp:txXfrm>
    </dsp:sp>
    <dsp:sp modelId="{89AD6BD3-E166-442F-A35D-E55BF00BFAA7}">
      <dsp:nvSpPr>
        <dsp:cNvPr id="0" name=""/>
        <dsp:cNvSpPr/>
      </dsp:nvSpPr>
      <dsp:spPr>
        <a:xfrm>
          <a:off x="1683876" y="433510"/>
          <a:ext cx="4551680" cy="455168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 secure or context aware by default</a:t>
          </a:r>
        </a:p>
      </dsp:txBody>
      <dsp:txXfrm>
        <a:off x="2583375" y="921190"/>
        <a:ext cx="1327573" cy="975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3CC7-0C0B-49F1-825C-8E5FCAEE9C25}">
      <dsp:nvSpPr>
        <dsp:cNvPr id="0" name=""/>
        <dsp:cNvSpPr/>
      </dsp:nvSpPr>
      <dsp:spPr>
        <a:xfrm>
          <a:off x="1788894" y="564666"/>
          <a:ext cx="4551680" cy="455168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Truncating history causes knowledge loss.</a:t>
          </a:r>
        </a:p>
      </dsp:txBody>
      <dsp:txXfrm>
        <a:off x="4116753" y="1406727"/>
        <a:ext cx="1679786" cy="1354666"/>
      </dsp:txXfrm>
    </dsp:sp>
    <dsp:sp modelId="{012BB351-C6F2-4048-853D-7E1FB49A601F}">
      <dsp:nvSpPr>
        <dsp:cNvPr id="0" name=""/>
        <dsp:cNvSpPr/>
      </dsp:nvSpPr>
      <dsp:spPr>
        <a:xfrm>
          <a:off x="1797302" y="584251"/>
          <a:ext cx="4551680" cy="455168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hade val="51000"/>
                <a:satMod val="130000"/>
              </a:schemeClr>
            </a:gs>
            <a:gs pos="80000">
              <a:schemeClr val="accent3">
                <a:hueOff val="1372388"/>
                <a:satOff val="8237"/>
                <a:lumOff val="6275"/>
                <a:alphaOff val="0"/>
                <a:shade val="93000"/>
                <a:satMod val="13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Enterprises need explainable, memory-aware, structure-sensitive agents.</a:t>
          </a:r>
        </a:p>
      </dsp:txBody>
      <dsp:txXfrm>
        <a:off x="4154422" y="2941371"/>
        <a:ext cx="1679786" cy="1354666"/>
      </dsp:txXfrm>
    </dsp:sp>
    <dsp:sp modelId="{4B22F267-A96A-477E-8C74-B357814C8541}">
      <dsp:nvSpPr>
        <dsp:cNvPr id="0" name=""/>
        <dsp:cNvSpPr/>
      </dsp:nvSpPr>
      <dsp:spPr>
        <a:xfrm>
          <a:off x="1759978" y="584251"/>
          <a:ext cx="4551680" cy="455168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hade val="51000"/>
                <a:satMod val="130000"/>
              </a:schemeClr>
            </a:gs>
            <a:gs pos="80000">
              <a:schemeClr val="accent3">
                <a:hueOff val="2744775"/>
                <a:satOff val="16475"/>
                <a:lumOff val="12550"/>
                <a:alphaOff val="0"/>
                <a:shade val="93000"/>
                <a:satMod val="13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Structured data is hard to query without schema knowledge</a:t>
          </a:r>
        </a:p>
      </dsp:txBody>
      <dsp:txXfrm>
        <a:off x="2274751" y="2941371"/>
        <a:ext cx="1679786" cy="1354666"/>
      </dsp:txXfrm>
    </dsp:sp>
    <dsp:sp modelId="{F11DEE2C-AFB2-46F1-8915-DD21D6729702}">
      <dsp:nvSpPr>
        <dsp:cNvPr id="0" name=""/>
        <dsp:cNvSpPr/>
      </dsp:nvSpPr>
      <dsp:spPr>
        <a:xfrm>
          <a:off x="1756291" y="565953"/>
          <a:ext cx="4551680" cy="455168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LLMS have context window limits.</a:t>
          </a:r>
        </a:p>
      </dsp:txBody>
      <dsp:txXfrm>
        <a:off x="2271064" y="1405847"/>
        <a:ext cx="1679786" cy="13546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8944-2B76-4873-B88A-09B77F261A5B}">
      <dsp:nvSpPr>
        <dsp:cNvPr id="0" name=""/>
        <dsp:cNvSpPr/>
      </dsp:nvSpPr>
      <dsp:spPr>
        <a:xfrm>
          <a:off x="-3639308" y="-559218"/>
          <a:ext cx="4338312" cy="4338312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1E752-DCC3-41BC-8E92-91C15B818DF6}">
      <dsp:nvSpPr>
        <dsp:cNvPr id="0" name=""/>
        <dsp:cNvSpPr/>
      </dsp:nvSpPr>
      <dsp:spPr>
        <a:xfrm>
          <a:off x="449498" y="321987"/>
          <a:ext cx="5848103" cy="6439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Context Compression trims history based on relevance to current query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98" y="321987"/>
        <a:ext cx="5848103" cy="643975"/>
      </dsp:txXfrm>
    </dsp:sp>
    <dsp:sp modelId="{C6AAF665-A740-456A-BD8B-50DBB9ABC175}">
      <dsp:nvSpPr>
        <dsp:cNvPr id="0" name=""/>
        <dsp:cNvSpPr/>
      </dsp:nvSpPr>
      <dsp:spPr>
        <a:xfrm>
          <a:off x="47014" y="241490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537214-66B8-4FA8-A2EE-EB1371AE7052}">
      <dsp:nvSpPr>
        <dsp:cNvPr id="0" name=""/>
        <dsp:cNvSpPr/>
      </dsp:nvSpPr>
      <dsp:spPr>
        <a:xfrm>
          <a:off x="683583" y="1287950"/>
          <a:ext cx="5614018" cy="643975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hade val="51000"/>
                <a:satMod val="130000"/>
              </a:schemeClr>
            </a:gs>
            <a:gs pos="80000">
              <a:schemeClr val="accent3">
                <a:hueOff val="2058582"/>
                <a:satOff val="12356"/>
                <a:lumOff val="9413"/>
                <a:alphaOff val="0"/>
                <a:shade val="93000"/>
                <a:satMod val="13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Semantic Navigation guides the LLM to explore unknown structures using intent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583" y="1287950"/>
        <a:ext cx="5614018" cy="643975"/>
      </dsp:txXfrm>
    </dsp:sp>
    <dsp:sp modelId="{35666828-C49D-452C-A3EC-1C8174CD9E23}">
      <dsp:nvSpPr>
        <dsp:cNvPr id="0" name=""/>
        <dsp:cNvSpPr/>
      </dsp:nvSpPr>
      <dsp:spPr>
        <a:xfrm>
          <a:off x="281098" y="1207453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985345-F455-4E06-8375-8BC8981737ED}">
      <dsp:nvSpPr>
        <dsp:cNvPr id="0" name=""/>
        <dsp:cNvSpPr/>
      </dsp:nvSpPr>
      <dsp:spPr>
        <a:xfrm>
          <a:off x="449498" y="2253912"/>
          <a:ext cx="5848103" cy="643975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natural-language-driven queries over long history and real APIs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98" y="2253912"/>
        <a:ext cx="5848103" cy="643975"/>
      </dsp:txXfrm>
    </dsp:sp>
    <dsp:sp modelId="{B2DD89AB-F88C-4B64-AF25-045863E94854}">
      <dsp:nvSpPr>
        <dsp:cNvPr id="0" name=""/>
        <dsp:cNvSpPr/>
      </dsp:nvSpPr>
      <dsp:spPr>
        <a:xfrm>
          <a:off x="47014" y="2173415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A31A-0F05-4776-BD47-DB7EB62E626D}">
      <dsp:nvSpPr>
        <dsp:cNvPr id="0" name=""/>
        <dsp:cNvSpPr/>
      </dsp:nvSpPr>
      <dsp:spPr>
        <a:xfrm>
          <a:off x="2817153" y="1665199"/>
          <a:ext cx="2116541" cy="18308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SEMANTIC NAVIGATION</a:t>
          </a:r>
        </a:p>
      </dsp:txBody>
      <dsp:txXfrm>
        <a:off x="3167893" y="1968604"/>
        <a:ext cx="1415061" cy="1224083"/>
      </dsp:txXfrm>
    </dsp:sp>
    <dsp:sp modelId="{99D7522C-4233-404B-92CE-CFBB4ACD1767}">
      <dsp:nvSpPr>
        <dsp:cNvPr id="0" name=""/>
        <dsp:cNvSpPr/>
      </dsp:nvSpPr>
      <dsp:spPr>
        <a:xfrm>
          <a:off x="4142514" y="78924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D89D94-73A3-4663-9DC9-9AEC6C3D9B5B}">
      <dsp:nvSpPr>
        <dsp:cNvPr id="0" name=""/>
        <dsp:cNvSpPr/>
      </dsp:nvSpPr>
      <dsp:spPr>
        <a:xfrm>
          <a:off x="3012117" y="0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user submits a query</a:t>
          </a:r>
        </a:p>
      </dsp:txBody>
      <dsp:txXfrm>
        <a:off x="3299559" y="248671"/>
        <a:ext cx="1159606" cy="1003195"/>
      </dsp:txXfrm>
    </dsp:sp>
    <dsp:sp modelId="{968E10E2-DB7D-419C-878F-C1F8406DBAAE}">
      <dsp:nvSpPr>
        <dsp:cNvPr id="0" name=""/>
        <dsp:cNvSpPr/>
      </dsp:nvSpPr>
      <dsp:spPr>
        <a:xfrm>
          <a:off x="5074501" y="2075563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CFF4A-D875-4C08-AF07-85A55CBBDC64}">
      <dsp:nvSpPr>
        <dsp:cNvPr id="0" name=""/>
        <dsp:cNvSpPr/>
      </dsp:nvSpPr>
      <dsp:spPr>
        <a:xfrm>
          <a:off x="4602846" y="922931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shade val="51000"/>
                <a:satMod val="130000"/>
              </a:schemeClr>
            </a:gs>
            <a:gs pos="80000">
              <a:schemeClr val="accent3">
                <a:hueOff val="823433"/>
                <a:satOff val="4942"/>
                <a:lumOff val="3765"/>
                <a:alphaOff val="0"/>
                <a:shade val="93000"/>
                <a:satMod val="130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provides current JSON keys + query context to the LLM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0288" y="1171602"/>
        <a:ext cx="1159606" cy="1003195"/>
      </dsp:txXfrm>
    </dsp:sp>
    <dsp:sp modelId="{A381138B-685D-4CBF-B7B8-44344DEFCCB7}">
      <dsp:nvSpPr>
        <dsp:cNvPr id="0" name=""/>
        <dsp:cNvSpPr/>
      </dsp:nvSpPr>
      <dsp:spPr>
        <a:xfrm>
          <a:off x="4427083" y="352758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5B868E-9DE5-4191-94FE-B5239B932E26}">
      <dsp:nvSpPr>
        <dsp:cNvPr id="0" name=""/>
        <dsp:cNvSpPr/>
      </dsp:nvSpPr>
      <dsp:spPr>
        <a:xfrm>
          <a:off x="4602846" y="2737307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shade val="51000"/>
                <a:satMod val="130000"/>
              </a:schemeClr>
            </a:gs>
            <a:gs pos="80000">
              <a:schemeClr val="accent3">
                <a:hueOff val="1646865"/>
                <a:satOff val="9885"/>
                <a:lumOff val="7530"/>
                <a:alphaOff val="0"/>
                <a:shade val="93000"/>
                <a:satMod val="130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LLM semantically selects the most relevant key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0288" y="2985978"/>
        <a:ext cx="1159606" cy="1003195"/>
      </dsp:txXfrm>
    </dsp:sp>
    <dsp:sp modelId="{DE94B779-0742-441F-B9D1-C4C4BDA5F681}">
      <dsp:nvSpPr>
        <dsp:cNvPr id="0" name=""/>
        <dsp:cNvSpPr/>
      </dsp:nvSpPr>
      <dsp:spPr>
        <a:xfrm>
          <a:off x="2821091" y="3678305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D0918-5DEE-4F63-B24F-023186895612}">
      <dsp:nvSpPr>
        <dsp:cNvPr id="0" name=""/>
        <dsp:cNvSpPr/>
      </dsp:nvSpPr>
      <dsp:spPr>
        <a:xfrm>
          <a:off x="3012117" y="3661271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shade val="51000"/>
                <a:satMod val="130000"/>
              </a:schemeClr>
            </a:gs>
            <a:gs pos="80000">
              <a:schemeClr val="accent3">
                <a:hueOff val="2470298"/>
                <a:satOff val="14827"/>
                <a:lumOff val="11295"/>
                <a:alphaOff val="0"/>
                <a:shade val="93000"/>
                <a:satMod val="130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value is a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/list, it recurses with a new sub-prompt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9559" y="3909942"/>
        <a:ext cx="1159606" cy="1003195"/>
      </dsp:txXfrm>
    </dsp:sp>
    <dsp:sp modelId="{0208AD83-AA7D-4F98-AD50-0D999BF8E4AC}">
      <dsp:nvSpPr>
        <dsp:cNvPr id="0" name=""/>
        <dsp:cNvSpPr/>
      </dsp:nvSpPr>
      <dsp:spPr>
        <a:xfrm>
          <a:off x="1873842" y="2392498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81F990-B940-4792-A1F7-30F80EAED2E9}">
      <dsp:nvSpPr>
        <dsp:cNvPr id="0" name=""/>
        <dsp:cNvSpPr/>
      </dsp:nvSpPr>
      <dsp:spPr>
        <a:xfrm>
          <a:off x="1414003" y="2738339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shade val="51000"/>
                <a:satMod val="130000"/>
              </a:schemeClr>
            </a:gs>
            <a:gs pos="80000">
              <a:schemeClr val="accent3">
                <a:hueOff val="3293730"/>
                <a:satOff val="19770"/>
                <a:lumOff val="15060"/>
                <a:alphaOff val="0"/>
                <a:shade val="93000"/>
                <a:satMod val="130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Builds a reasoning pat, returning the final answer with justification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1445" y="2987010"/>
        <a:ext cx="1159606" cy="1003195"/>
      </dsp:txXfrm>
    </dsp:sp>
    <dsp:sp modelId="{BC888CB5-4E70-461B-A4FC-AF69823523FE}">
      <dsp:nvSpPr>
        <dsp:cNvPr id="0" name=""/>
        <dsp:cNvSpPr/>
      </dsp:nvSpPr>
      <dsp:spPr>
        <a:xfrm>
          <a:off x="1414003" y="920866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 of agents built with different technologies.</a:t>
          </a:r>
        </a:p>
      </dsp:txBody>
      <dsp:txXfrm>
        <a:off x="1701445" y="1169537"/>
        <a:ext cx="1159606" cy="10031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7C633-A6D8-487B-93A1-EB0ED8FB7698}">
      <dsp:nvSpPr>
        <dsp:cNvPr id="0" name=""/>
        <dsp:cNvSpPr/>
      </dsp:nvSpPr>
      <dsp:spPr>
        <a:xfrm>
          <a:off x="4965848" y="1580966"/>
          <a:ext cx="3773925" cy="62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887"/>
              </a:lnTo>
              <a:lnTo>
                <a:pt x="3773925" y="408887"/>
              </a:lnTo>
              <a:lnTo>
                <a:pt x="3773925" y="6297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D2F1-D0FD-4581-9EA9-A09478AA45A6}">
      <dsp:nvSpPr>
        <dsp:cNvPr id="0" name=""/>
        <dsp:cNvSpPr/>
      </dsp:nvSpPr>
      <dsp:spPr>
        <a:xfrm>
          <a:off x="4920128" y="1580966"/>
          <a:ext cx="91440" cy="629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887"/>
              </a:lnTo>
              <a:lnTo>
                <a:pt x="45767" y="408887"/>
              </a:lnTo>
              <a:lnTo>
                <a:pt x="45767" y="6297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4A774-38AE-4B20-B3E1-C960F116A30F}">
      <dsp:nvSpPr>
        <dsp:cNvPr id="0" name=""/>
        <dsp:cNvSpPr/>
      </dsp:nvSpPr>
      <dsp:spPr>
        <a:xfrm>
          <a:off x="927051" y="1580966"/>
          <a:ext cx="4038796" cy="629724"/>
        </a:xfrm>
        <a:custGeom>
          <a:avLst/>
          <a:gdLst/>
          <a:ahLst/>
          <a:cxnLst/>
          <a:rect l="0" t="0" r="0" b="0"/>
          <a:pathLst>
            <a:path>
              <a:moveTo>
                <a:pt x="4038796" y="0"/>
              </a:moveTo>
              <a:lnTo>
                <a:pt x="4038796" y="408887"/>
              </a:lnTo>
              <a:lnTo>
                <a:pt x="0" y="408887"/>
              </a:lnTo>
              <a:lnTo>
                <a:pt x="0" y="6297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985E-4B1C-4BFD-BEA6-91C6C33C73FC}">
      <dsp:nvSpPr>
        <dsp:cNvPr id="0" name=""/>
        <dsp:cNvSpPr/>
      </dsp:nvSpPr>
      <dsp:spPr>
        <a:xfrm>
          <a:off x="3773925" y="67223"/>
          <a:ext cx="2383846" cy="15137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42B8-C4A9-43AC-8580-5E953CCE2FE4}">
      <dsp:nvSpPr>
        <dsp:cNvPr id="0" name=""/>
        <dsp:cNvSpPr/>
      </dsp:nvSpPr>
      <dsp:spPr>
        <a:xfrm>
          <a:off x="4038796" y="318852"/>
          <a:ext cx="2383846" cy="1513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IMPACT</a:t>
          </a:r>
        </a:p>
      </dsp:txBody>
      <dsp:txXfrm>
        <a:off x="4083132" y="363188"/>
        <a:ext cx="2295174" cy="1425070"/>
      </dsp:txXfrm>
    </dsp:sp>
    <dsp:sp modelId="{08F0D4F3-DA46-441E-AC71-E00543CCC9EC}">
      <dsp:nvSpPr>
        <dsp:cNvPr id="0" name=""/>
        <dsp:cNvSpPr/>
      </dsp:nvSpPr>
      <dsp:spPr>
        <a:xfrm>
          <a:off x="-264871" y="2210690"/>
          <a:ext cx="2383846" cy="1513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A31AE-534A-4683-B36F-64C86C3DF905}">
      <dsp:nvSpPr>
        <dsp:cNvPr id="0" name=""/>
        <dsp:cNvSpPr/>
      </dsp:nvSpPr>
      <dsp:spPr>
        <a:xfrm>
          <a:off x="0" y="2462319"/>
          <a:ext cx="2383846" cy="1513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ACROSS INDUSTRIES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36" y="2506655"/>
        <a:ext cx="2295174" cy="1425070"/>
      </dsp:txXfrm>
    </dsp:sp>
    <dsp:sp modelId="{0955C76C-2554-43D8-BE6B-2296C376252F}">
      <dsp:nvSpPr>
        <dsp:cNvPr id="0" name=""/>
        <dsp:cNvSpPr/>
      </dsp:nvSpPr>
      <dsp:spPr>
        <a:xfrm>
          <a:off x="3773972" y="2210690"/>
          <a:ext cx="2383846" cy="1513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B283-7E03-4DDA-8947-2C677912C56D}">
      <dsp:nvSpPr>
        <dsp:cNvPr id="0" name=""/>
        <dsp:cNvSpPr/>
      </dsp:nvSpPr>
      <dsp:spPr>
        <a:xfrm>
          <a:off x="4038844" y="2462319"/>
          <a:ext cx="2383846" cy="1513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NATURAL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LANGUAGE INTERACTION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180" y="2506655"/>
        <a:ext cx="2295174" cy="1425070"/>
      </dsp:txXfrm>
    </dsp:sp>
    <dsp:sp modelId="{AA26D603-D047-4B8C-8A6E-5CCA5E2851DC}">
      <dsp:nvSpPr>
        <dsp:cNvPr id="0" name=""/>
        <dsp:cNvSpPr/>
      </dsp:nvSpPr>
      <dsp:spPr>
        <a:xfrm>
          <a:off x="7547850" y="2210690"/>
          <a:ext cx="2383846" cy="1513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63BC-CC87-4182-A6C9-BD494A071392}">
      <dsp:nvSpPr>
        <dsp:cNvPr id="0" name=""/>
        <dsp:cNvSpPr/>
      </dsp:nvSpPr>
      <dsp:spPr>
        <a:xfrm>
          <a:off x="7812721" y="2462319"/>
          <a:ext cx="2383846" cy="1513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 AGNOSTIC</a:t>
          </a:r>
        </a:p>
      </dsp:txBody>
      <dsp:txXfrm>
        <a:off x="7857057" y="2506655"/>
        <a:ext cx="2295174" cy="1425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8944-2B76-4873-B88A-09B77F261A5B}">
      <dsp:nvSpPr>
        <dsp:cNvPr id="0" name=""/>
        <dsp:cNvSpPr/>
      </dsp:nvSpPr>
      <dsp:spPr>
        <a:xfrm>
          <a:off x="-3639308" y="-559218"/>
          <a:ext cx="4338312" cy="4338312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1E752-DCC3-41BC-8E92-91C15B818DF6}">
      <dsp:nvSpPr>
        <dsp:cNvPr id="0" name=""/>
        <dsp:cNvSpPr/>
      </dsp:nvSpPr>
      <dsp:spPr>
        <a:xfrm>
          <a:off x="449498" y="321987"/>
          <a:ext cx="5848103" cy="6439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LLMS must interact with trusted systems to be useful in enterprise workflows</a:t>
          </a:r>
        </a:p>
      </dsp:txBody>
      <dsp:txXfrm>
        <a:off x="449498" y="321987"/>
        <a:ext cx="5848103" cy="643975"/>
      </dsp:txXfrm>
    </dsp:sp>
    <dsp:sp modelId="{C6AAF665-A740-456A-BD8B-50DBB9ABC175}">
      <dsp:nvSpPr>
        <dsp:cNvPr id="0" name=""/>
        <dsp:cNvSpPr/>
      </dsp:nvSpPr>
      <dsp:spPr>
        <a:xfrm>
          <a:off x="47014" y="241490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537214-66B8-4FA8-A2EE-EB1371AE7052}">
      <dsp:nvSpPr>
        <dsp:cNvPr id="0" name=""/>
        <dsp:cNvSpPr/>
      </dsp:nvSpPr>
      <dsp:spPr>
        <a:xfrm>
          <a:off x="683583" y="1287950"/>
          <a:ext cx="5614018" cy="643975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hade val="51000"/>
                <a:satMod val="130000"/>
              </a:schemeClr>
            </a:gs>
            <a:gs pos="80000">
              <a:schemeClr val="accent3">
                <a:hueOff val="2058582"/>
                <a:satOff val="12356"/>
                <a:lumOff val="9413"/>
                <a:alphaOff val="0"/>
                <a:shade val="93000"/>
                <a:satMod val="13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Requires tools for retrieving real-time, structured, and secure data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583" y="1287950"/>
        <a:ext cx="5614018" cy="643975"/>
      </dsp:txXfrm>
    </dsp:sp>
    <dsp:sp modelId="{35666828-C49D-452C-A3EC-1C8174CD9E23}">
      <dsp:nvSpPr>
        <dsp:cNvPr id="0" name=""/>
        <dsp:cNvSpPr/>
      </dsp:nvSpPr>
      <dsp:spPr>
        <a:xfrm>
          <a:off x="281098" y="1207453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985345-F455-4E06-8375-8BC8981737ED}">
      <dsp:nvSpPr>
        <dsp:cNvPr id="0" name=""/>
        <dsp:cNvSpPr/>
      </dsp:nvSpPr>
      <dsp:spPr>
        <a:xfrm>
          <a:off x="449498" y="2253912"/>
          <a:ext cx="5848103" cy="643975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115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Tool-augmentation is essential to combine LLM reasoning with real-world tools for effective automation</a:t>
          </a:r>
        </a:p>
      </dsp:txBody>
      <dsp:txXfrm>
        <a:off x="449498" y="2253912"/>
        <a:ext cx="5848103" cy="643975"/>
      </dsp:txXfrm>
    </dsp:sp>
    <dsp:sp modelId="{B2DD89AB-F88C-4B64-AF25-045863E94854}">
      <dsp:nvSpPr>
        <dsp:cNvPr id="0" name=""/>
        <dsp:cNvSpPr/>
      </dsp:nvSpPr>
      <dsp:spPr>
        <a:xfrm>
          <a:off x="47014" y="2173415"/>
          <a:ext cx="804968" cy="8049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BD07-81A3-4E12-92EF-56C0FDF0E070}">
      <dsp:nvSpPr>
        <dsp:cNvPr id="0" name=""/>
        <dsp:cNvSpPr/>
      </dsp:nvSpPr>
      <dsp:spPr>
        <a:xfrm>
          <a:off x="2558" y="1083861"/>
          <a:ext cx="2276893" cy="91075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Ingest</a:t>
          </a:r>
          <a:r>
            <a:rPr lang="en-IN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structured and unstructured data.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37" y="1083861"/>
        <a:ext cx="1366136" cy="910757"/>
      </dsp:txXfrm>
    </dsp:sp>
    <dsp:sp modelId="{D64C73B2-E016-4ABF-BF87-4DAC0C51D26E}">
      <dsp:nvSpPr>
        <dsp:cNvPr id="0" name=""/>
        <dsp:cNvSpPr/>
      </dsp:nvSpPr>
      <dsp:spPr>
        <a:xfrm>
          <a:off x="2051762" y="1083861"/>
          <a:ext cx="2276893" cy="910757"/>
        </a:xfrm>
        <a:prstGeom prst="chevron">
          <a:avLst/>
        </a:prstGeom>
        <a:gradFill rotWithShape="0">
          <a:gsLst>
            <a:gs pos="0">
              <a:schemeClr val="accent3">
                <a:hueOff val="1029291"/>
                <a:satOff val="6178"/>
                <a:lumOff val="4706"/>
                <a:alphaOff val="0"/>
                <a:shade val="51000"/>
                <a:satMod val="130000"/>
              </a:schemeClr>
            </a:gs>
            <a:gs pos="80000">
              <a:schemeClr val="accent3">
                <a:hueOff val="1029291"/>
                <a:satOff val="6178"/>
                <a:lumOff val="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1029291"/>
                <a:satOff val="6178"/>
                <a:lumOff val="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</a:t>
          </a:r>
          <a:r>
            <a:rPr lang="en-IN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documents into manageable text chunks.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07141" y="1083861"/>
        <a:ext cx="1366136" cy="910757"/>
      </dsp:txXfrm>
    </dsp:sp>
    <dsp:sp modelId="{393A1700-844E-4026-BDD1-CFAFB1E1ADDD}">
      <dsp:nvSpPr>
        <dsp:cNvPr id="0" name=""/>
        <dsp:cNvSpPr/>
      </dsp:nvSpPr>
      <dsp:spPr>
        <a:xfrm>
          <a:off x="4100966" y="1083861"/>
          <a:ext cx="2276893" cy="910757"/>
        </a:xfrm>
        <a:prstGeom prst="chevron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hade val="51000"/>
                <a:satMod val="130000"/>
              </a:schemeClr>
            </a:gs>
            <a:gs pos="80000">
              <a:schemeClr val="accent3">
                <a:hueOff val="2058582"/>
                <a:satOff val="12356"/>
                <a:lumOff val="9413"/>
                <a:alphaOff val="0"/>
                <a:shade val="93000"/>
                <a:satMod val="13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 embedding model to convert chunks into vectors, stored in a Vector DB</a:t>
          </a:r>
        </a:p>
      </dsp:txBody>
      <dsp:txXfrm>
        <a:off x="4556345" y="1083861"/>
        <a:ext cx="1366136" cy="910757"/>
      </dsp:txXfrm>
    </dsp:sp>
    <dsp:sp modelId="{9020DAB4-C39C-44D1-9C7C-FA9537BAE560}">
      <dsp:nvSpPr>
        <dsp:cNvPr id="0" name=""/>
        <dsp:cNvSpPr/>
      </dsp:nvSpPr>
      <dsp:spPr>
        <a:xfrm>
          <a:off x="6150170" y="1083861"/>
          <a:ext cx="2276893" cy="910757"/>
        </a:xfrm>
        <a:prstGeom prst="chevron">
          <a:avLst/>
        </a:prstGeom>
        <a:gradFill rotWithShape="0">
          <a:gsLst>
            <a:gs pos="0">
              <a:schemeClr val="accent3">
                <a:hueOff val="3087872"/>
                <a:satOff val="18534"/>
                <a:lumOff val="14119"/>
                <a:alphaOff val="0"/>
                <a:shade val="51000"/>
                <a:satMod val="130000"/>
              </a:schemeClr>
            </a:gs>
            <a:gs pos="80000">
              <a:schemeClr val="accent3">
                <a:hueOff val="3087872"/>
                <a:satOff val="18534"/>
                <a:lumOff val="14119"/>
                <a:alphaOff val="0"/>
                <a:shade val="93000"/>
                <a:satMod val="130000"/>
              </a:schemeClr>
            </a:gs>
            <a:gs pos="100000">
              <a:schemeClr val="accent3">
                <a:hueOff val="3087872"/>
                <a:satOff val="18534"/>
                <a:lumOff val="141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Retrieve semantically relevant vectors from the Vector DB</a:t>
          </a:r>
        </a:p>
      </dsp:txBody>
      <dsp:txXfrm>
        <a:off x="6605549" y="1083861"/>
        <a:ext cx="1366136" cy="910757"/>
      </dsp:txXfrm>
    </dsp:sp>
    <dsp:sp modelId="{DC4EC7A9-360B-452C-89AA-FCEAD53C3351}">
      <dsp:nvSpPr>
        <dsp:cNvPr id="0" name=""/>
        <dsp:cNvSpPr/>
      </dsp:nvSpPr>
      <dsp:spPr>
        <a:xfrm>
          <a:off x="8199374" y="1083861"/>
          <a:ext cx="2276893" cy="910757"/>
        </a:xfrm>
        <a:prstGeom prst="chevron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 retrieved chunks into the LLM for a context aware response</a:t>
          </a:r>
        </a:p>
      </dsp:txBody>
      <dsp:txXfrm>
        <a:off x="8654753" y="1083861"/>
        <a:ext cx="1366136" cy="910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8A29-3164-4DF5-9D7D-3BD14EC9B753}">
      <dsp:nvSpPr>
        <dsp:cNvPr id="0" name=""/>
        <dsp:cNvSpPr/>
      </dsp:nvSpPr>
      <dsp:spPr>
        <a:xfrm>
          <a:off x="3875535" y="0"/>
          <a:ext cx="2302249" cy="1151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STANDARDIZATION</a:t>
          </a:r>
        </a:p>
      </dsp:txBody>
      <dsp:txXfrm>
        <a:off x="3909250" y="33715"/>
        <a:ext cx="2234819" cy="1083694"/>
      </dsp:txXfrm>
    </dsp:sp>
    <dsp:sp modelId="{90BB6DB4-1580-4AFC-B59A-FD47D49EFDAD}">
      <dsp:nvSpPr>
        <dsp:cNvPr id="0" name=""/>
        <dsp:cNvSpPr/>
      </dsp:nvSpPr>
      <dsp:spPr>
        <a:xfrm rot="1741831">
          <a:off x="6294327" y="1449587"/>
          <a:ext cx="1340199" cy="4028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15195" y="1530166"/>
        <a:ext cx="1098463" cy="241735"/>
      </dsp:txXfrm>
    </dsp:sp>
    <dsp:sp modelId="{1D25BF1B-2927-486E-A570-A89263AACA79}">
      <dsp:nvSpPr>
        <dsp:cNvPr id="0" name=""/>
        <dsp:cNvSpPr/>
      </dsp:nvSpPr>
      <dsp:spPr>
        <a:xfrm>
          <a:off x="7751070" y="2150944"/>
          <a:ext cx="2302249" cy="1151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hade val="51000"/>
                <a:satMod val="130000"/>
              </a:schemeClr>
            </a:gs>
            <a:gs pos="80000">
              <a:schemeClr val="accent3">
                <a:hueOff val="1372388"/>
                <a:satOff val="8237"/>
                <a:lumOff val="6275"/>
                <a:alphaOff val="0"/>
                <a:shade val="93000"/>
                <a:satMod val="13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NATIVE TOOL AWARENESS</a:t>
          </a:r>
        </a:p>
      </dsp:txBody>
      <dsp:txXfrm>
        <a:off x="7784785" y="2184659"/>
        <a:ext cx="2234819" cy="1083694"/>
      </dsp:txXfrm>
    </dsp:sp>
    <dsp:sp modelId="{FBABF2D3-44C7-40F4-AAB6-32F1D787FED7}">
      <dsp:nvSpPr>
        <dsp:cNvPr id="0" name=""/>
        <dsp:cNvSpPr/>
      </dsp:nvSpPr>
      <dsp:spPr>
        <a:xfrm rot="9562092">
          <a:off x="6294327" y="3254646"/>
          <a:ext cx="1340199" cy="4028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hade val="51000"/>
                <a:satMod val="130000"/>
              </a:schemeClr>
            </a:gs>
            <a:gs pos="80000">
              <a:schemeClr val="accent3">
                <a:hueOff val="1372388"/>
                <a:satOff val="8237"/>
                <a:lumOff val="6275"/>
                <a:alphaOff val="0"/>
                <a:shade val="93000"/>
                <a:satMod val="13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415195" y="3335225"/>
        <a:ext cx="1098463" cy="241735"/>
      </dsp:txXfrm>
    </dsp:sp>
    <dsp:sp modelId="{4F2EF8A2-33FD-4631-AD90-B280BA942925}">
      <dsp:nvSpPr>
        <dsp:cNvPr id="0" name=""/>
        <dsp:cNvSpPr/>
      </dsp:nvSpPr>
      <dsp:spPr>
        <a:xfrm>
          <a:off x="3875535" y="3610117"/>
          <a:ext cx="2302249" cy="1151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hade val="51000"/>
                <a:satMod val="130000"/>
              </a:schemeClr>
            </a:gs>
            <a:gs pos="80000">
              <a:schemeClr val="accent3">
                <a:hueOff val="2744775"/>
                <a:satOff val="16475"/>
                <a:lumOff val="12550"/>
                <a:alphaOff val="0"/>
                <a:shade val="93000"/>
                <a:satMod val="13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CONTEXT AND MEMORY</a:t>
          </a:r>
        </a:p>
      </dsp:txBody>
      <dsp:txXfrm>
        <a:off x="3909250" y="3643832"/>
        <a:ext cx="2234819" cy="1083694"/>
      </dsp:txXfrm>
    </dsp:sp>
    <dsp:sp modelId="{61C44238-A15F-4C59-A9E2-233F87E61A66}">
      <dsp:nvSpPr>
        <dsp:cNvPr id="0" name=""/>
        <dsp:cNvSpPr/>
      </dsp:nvSpPr>
      <dsp:spPr>
        <a:xfrm rot="12005593">
          <a:off x="2418792" y="3275370"/>
          <a:ext cx="1340199" cy="4028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hade val="51000"/>
                <a:satMod val="130000"/>
              </a:schemeClr>
            </a:gs>
            <a:gs pos="80000">
              <a:schemeClr val="accent3">
                <a:hueOff val="2744775"/>
                <a:satOff val="16475"/>
                <a:lumOff val="12550"/>
                <a:alphaOff val="0"/>
                <a:shade val="93000"/>
                <a:satMod val="13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539660" y="3355949"/>
        <a:ext cx="1098463" cy="241735"/>
      </dsp:txXfrm>
    </dsp:sp>
    <dsp:sp modelId="{F1E64267-7433-4557-B21D-FAEB4C4FEF4C}">
      <dsp:nvSpPr>
        <dsp:cNvPr id="0" name=""/>
        <dsp:cNvSpPr/>
      </dsp:nvSpPr>
      <dsp:spPr>
        <a:xfrm>
          <a:off x="0" y="2192392"/>
          <a:ext cx="2302249" cy="1151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DEVELOPMENT OVERHEAD</a:t>
          </a:r>
        </a:p>
      </dsp:txBody>
      <dsp:txXfrm>
        <a:off x="33715" y="2226107"/>
        <a:ext cx="2234819" cy="1083694"/>
      </dsp:txXfrm>
    </dsp:sp>
    <dsp:sp modelId="{D3D15E91-5E6C-40DE-BC24-95B9C6B94A2F}">
      <dsp:nvSpPr>
        <dsp:cNvPr id="0" name=""/>
        <dsp:cNvSpPr/>
      </dsp:nvSpPr>
      <dsp:spPr>
        <a:xfrm rot="19830188">
          <a:off x="2418792" y="1470311"/>
          <a:ext cx="1340199" cy="4028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9660" y="1550890"/>
        <a:ext cx="1098463" cy="2417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FC063-8345-4A68-BE02-8200B7801B6F}">
      <dsp:nvSpPr>
        <dsp:cNvPr id="0" name=""/>
        <dsp:cNvSpPr/>
      </dsp:nvSpPr>
      <dsp:spPr>
        <a:xfrm>
          <a:off x="3936864" y="1789868"/>
          <a:ext cx="2793903" cy="603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91"/>
              </a:lnTo>
              <a:lnTo>
                <a:pt x="2793903" y="392091"/>
              </a:lnTo>
              <a:lnTo>
                <a:pt x="2793903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7C633-A6D8-487B-93A1-EB0ED8FB7698}">
      <dsp:nvSpPr>
        <dsp:cNvPr id="0" name=""/>
        <dsp:cNvSpPr/>
      </dsp:nvSpPr>
      <dsp:spPr>
        <a:xfrm>
          <a:off x="3891144" y="1789868"/>
          <a:ext cx="91440" cy="603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D2F1-D0FD-4581-9EA9-A09478AA45A6}">
      <dsp:nvSpPr>
        <dsp:cNvPr id="0" name=""/>
        <dsp:cNvSpPr/>
      </dsp:nvSpPr>
      <dsp:spPr>
        <a:xfrm>
          <a:off x="888969" y="1789868"/>
          <a:ext cx="3047895" cy="603856"/>
        </a:xfrm>
        <a:custGeom>
          <a:avLst/>
          <a:gdLst/>
          <a:ahLst/>
          <a:cxnLst/>
          <a:rect l="0" t="0" r="0" b="0"/>
          <a:pathLst>
            <a:path>
              <a:moveTo>
                <a:pt x="3047895" y="0"/>
              </a:moveTo>
              <a:lnTo>
                <a:pt x="3047895" y="392091"/>
              </a:lnTo>
              <a:lnTo>
                <a:pt x="0" y="392091"/>
              </a:lnTo>
              <a:lnTo>
                <a:pt x="0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985E-4B1C-4BFD-BEA6-91C6C33C73FC}">
      <dsp:nvSpPr>
        <dsp:cNvPr id="0" name=""/>
        <dsp:cNvSpPr/>
      </dsp:nvSpPr>
      <dsp:spPr>
        <a:xfrm>
          <a:off x="2793903" y="338308"/>
          <a:ext cx="2285921" cy="14515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42B8-C4A9-43AC-8580-5E953CCE2FE4}">
      <dsp:nvSpPr>
        <dsp:cNvPr id="0" name=""/>
        <dsp:cNvSpPr/>
      </dsp:nvSpPr>
      <dsp:spPr>
        <a:xfrm>
          <a:off x="3047895" y="579600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MODEL CONTEXT PROTOCOL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0410" y="622115"/>
        <a:ext cx="2200891" cy="1366529"/>
      </dsp:txXfrm>
    </dsp:sp>
    <dsp:sp modelId="{0955C76C-2554-43D8-BE6B-2296C376252F}">
      <dsp:nvSpPr>
        <dsp:cNvPr id="0" name=""/>
        <dsp:cNvSpPr/>
      </dsp:nvSpPr>
      <dsp:spPr>
        <a:xfrm>
          <a:off x="-253991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B283-7E03-4DDA-8947-2C677912C56D}">
      <dsp:nvSpPr>
        <dsp:cNvPr id="0" name=""/>
        <dsp:cNvSpPr/>
      </dsp:nvSpPr>
      <dsp:spPr>
        <a:xfrm>
          <a:off x="0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UNIVERSAL CONNECTOR FOR AI APPLICATIONS</a:t>
          </a:r>
        </a:p>
      </dsp:txBody>
      <dsp:txXfrm>
        <a:off x="42515" y="2677531"/>
        <a:ext cx="2200891" cy="1366529"/>
      </dsp:txXfrm>
    </dsp:sp>
    <dsp:sp modelId="{AA26D603-D047-4B8C-8A6E-5CCA5E2851DC}">
      <dsp:nvSpPr>
        <dsp:cNvPr id="0" name=""/>
        <dsp:cNvSpPr/>
      </dsp:nvSpPr>
      <dsp:spPr>
        <a:xfrm>
          <a:off x="2793903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63BC-CC87-4182-A6C9-BD494A071392}">
      <dsp:nvSpPr>
        <dsp:cNvPr id="0" name=""/>
        <dsp:cNvSpPr/>
      </dsp:nvSpPr>
      <dsp:spPr>
        <a:xfrm>
          <a:off x="3047895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INTEGRATION CHALLENGES</a:t>
          </a:r>
        </a:p>
      </dsp:txBody>
      <dsp:txXfrm>
        <a:off x="3090410" y="2677531"/>
        <a:ext cx="2200891" cy="1366529"/>
      </dsp:txXfrm>
    </dsp:sp>
    <dsp:sp modelId="{B65140F3-B667-4057-9FCC-84BD59E728CB}">
      <dsp:nvSpPr>
        <dsp:cNvPr id="0" name=""/>
        <dsp:cNvSpPr/>
      </dsp:nvSpPr>
      <dsp:spPr>
        <a:xfrm>
          <a:off x="5587807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44B2F-BBA8-408F-89C4-D18B0BBA3E55}">
      <dsp:nvSpPr>
        <dsp:cNvPr id="0" name=""/>
        <dsp:cNvSpPr/>
      </dsp:nvSpPr>
      <dsp:spPr>
        <a:xfrm>
          <a:off x="5841798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AI CAPABILITIES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4313" y="2677531"/>
        <a:ext cx="2200891" cy="13665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A31A-0F05-4776-BD47-DB7EB62E626D}">
      <dsp:nvSpPr>
        <dsp:cNvPr id="0" name=""/>
        <dsp:cNvSpPr/>
      </dsp:nvSpPr>
      <dsp:spPr>
        <a:xfrm>
          <a:off x="2817153" y="1665199"/>
          <a:ext cx="2116541" cy="183089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 FEATURES OF MCP</a:t>
          </a:r>
        </a:p>
      </dsp:txBody>
      <dsp:txXfrm>
        <a:off x="3167893" y="1968604"/>
        <a:ext cx="1415061" cy="1224083"/>
      </dsp:txXfrm>
    </dsp:sp>
    <dsp:sp modelId="{99D7522C-4233-404B-92CE-CFBB4ACD1767}">
      <dsp:nvSpPr>
        <dsp:cNvPr id="0" name=""/>
        <dsp:cNvSpPr/>
      </dsp:nvSpPr>
      <dsp:spPr>
        <a:xfrm>
          <a:off x="4142514" y="78924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89D94-73A3-4663-9DC9-9AEC6C3D9B5B}">
      <dsp:nvSpPr>
        <dsp:cNvPr id="0" name=""/>
        <dsp:cNvSpPr/>
      </dsp:nvSpPr>
      <dsp:spPr>
        <a:xfrm>
          <a:off x="3012117" y="0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Standardized Tool Calling Protocol</a:t>
          </a:r>
        </a:p>
      </dsp:txBody>
      <dsp:txXfrm>
        <a:off x="3299559" y="248671"/>
        <a:ext cx="1159606" cy="1003195"/>
      </dsp:txXfrm>
    </dsp:sp>
    <dsp:sp modelId="{968E10E2-DB7D-419C-878F-C1F8406DBAAE}">
      <dsp:nvSpPr>
        <dsp:cNvPr id="0" name=""/>
        <dsp:cNvSpPr/>
      </dsp:nvSpPr>
      <dsp:spPr>
        <a:xfrm>
          <a:off x="5074501" y="2075563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CFF4A-D875-4C08-AF07-85A55CBBDC64}">
      <dsp:nvSpPr>
        <dsp:cNvPr id="0" name=""/>
        <dsp:cNvSpPr/>
      </dsp:nvSpPr>
      <dsp:spPr>
        <a:xfrm>
          <a:off x="4602846" y="922931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in Tool Discovery &amp; Handshake</a:t>
          </a:r>
        </a:p>
      </dsp:txBody>
      <dsp:txXfrm>
        <a:off x="4890288" y="1171602"/>
        <a:ext cx="1159606" cy="1003195"/>
      </dsp:txXfrm>
    </dsp:sp>
    <dsp:sp modelId="{A381138B-685D-4CBF-B7B8-44344DEFCCB7}">
      <dsp:nvSpPr>
        <dsp:cNvPr id="0" name=""/>
        <dsp:cNvSpPr/>
      </dsp:nvSpPr>
      <dsp:spPr>
        <a:xfrm>
          <a:off x="4427083" y="352758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B868E-9DE5-4191-94FE-B5239B932E26}">
      <dsp:nvSpPr>
        <dsp:cNvPr id="0" name=""/>
        <dsp:cNvSpPr/>
      </dsp:nvSpPr>
      <dsp:spPr>
        <a:xfrm>
          <a:off x="4602846" y="2737307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Management and Memory Storage</a:t>
          </a:r>
        </a:p>
      </dsp:txBody>
      <dsp:txXfrm>
        <a:off x="4890288" y="2985978"/>
        <a:ext cx="1159606" cy="1003195"/>
      </dsp:txXfrm>
    </dsp:sp>
    <dsp:sp modelId="{DE94B779-0742-441F-B9D1-C4C4BDA5F681}">
      <dsp:nvSpPr>
        <dsp:cNvPr id="0" name=""/>
        <dsp:cNvSpPr/>
      </dsp:nvSpPr>
      <dsp:spPr>
        <a:xfrm>
          <a:off x="2821091" y="3678305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0918-5DEE-4F63-B24F-023186895612}">
      <dsp:nvSpPr>
        <dsp:cNvPr id="0" name=""/>
        <dsp:cNvSpPr/>
      </dsp:nvSpPr>
      <dsp:spPr>
        <a:xfrm>
          <a:off x="3012117" y="3661271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 LLM-Tool Orchestration</a:t>
          </a:r>
        </a:p>
      </dsp:txBody>
      <dsp:txXfrm>
        <a:off x="3299559" y="3909942"/>
        <a:ext cx="1159606" cy="1003195"/>
      </dsp:txXfrm>
    </dsp:sp>
    <dsp:sp modelId="{0208AD83-AA7D-4F98-AD50-0D999BF8E4AC}">
      <dsp:nvSpPr>
        <dsp:cNvPr id="0" name=""/>
        <dsp:cNvSpPr/>
      </dsp:nvSpPr>
      <dsp:spPr>
        <a:xfrm>
          <a:off x="1873842" y="2392498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F990-B940-4792-A1F7-30F80EAED2E9}">
      <dsp:nvSpPr>
        <dsp:cNvPr id="0" name=""/>
        <dsp:cNvSpPr/>
      </dsp:nvSpPr>
      <dsp:spPr>
        <a:xfrm>
          <a:off x="1414003" y="2738339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Multi-System Collaboration Support</a:t>
          </a:r>
        </a:p>
      </dsp:txBody>
      <dsp:txXfrm>
        <a:off x="1701445" y="2987010"/>
        <a:ext cx="1159606" cy="1003195"/>
      </dsp:txXfrm>
    </dsp:sp>
    <dsp:sp modelId="{BC888CB5-4E70-461B-A4FC-AF69823523FE}">
      <dsp:nvSpPr>
        <dsp:cNvPr id="0" name=""/>
        <dsp:cNvSpPr/>
      </dsp:nvSpPr>
      <dsp:spPr>
        <a:xfrm>
          <a:off x="1414003" y="920866"/>
          <a:ext cx="1734490" cy="150053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Rapid Development and Scaling</a:t>
          </a:r>
        </a:p>
      </dsp:txBody>
      <dsp:txXfrm>
        <a:off x="1701445" y="1169537"/>
        <a:ext cx="1159606" cy="10031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FC063-8345-4A68-BE02-8200B7801B6F}">
      <dsp:nvSpPr>
        <dsp:cNvPr id="0" name=""/>
        <dsp:cNvSpPr/>
      </dsp:nvSpPr>
      <dsp:spPr>
        <a:xfrm>
          <a:off x="3936864" y="1789868"/>
          <a:ext cx="2793903" cy="603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91"/>
              </a:lnTo>
              <a:lnTo>
                <a:pt x="2793903" y="392091"/>
              </a:lnTo>
              <a:lnTo>
                <a:pt x="2793903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7C633-A6D8-487B-93A1-EB0ED8FB7698}">
      <dsp:nvSpPr>
        <dsp:cNvPr id="0" name=""/>
        <dsp:cNvSpPr/>
      </dsp:nvSpPr>
      <dsp:spPr>
        <a:xfrm>
          <a:off x="3891144" y="1789868"/>
          <a:ext cx="91440" cy="603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D2F1-D0FD-4581-9EA9-A09478AA45A6}">
      <dsp:nvSpPr>
        <dsp:cNvPr id="0" name=""/>
        <dsp:cNvSpPr/>
      </dsp:nvSpPr>
      <dsp:spPr>
        <a:xfrm>
          <a:off x="888969" y="1789868"/>
          <a:ext cx="3047895" cy="603856"/>
        </a:xfrm>
        <a:custGeom>
          <a:avLst/>
          <a:gdLst/>
          <a:ahLst/>
          <a:cxnLst/>
          <a:rect l="0" t="0" r="0" b="0"/>
          <a:pathLst>
            <a:path>
              <a:moveTo>
                <a:pt x="3047895" y="0"/>
              </a:moveTo>
              <a:lnTo>
                <a:pt x="3047895" y="392091"/>
              </a:lnTo>
              <a:lnTo>
                <a:pt x="0" y="392091"/>
              </a:lnTo>
              <a:lnTo>
                <a:pt x="0" y="60385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985E-4B1C-4BFD-BEA6-91C6C33C73FC}">
      <dsp:nvSpPr>
        <dsp:cNvPr id="0" name=""/>
        <dsp:cNvSpPr/>
      </dsp:nvSpPr>
      <dsp:spPr>
        <a:xfrm>
          <a:off x="2793903" y="338308"/>
          <a:ext cx="2285921" cy="14515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42B8-C4A9-43AC-8580-5E953CCE2FE4}">
      <dsp:nvSpPr>
        <dsp:cNvPr id="0" name=""/>
        <dsp:cNvSpPr/>
      </dsp:nvSpPr>
      <dsp:spPr>
        <a:xfrm>
          <a:off x="3047895" y="579600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AGENT-TO-AGENT PROTOCOL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0410" y="622115"/>
        <a:ext cx="2200891" cy="1366529"/>
      </dsp:txXfrm>
    </dsp:sp>
    <dsp:sp modelId="{0955C76C-2554-43D8-BE6B-2296C376252F}">
      <dsp:nvSpPr>
        <dsp:cNvPr id="0" name=""/>
        <dsp:cNvSpPr/>
      </dsp:nvSpPr>
      <dsp:spPr>
        <a:xfrm>
          <a:off x="-253991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B283-7E03-4DDA-8947-2C677912C56D}">
      <dsp:nvSpPr>
        <dsp:cNvPr id="0" name=""/>
        <dsp:cNvSpPr/>
      </dsp:nvSpPr>
      <dsp:spPr>
        <a:xfrm>
          <a:off x="0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MODULAR AGENT COLLABORATION</a:t>
          </a:r>
        </a:p>
      </dsp:txBody>
      <dsp:txXfrm>
        <a:off x="42515" y="2677531"/>
        <a:ext cx="2200891" cy="1366529"/>
      </dsp:txXfrm>
    </dsp:sp>
    <dsp:sp modelId="{AA26D603-D047-4B8C-8A6E-5CCA5E2851DC}">
      <dsp:nvSpPr>
        <dsp:cNvPr id="0" name=""/>
        <dsp:cNvSpPr/>
      </dsp:nvSpPr>
      <dsp:spPr>
        <a:xfrm>
          <a:off x="2793903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63BC-CC87-4182-A6C9-BD494A071392}">
      <dsp:nvSpPr>
        <dsp:cNvPr id="0" name=""/>
        <dsp:cNvSpPr/>
      </dsp:nvSpPr>
      <dsp:spPr>
        <a:xfrm>
          <a:off x="3047895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DECLARATIVE, SCALABLE ORCHESTRATION</a:t>
          </a:r>
        </a:p>
      </dsp:txBody>
      <dsp:txXfrm>
        <a:off x="3090410" y="2677531"/>
        <a:ext cx="2200891" cy="1366529"/>
      </dsp:txXfrm>
    </dsp:sp>
    <dsp:sp modelId="{B65140F3-B667-4057-9FCC-84BD59E728CB}">
      <dsp:nvSpPr>
        <dsp:cNvPr id="0" name=""/>
        <dsp:cNvSpPr/>
      </dsp:nvSpPr>
      <dsp:spPr>
        <a:xfrm>
          <a:off x="5587807" y="2393725"/>
          <a:ext cx="2285921" cy="14515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44B2F-BBA8-408F-89C4-D18B0BBA3E55}">
      <dsp:nvSpPr>
        <dsp:cNvPr id="0" name=""/>
        <dsp:cNvSpPr/>
      </dsp:nvSpPr>
      <dsp:spPr>
        <a:xfrm>
          <a:off x="5841798" y="2635016"/>
          <a:ext cx="2285921" cy="1451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ENHANCING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AI CAPABILITIES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4313" y="2677531"/>
        <a:ext cx="2200891" cy="1366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A31A-0F05-4776-BD47-DB7EB62E626D}">
      <dsp:nvSpPr>
        <dsp:cNvPr id="0" name=""/>
        <dsp:cNvSpPr/>
      </dsp:nvSpPr>
      <dsp:spPr>
        <a:xfrm>
          <a:off x="2817153" y="1665199"/>
          <a:ext cx="2116541" cy="18308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 FEATURES OF A2A</a:t>
          </a:r>
        </a:p>
      </dsp:txBody>
      <dsp:txXfrm>
        <a:off x="3167893" y="1968604"/>
        <a:ext cx="1415061" cy="1224083"/>
      </dsp:txXfrm>
    </dsp:sp>
    <dsp:sp modelId="{99D7522C-4233-404B-92CE-CFBB4ACD1767}">
      <dsp:nvSpPr>
        <dsp:cNvPr id="0" name=""/>
        <dsp:cNvSpPr/>
      </dsp:nvSpPr>
      <dsp:spPr>
        <a:xfrm>
          <a:off x="4142514" y="78924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D89D94-73A3-4663-9DC9-9AEC6C3D9B5B}">
      <dsp:nvSpPr>
        <dsp:cNvPr id="0" name=""/>
        <dsp:cNvSpPr/>
      </dsp:nvSpPr>
      <dsp:spPr>
        <a:xfrm>
          <a:off x="3012117" y="0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Modular Agent Pipelines</a:t>
          </a:r>
        </a:p>
      </dsp:txBody>
      <dsp:txXfrm>
        <a:off x="3299559" y="248671"/>
        <a:ext cx="1159606" cy="1003195"/>
      </dsp:txXfrm>
    </dsp:sp>
    <dsp:sp modelId="{968E10E2-DB7D-419C-878F-C1F8406DBAAE}">
      <dsp:nvSpPr>
        <dsp:cNvPr id="0" name=""/>
        <dsp:cNvSpPr/>
      </dsp:nvSpPr>
      <dsp:spPr>
        <a:xfrm>
          <a:off x="5074501" y="2075563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CFF4A-D875-4C08-AF07-85A55CBBDC64}">
      <dsp:nvSpPr>
        <dsp:cNvPr id="0" name=""/>
        <dsp:cNvSpPr/>
      </dsp:nvSpPr>
      <dsp:spPr>
        <a:xfrm>
          <a:off x="4602846" y="922931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shade val="51000"/>
                <a:satMod val="130000"/>
              </a:schemeClr>
            </a:gs>
            <a:gs pos="80000">
              <a:schemeClr val="accent3">
                <a:hueOff val="823433"/>
                <a:satOff val="4942"/>
                <a:lumOff val="3765"/>
                <a:alphaOff val="0"/>
                <a:shade val="93000"/>
                <a:satMod val="130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Agents, tools and goals are declared using YAML</a:t>
          </a:r>
        </a:p>
      </dsp:txBody>
      <dsp:txXfrm>
        <a:off x="4890288" y="1171602"/>
        <a:ext cx="1159606" cy="1003195"/>
      </dsp:txXfrm>
    </dsp:sp>
    <dsp:sp modelId="{A381138B-685D-4CBF-B7B8-44344DEFCCB7}">
      <dsp:nvSpPr>
        <dsp:cNvPr id="0" name=""/>
        <dsp:cNvSpPr/>
      </dsp:nvSpPr>
      <dsp:spPr>
        <a:xfrm>
          <a:off x="4427083" y="3527580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5B868E-9DE5-4191-94FE-B5239B932E26}">
      <dsp:nvSpPr>
        <dsp:cNvPr id="0" name=""/>
        <dsp:cNvSpPr/>
      </dsp:nvSpPr>
      <dsp:spPr>
        <a:xfrm>
          <a:off x="4602846" y="2737307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shade val="51000"/>
                <a:satMod val="130000"/>
              </a:schemeClr>
            </a:gs>
            <a:gs pos="80000">
              <a:schemeClr val="accent3">
                <a:hueOff val="1646865"/>
                <a:satOff val="9885"/>
                <a:lumOff val="7530"/>
                <a:alphaOff val="0"/>
                <a:shade val="93000"/>
                <a:satMod val="130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Built-in state and memory management</a:t>
          </a:r>
        </a:p>
      </dsp:txBody>
      <dsp:txXfrm>
        <a:off x="4890288" y="2985978"/>
        <a:ext cx="1159606" cy="1003195"/>
      </dsp:txXfrm>
    </dsp:sp>
    <dsp:sp modelId="{DE94B779-0742-441F-B9D1-C4C4BDA5F681}">
      <dsp:nvSpPr>
        <dsp:cNvPr id="0" name=""/>
        <dsp:cNvSpPr/>
      </dsp:nvSpPr>
      <dsp:spPr>
        <a:xfrm>
          <a:off x="2821091" y="3678305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D0918-5DEE-4F63-B24F-023186895612}">
      <dsp:nvSpPr>
        <dsp:cNvPr id="0" name=""/>
        <dsp:cNvSpPr/>
      </dsp:nvSpPr>
      <dsp:spPr>
        <a:xfrm>
          <a:off x="3012117" y="3661271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shade val="51000"/>
                <a:satMod val="130000"/>
              </a:schemeClr>
            </a:gs>
            <a:gs pos="80000">
              <a:schemeClr val="accent3">
                <a:hueOff val="2470298"/>
                <a:satOff val="14827"/>
                <a:lumOff val="11295"/>
                <a:alphaOff val="0"/>
                <a:shade val="93000"/>
                <a:satMod val="130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Tool routing</a:t>
          </a:r>
        </a:p>
      </dsp:txBody>
      <dsp:txXfrm>
        <a:off x="3299559" y="3909942"/>
        <a:ext cx="1159606" cy="1003195"/>
      </dsp:txXfrm>
    </dsp:sp>
    <dsp:sp modelId="{0208AD83-AA7D-4F98-AD50-0D999BF8E4AC}">
      <dsp:nvSpPr>
        <dsp:cNvPr id="0" name=""/>
        <dsp:cNvSpPr/>
      </dsp:nvSpPr>
      <dsp:spPr>
        <a:xfrm>
          <a:off x="1873842" y="2392498"/>
          <a:ext cx="798564" cy="688069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81F990-B940-4792-A1F7-30F80EAED2E9}">
      <dsp:nvSpPr>
        <dsp:cNvPr id="0" name=""/>
        <dsp:cNvSpPr/>
      </dsp:nvSpPr>
      <dsp:spPr>
        <a:xfrm>
          <a:off x="1414003" y="2738339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shade val="51000"/>
                <a:satMod val="130000"/>
              </a:schemeClr>
            </a:gs>
            <a:gs pos="80000">
              <a:schemeClr val="accent3">
                <a:hueOff val="3293730"/>
                <a:satOff val="19770"/>
                <a:lumOff val="15060"/>
                <a:alphaOff val="0"/>
                <a:shade val="93000"/>
                <a:satMod val="130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collaboration</a:t>
          </a:r>
        </a:p>
      </dsp:txBody>
      <dsp:txXfrm>
        <a:off x="1701445" y="2987010"/>
        <a:ext cx="1159606" cy="1003195"/>
      </dsp:txXfrm>
    </dsp:sp>
    <dsp:sp modelId="{BC888CB5-4E70-461B-A4FC-AF69823523FE}">
      <dsp:nvSpPr>
        <dsp:cNvPr id="0" name=""/>
        <dsp:cNvSpPr/>
      </dsp:nvSpPr>
      <dsp:spPr>
        <a:xfrm>
          <a:off x="1414003" y="920866"/>
          <a:ext cx="1734490" cy="1500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hade val="51000"/>
                <a:satMod val="130000"/>
              </a:schemeClr>
            </a:gs>
            <a:gs pos="80000">
              <a:schemeClr val="accent3">
                <a:hueOff val="4117163"/>
                <a:satOff val="24712"/>
                <a:lumOff val="18825"/>
                <a:alphaOff val="0"/>
                <a:shade val="93000"/>
                <a:satMod val="13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 of agents built with different technologies.</a:t>
          </a:r>
        </a:p>
      </dsp:txBody>
      <dsp:txXfrm>
        <a:off x="1701445" y="1169537"/>
        <a:ext cx="1159606" cy="10031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FC063-8345-4A68-BE02-8200B7801B6F}">
      <dsp:nvSpPr>
        <dsp:cNvPr id="0" name=""/>
        <dsp:cNvSpPr/>
      </dsp:nvSpPr>
      <dsp:spPr>
        <a:xfrm>
          <a:off x="4979788" y="1816112"/>
          <a:ext cx="3913331" cy="56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47"/>
              </a:lnTo>
              <a:lnTo>
                <a:pt x="3913331" y="365847"/>
              </a:lnTo>
              <a:lnTo>
                <a:pt x="3913331" y="5634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7C633-A6D8-487B-93A1-EB0ED8FB7698}">
      <dsp:nvSpPr>
        <dsp:cNvPr id="0" name=""/>
        <dsp:cNvSpPr/>
      </dsp:nvSpPr>
      <dsp:spPr>
        <a:xfrm>
          <a:off x="4979788" y="1816112"/>
          <a:ext cx="1303447" cy="56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47"/>
              </a:lnTo>
              <a:lnTo>
                <a:pt x="1303447" y="365847"/>
              </a:lnTo>
              <a:lnTo>
                <a:pt x="1303447" y="5634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D2F1-D0FD-4581-9EA9-A09478AA45A6}">
      <dsp:nvSpPr>
        <dsp:cNvPr id="0" name=""/>
        <dsp:cNvSpPr/>
      </dsp:nvSpPr>
      <dsp:spPr>
        <a:xfrm>
          <a:off x="3430820" y="1816112"/>
          <a:ext cx="1548967" cy="563437"/>
        </a:xfrm>
        <a:custGeom>
          <a:avLst/>
          <a:gdLst/>
          <a:ahLst/>
          <a:cxnLst/>
          <a:rect l="0" t="0" r="0" b="0"/>
          <a:pathLst>
            <a:path>
              <a:moveTo>
                <a:pt x="1548967" y="0"/>
              </a:moveTo>
              <a:lnTo>
                <a:pt x="1548967" y="365847"/>
              </a:lnTo>
              <a:lnTo>
                <a:pt x="0" y="365847"/>
              </a:lnTo>
              <a:lnTo>
                <a:pt x="0" y="5634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4A774-38AE-4B20-B3E1-C960F116A30F}">
      <dsp:nvSpPr>
        <dsp:cNvPr id="0" name=""/>
        <dsp:cNvSpPr/>
      </dsp:nvSpPr>
      <dsp:spPr>
        <a:xfrm>
          <a:off x="829466" y="1816112"/>
          <a:ext cx="4150321" cy="563437"/>
        </a:xfrm>
        <a:custGeom>
          <a:avLst/>
          <a:gdLst/>
          <a:ahLst/>
          <a:cxnLst/>
          <a:rect l="0" t="0" r="0" b="0"/>
          <a:pathLst>
            <a:path>
              <a:moveTo>
                <a:pt x="4150321" y="0"/>
              </a:moveTo>
              <a:lnTo>
                <a:pt x="4150321" y="365847"/>
              </a:lnTo>
              <a:lnTo>
                <a:pt x="0" y="365847"/>
              </a:lnTo>
              <a:lnTo>
                <a:pt x="0" y="5634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985E-4B1C-4BFD-BEA6-91C6C33C73FC}">
      <dsp:nvSpPr>
        <dsp:cNvPr id="0" name=""/>
        <dsp:cNvSpPr/>
      </dsp:nvSpPr>
      <dsp:spPr>
        <a:xfrm>
          <a:off x="3913331" y="461711"/>
          <a:ext cx="2132914" cy="1354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42B8-C4A9-43AC-8580-5E953CCE2FE4}">
      <dsp:nvSpPr>
        <dsp:cNvPr id="0" name=""/>
        <dsp:cNvSpPr/>
      </dsp:nvSpPr>
      <dsp:spPr>
        <a:xfrm>
          <a:off x="4150321" y="686853"/>
          <a:ext cx="2132914" cy="135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 AND TRENDS</a:t>
          </a:r>
        </a:p>
      </dsp:txBody>
      <dsp:txXfrm>
        <a:off x="4189990" y="726522"/>
        <a:ext cx="2053576" cy="1275062"/>
      </dsp:txXfrm>
    </dsp:sp>
    <dsp:sp modelId="{08F0D4F3-DA46-441E-AC71-E00543CCC9EC}">
      <dsp:nvSpPr>
        <dsp:cNvPr id="0" name=""/>
        <dsp:cNvSpPr/>
      </dsp:nvSpPr>
      <dsp:spPr>
        <a:xfrm>
          <a:off x="-236990" y="2379550"/>
          <a:ext cx="2132914" cy="1354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A31AE-534A-4683-B36F-64C86C3DF905}">
      <dsp:nvSpPr>
        <dsp:cNvPr id="0" name=""/>
        <dsp:cNvSpPr/>
      </dsp:nvSpPr>
      <dsp:spPr>
        <a:xfrm>
          <a:off x="0" y="2604691"/>
          <a:ext cx="2132914" cy="135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UNIFIED AGENT ECOSYSTEMS</a:t>
          </a:r>
        </a:p>
      </dsp:txBody>
      <dsp:txXfrm>
        <a:off x="39669" y="2644360"/>
        <a:ext cx="2053576" cy="1275062"/>
      </dsp:txXfrm>
    </dsp:sp>
    <dsp:sp modelId="{0955C76C-2554-43D8-BE6B-2296C376252F}">
      <dsp:nvSpPr>
        <dsp:cNvPr id="0" name=""/>
        <dsp:cNvSpPr/>
      </dsp:nvSpPr>
      <dsp:spPr>
        <a:xfrm>
          <a:off x="2364363" y="2379550"/>
          <a:ext cx="2132914" cy="1354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B283-7E03-4DDA-8947-2C677912C56D}">
      <dsp:nvSpPr>
        <dsp:cNvPr id="0" name=""/>
        <dsp:cNvSpPr/>
      </dsp:nvSpPr>
      <dsp:spPr>
        <a:xfrm>
          <a:off x="2601353" y="2604691"/>
          <a:ext cx="2132914" cy="135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INTEROPERABILITY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41022" y="2644360"/>
        <a:ext cx="2053576" cy="1275062"/>
      </dsp:txXfrm>
    </dsp:sp>
    <dsp:sp modelId="{AA26D603-D047-4B8C-8A6E-5CCA5E2851DC}">
      <dsp:nvSpPr>
        <dsp:cNvPr id="0" name=""/>
        <dsp:cNvSpPr/>
      </dsp:nvSpPr>
      <dsp:spPr>
        <a:xfrm>
          <a:off x="5216779" y="2379550"/>
          <a:ext cx="2132914" cy="1354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63BC-CC87-4182-A6C9-BD494A071392}">
      <dsp:nvSpPr>
        <dsp:cNvPr id="0" name=""/>
        <dsp:cNvSpPr/>
      </dsp:nvSpPr>
      <dsp:spPr>
        <a:xfrm>
          <a:off x="5453769" y="2604691"/>
          <a:ext cx="2132914" cy="135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INTELLIGENT DECISION MAKING  PIPELINES</a:t>
          </a:r>
        </a:p>
      </dsp:txBody>
      <dsp:txXfrm>
        <a:off x="5493438" y="2644360"/>
        <a:ext cx="2053576" cy="1275062"/>
      </dsp:txXfrm>
    </dsp:sp>
    <dsp:sp modelId="{B65140F3-B667-4057-9FCC-84BD59E728CB}">
      <dsp:nvSpPr>
        <dsp:cNvPr id="0" name=""/>
        <dsp:cNvSpPr/>
      </dsp:nvSpPr>
      <dsp:spPr>
        <a:xfrm>
          <a:off x="7826662" y="2379550"/>
          <a:ext cx="2132914" cy="1354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44B2F-BBA8-408F-89C4-D18B0BBA3E55}">
      <dsp:nvSpPr>
        <dsp:cNvPr id="0" name=""/>
        <dsp:cNvSpPr/>
      </dsp:nvSpPr>
      <dsp:spPr>
        <a:xfrm>
          <a:off x="8063653" y="2604691"/>
          <a:ext cx="2132914" cy="135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DEMOCRATIZING AI INTEGRATION</a:t>
          </a:r>
        </a:p>
      </dsp:txBody>
      <dsp:txXfrm>
        <a:off x="8103322" y="2644360"/>
        <a:ext cx="2053576" cy="127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9C35-5936-48A3-87BF-6D54A709510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8C6F-E36A-42CF-9572-ADD96B6F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7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E8C6F-E36A-42CF-9572-ADD96B6F11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1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84DB-C755-2C19-5632-3FF5BE13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AC1F6-D6E7-B23B-1B69-68ED1AA24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E13C0-6CF4-E896-EB12-1BCD22024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257C-00B4-E4A3-751C-EF4E7C174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E8C6F-E36A-42CF-9572-ADD96B6F11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8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83B6F9-CB44-4F94-AE22-0CA13B808F5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8F6C46-F44E-4932-B8CC-8383C69D15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D83AB8-BEBC-465C-946B-A62625B289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446650-3E15-47AC-BE87-FB3CADF8A85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7B685F-8D98-4B7F-BBB8-F64D88F2F96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36D1F8-CC9F-4946-8447-C4571CD930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A529EB-02CD-479E-8341-0479027B98C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24ED6D-5726-41DA-8383-B4E4B0F6F6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DB202B-2755-4848-BDD3-EA21F2C98B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D264BC-1512-45A7-B8A6-F368AC194A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DBAEBE-01FD-43EA-ACAA-0CC93586B0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F9EDD5-6F3E-4005-A232-58E5DCDB6E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787878"/>
                </a:solidFill>
                <a:latin typeface="Aptos"/>
              </a:rPr>
              <a:t> 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3D89CB-DFB8-4C2B-AC23-88DFF4BB641C}" type="slidenum">
              <a:rPr lang="en-IN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4.jpe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425B-E8C7-54A9-EE5C-40153B28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426832"/>
            <a:ext cx="10972440" cy="11448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CONTEXT PROTOCOL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A2A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(WEEK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9D3C-2E69-4EFD-D821-094AF55BA552}"/>
              </a:ext>
            </a:extLst>
          </p:cNvPr>
          <p:cNvSpPr txBox="1"/>
          <p:nvPr/>
        </p:nvSpPr>
        <p:spPr>
          <a:xfrm>
            <a:off x="3398520" y="5398632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VARUN DAGA (IN) (Manager, Advisory)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SIDDHARTH M(IN) (Intern, Advisory)</a:t>
            </a:r>
          </a:p>
        </p:txBody>
      </p:sp>
    </p:spTree>
    <p:extLst>
      <p:ext uri="{BB962C8B-B14F-4D97-AF65-F5344CB8AC3E}">
        <p14:creationId xmlns:p14="http://schemas.microsoft.com/office/powerpoint/2010/main" val="13087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70BA6-B246-E7D6-B704-6C69CA827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5EC188-E44C-6016-7AC4-79803B627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916333"/>
              </p:ext>
            </p:extLst>
          </p:nvPr>
        </p:nvGraphicFramePr>
        <p:xfrm>
          <a:off x="-659660" y="848095"/>
          <a:ext cx="7751340" cy="516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EDEAC28-9CA5-C77B-08F8-2C39F3CF4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6" t="5708" r="1347" b="8313"/>
          <a:stretch/>
        </p:blipFill>
        <p:spPr bwMode="auto">
          <a:xfrm>
            <a:off x="6484392" y="1696544"/>
            <a:ext cx="2399389" cy="30766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AC09C-2D7E-6C83-788A-D8EFAB949B3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7845"/>
          <a:stretch/>
        </p:blipFill>
        <p:spPr>
          <a:xfrm>
            <a:off x="9483624" y="1696544"/>
            <a:ext cx="2399388" cy="30766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4167E-DC17-8150-2AFF-77A86A2B7635}"/>
              </a:ext>
            </a:extLst>
          </p:cNvPr>
          <p:cNvSpPr txBox="1"/>
          <p:nvPr/>
        </p:nvSpPr>
        <p:spPr>
          <a:xfrm>
            <a:off x="6601069" y="4901186"/>
            <a:ext cx="2166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and remote agents communicate through the A2A protocol.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A10DE-3E56-9E3F-E0E2-0FA98DFA4AE3}"/>
              </a:ext>
            </a:extLst>
          </p:cNvPr>
          <p:cNvSpPr txBox="1"/>
          <p:nvPr/>
        </p:nvSpPr>
        <p:spPr>
          <a:xfrm>
            <a:off x="9600300" y="4901186"/>
            <a:ext cx="239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remote agents comprises LLMs and their associated tools which are accessed through MCP.</a:t>
            </a:r>
          </a:p>
        </p:txBody>
      </p:sp>
    </p:spTree>
    <p:extLst>
      <p:ext uri="{BB962C8B-B14F-4D97-AF65-F5344CB8AC3E}">
        <p14:creationId xmlns:p14="http://schemas.microsoft.com/office/powerpoint/2010/main" val="14363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7E00-3912-65A4-ED60-904A10873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A1ECDBB-DD11-B057-B9DA-A2FE02B0DE80}"/>
              </a:ext>
            </a:extLst>
          </p:cNvPr>
          <p:cNvSpPr txBox="1"/>
          <p:nvPr/>
        </p:nvSpPr>
        <p:spPr>
          <a:xfrm>
            <a:off x="3587379" y="511095"/>
            <a:ext cx="501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BUSINESS VALUE PROPOSITION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89DEF1-558A-49A3-6815-400F466B5E8E}"/>
              </a:ext>
            </a:extLst>
          </p:cNvPr>
          <p:cNvSpPr/>
          <p:nvPr/>
        </p:nvSpPr>
        <p:spPr>
          <a:xfrm>
            <a:off x="6346730" y="4513545"/>
            <a:ext cx="5146452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C396632-C071-3BB2-E0DA-298922F0E0D5}"/>
              </a:ext>
            </a:extLst>
          </p:cNvPr>
          <p:cNvSpPr/>
          <p:nvPr/>
        </p:nvSpPr>
        <p:spPr>
          <a:xfrm>
            <a:off x="698818" y="4513545"/>
            <a:ext cx="5146453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2352E6-803D-D62D-AA97-B09B9FF6ABF3}"/>
              </a:ext>
            </a:extLst>
          </p:cNvPr>
          <p:cNvSpPr/>
          <p:nvPr/>
        </p:nvSpPr>
        <p:spPr>
          <a:xfrm>
            <a:off x="6346730" y="2358869"/>
            <a:ext cx="5146452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0D4394-CB0E-E58F-9AAC-5873BB2C496E}"/>
              </a:ext>
            </a:extLst>
          </p:cNvPr>
          <p:cNvSpPr/>
          <p:nvPr/>
        </p:nvSpPr>
        <p:spPr>
          <a:xfrm>
            <a:off x="698818" y="2358869"/>
            <a:ext cx="5146453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294312-DAF8-49CF-D766-CC82ED5BBCF7}"/>
              </a:ext>
            </a:extLst>
          </p:cNvPr>
          <p:cNvSpPr/>
          <p:nvPr/>
        </p:nvSpPr>
        <p:spPr>
          <a:xfrm rot="5400000">
            <a:off x="6226460" y="2408084"/>
            <a:ext cx="1714727" cy="1797471"/>
          </a:xfrm>
          <a:custGeom>
            <a:avLst/>
            <a:gdLst>
              <a:gd name="connsiteX0" fmla="*/ 0 w 3457115"/>
              <a:gd name="connsiteY0" fmla="*/ 3623936 h 3623936"/>
              <a:gd name="connsiteX1" fmla="*/ 430 w 3457115"/>
              <a:gd name="connsiteY1" fmla="*/ 3606927 h 3623936"/>
              <a:gd name="connsiteX2" fmla="*/ 3425681 w 3457115"/>
              <a:gd name="connsiteY2" fmla="*/ 2390 h 3623936"/>
              <a:gd name="connsiteX3" fmla="*/ 3457115 w 3457115"/>
              <a:gd name="connsiteY3" fmla="*/ 0 h 3623936"/>
              <a:gd name="connsiteX4" fmla="*/ 3457115 w 3457115"/>
              <a:gd name="connsiteY4" fmla="*/ 3623936 h 3623936"/>
              <a:gd name="connsiteX5" fmla="*/ 0 w 3457115"/>
              <a:gd name="connsiteY5" fmla="*/ 3623936 h 362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6">
                <a:moveTo>
                  <a:pt x="0" y="3623936"/>
                </a:moveTo>
                <a:lnTo>
                  <a:pt x="430" y="3606927"/>
                </a:lnTo>
                <a:cubicBezTo>
                  <a:pt x="96163" y="1718334"/>
                  <a:pt x="1563199" y="191535"/>
                  <a:pt x="3425681" y="2390"/>
                </a:cubicBezTo>
                <a:lnTo>
                  <a:pt x="3457115" y="0"/>
                </a:lnTo>
                <a:lnTo>
                  <a:pt x="3457115" y="3623936"/>
                </a:lnTo>
                <a:lnTo>
                  <a:pt x="0" y="362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435D742-61E4-2613-1615-78AF9B80EFF4}"/>
              </a:ext>
            </a:extLst>
          </p:cNvPr>
          <p:cNvSpPr/>
          <p:nvPr/>
        </p:nvSpPr>
        <p:spPr>
          <a:xfrm rot="5400000">
            <a:off x="4250814" y="2408084"/>
            <a:ext cx="1714727" cy="1797470"/>
          </a:xfrm>
          <a:custGeom>
            <a:avLst/>
            <a:gdLst>
              <a:gd name="connsiteX0" fmla="*/ 0 w 3457115"/>
              <a:gd name="connsiteY0" fmla="*/ 0 h 3623935"/>
              <a:gd name="connsiteX1" fmla="*/ 3457115 w 3457115"/>
              <a:gd name="connsiteY1" fmla="*/ 0 h 3623935"/>
              <a:gd name="connsiteX2" fmla="*/ 3457115 w 3457115"/>
              <a:gd name="connsiteY2" fmla="*/ 3623935 h 3623935"/>
              <a:gd name="connsiteX3" fmla="*/ 3425681 w 3457115"/>
              <a:gd name="connsiteY3" fmla="*/ 3621544 h 3623935"/>
              <a:gd name="connsiteX4" fmla="*/ 430 w 3457115"/>
              <a:gd name="connsiteY4" fmla="*/ 17007 h 3623935"/>
              <a:gd name="connsiteX5" fmla="*/ 0 w 3457115"/>
              <a:gd name="connsiteY5" fmla="*/ 0 h 36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5">
                <a:moveTo>
                  <a:pt x="0" y="0"/>
                </a:moveTo>
                <a:lnTo>
                  <a:pt x="3457115" y="0"/>
                </a:lnTo>
                <a:lnTo>
                  <a:pt x="3457115" y="3623935"/>
                </a:lnTo>
                <a:lnTo>
                  <a:pt x="3425681" y="3621544"/>
                </a:lnTo>
                <a:cubicBezTo>
                  <a:pt x="1563199" y="3432399"/>
                  <a:pt x="96163" y="1905600"/>
                  <a:pt x="430" y="170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17A875C-1588-1FB9-4E64-27A65B7CC724}"/>
              </a:ext>
            </a:extLst>
          </p:cNvPr>
          <p:cNvSpPr/>
          <p:nvPr/>
        </p:nvSpPr>
        <p:spPr>
          <a:xfrm rot="5400000">
            <a:off x="4157426" y="4385777"/>
            <a:ext cx="1892905" cy="1806069"/>
          </a:xfrm>
          <a:custGeom>
            <a:avLst/>
            <a:gdLst>
              <a:gd name="connsiteX0" fmla="*/ 0 w 3816345"/>
              <a:gd name="connsiteY0" fmla="*/ 3641271 h 3641271"/>
              <a:gd name="connsiteX1" fmla="*/ 0 w 3816345"/>
              <a:gd name="connsiteY1" fmla="*/ 0 h 3641271"/>
              <a:gd name="connsiteX2" fmla="*/ 3816345 w 3816345"/>
              <a:gd name="connsiteY2" fmla="*/ 0 h 3641271"/>
              <a:gd name="connsiteX3" fmla="*/ 3815915 w 3816345"/>
              <a:gd name="connsiteY3" fmla="*/ 17007 h 3641271"/>
              <a:gd name="connsiteX4" fmla="*/ 1 w 3816345"/>
              <a:gd name="connsiteY4" fmla="*/ 3641271 h 3641271"/>
              <a:gd name="connsiteX5" fmla="*/ 0 w 3816345"/>
              <a:gd name="connsiteY5" fmla="*/ 3641271 h 36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1">
                <a:moveTo>
                  <a:pt x="0" y="3641271"/>
                </a:moveTo>
                <a:lnTo>
                  <a:pt x="0" y="0"/>
                </a:lnTo>
                <a:lnTo>
                  <a:pt x="3816345" y="0"/>
                </a:lnTo>
                <a:lnTo>
                  <a:pt x="3815915" y="17007"/>
                </a:lnTo>
                <a:cubicBezTo>
                  <a:pt x="3713580" y="2035848"/>
                  <a:pt x="2044274" y="3641271"/>
                  <a:pt x="1" y="3641271"/>
                </a:cubicBezTo>
                <a:lnTo>
                  <a:pt x="0" y="36412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5B49A34-7B09-0A7C-AC43-3C65CC8D6FA7}"/>
              </a:ext>
            </a:extLst>
          </p:cNvPr>
          <p:cNvSpPr/>
          <p:nvPr/>
        </p:nvSpPr>
        <p:spPr>
          <a:xfrm rot="5400000">
            <a:off x="6141671" y="4385777"/>
            <a:ext cx="1892905" cy="1806069"/>
          </a:xfrm>
          <a:custGeom>
            <a:avLst/>
            <a:gdLst>
              <a:gd name="connsiteX0" fmla="*/ 0 w 3816345"/>
              <a:gd name="connsiteY0" fmla="*/ 3641273 h 3641273"/>
              <a:gd name="connsiteX1" fmla="*/ 0 w 3816345"/>
              <a:gd name="connsiteY1" fmla="*/ 0 h 3641273"/>
              <a:gd name="connsiteX2" fmla="*/ 1 w 3816345"/>
              <a:gd name="connsiteY2" fmla="*/ 0 h 3641273"/>
              <a:gd name="connsiteX3" fmla="*/ 3815915 w 3816345"/>
              <a:gd name="connsiteY3" fmla="*/ 3624264 h 3641273"/>
              <a:gd name="connsiteX4" fmla="*/ 3816345 w 3816345"/>
              <a:gd name="connsiteY4" fmla="*/ 3641273 h 3641273"/>
              <a:gd name="connsiteX5" fmla="*/ 0 w 3816345"/>
              <a:gd name="connsiteY5" fmla="*/ 3641273 h 3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3">
                <a:moveTo>
                  <a:pt x="0" y="3641273"/>
                </a:moveTo>
                <a:lnTo>
                  <a:pt x="0" y="0"/>
                </a:lnTo>
                <a:lnTo>
                  <a:pt x="1" y="0"/>
                </a:lnTo>
                <a:cubicBezTo>
                  <a:pt x="2044274" y="0"/>
                  <a:pt x="3713580" y="1605423"/>
                  <a:pt x="3815915" y="3624264"/>
                </a:cubicBezTo>
                <a:lnTo>
                  <a:pt x="3816345" y="3641273"/>
                </a:lnTo>
                <a:lnTo>
                  <a:pt x="0" y="3641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F9081-D523-C038-E138-C1769DFC7217}"/>
              </a:ext>
            </a:extLst>
          </p:cNvPr>
          <p:cNvSpPr txBox="1"/>
          <p:nvPr/>
        </p:nvSpPr>
        <p:spPr>
          <a:xfrm>
            <a:off x="632590" y="2445912"/>
            <a:ext cx="3669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50 leading tech partners have adopted A2A allowing AI agents to exchange information across platforms.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A2A  connects AI agents across different departments and cloud environments, breaking down traditional silos and enabling unified workflows.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22CF48-003A-0673-104E-798D7438834E}"/>
              </a:ext>
            </a:extLst>
          </p:cNvPr>
          <p:cNvSpPr txBox="1"/>
          <p:nvPr/>
        </p:nvSpPr>
        <p:spPr>
          <a:xfrm>
            <a:off x="632590" y="4585515"/>
            <a:ext cx="366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build flexible, modular AI ecosystems where specialized agents can be added, upgraded, or replaced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This allows organizations to rapidly deploy new agents, with minimal integration costs.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6DD124-9C89-D3A9-4DB4-A0C2CD6B2E7A}"/>
              </a:ext>
            </a:extLst>
          </p:cNvPr>
          <p:cNvSpPr txBox="1"/>
          <p:nvPr/>
        </p:nvSpPr>
        <p:spPr>
          <a:xfrm>
            <a:off x="7662658" y="2412658"/>
            <a:ext cx="366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agents where first-line support bots handle general inquiries and escalate specialized issues to expert agents. 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 can also hand off cases across time zones to collaborate with human representatives as needed.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C2A784-879C-7EF2-B3A6-3442D66A2086}"/>
              </a:ext>
            </a:extLst>
          </p:cNvPr>
          <p:cNvSpPr txBox="1"/>
          <p:nvPr/>
        </p:nvSpPr>
        <p:spPr>
          <a:xfrm>
            <a:off x="7824152" y="4647668"/>
            <a:ext cx="366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fkGroteskNeue"/>
              </a:rPr>
              <a:t>Customer support, recommendation  and delivery agents can coordinate to provide instant, personalized order fulfillment, and multilingual support.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satisfaction and reduced operational costs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8B90E5C-5B79-4236-9AAA-1D7F5F650FB0}"/>
              </a:ext>
            </a:extLst>
          </p:cNvPr>
          <p:cNvSpPr txBox="1"/>
          <p:nvPr/>
        </p:nvSpPr>
        <p:spPr>
          <a:xfrm>
            <a:off x="4432535" y="3338155"/>
            <a:ext cx="157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Vendor-Agnostic Workflows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16643E0C-C058-110D-FB26-490F521DE8F2}"/>
              </a:ext>
            </a:extLst>
          </p:cNvPr>
          <p:cNvSpPr txBox="1"/>
          <p:nvPr/>
        </p:nvSpPr>
        <p:spPr>
          <a:xfrm>
            <a:off x="6207145" y="3338155"/>
            <a:ext cx="157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Customer Service Automation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B6F6665D-D4B6-ABA0-F82B-8BFCE74DAAD7}"/>
              </a:ext>
            </a:extLst>
          </p:cNvPr>
          <p:cNvSpPr txBox="1"/>
          <p:nvPr/>
        </p:nvSpPr>
        <p:spPr>
          <a:xfrm>
            <a:off x="4451298" y="4585515"/>
            <a:ext cx="157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Modular AI Infrastructure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956D281-AAD2-D0CD-33CD-649A22600EA1}"/>
              </a:ext>
            </a:extLst>
          </p:cNvPr>
          <p:cNvSpPr txBox="1"/>
          <p:nvPr/>
        </p:nvSpPr>
        <p:spPr>
          <a:xfrm>
            <a:off x="6187318" y="4734951"/>
            <a:ext cx="157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and E-Commerce</a:t>
            </a:r>
            <a:endParaRPr lang="en-IN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1">
            <a:extLst>
              <a:ext uri="{FF2B5EF4-FFF2-40B4-BE49-F238E27FC236}">
                <a16:creationId xmlns:a16="http://schemas.microsoft.com/office/drawing/2014/main" id="{877474EE-DC91-87B0-1A66-ACF04ABE4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106084"/>
              </p:ext>
            </p:extLst>
          </p:nvPr>
        </p:nvGraphicFramePr>
        <p:xfrm>
          <a:off x="867672" y="460720"/>
          <a:ext cx="10196568" cy="436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87FF54EF-3799-A5F5-5FC3-D4D048E0E890}"/>
              </a:ext>
            </a:extLst>
          </p:cNvPr>
          <p:cNvSpPr/>
          <p:nvPr/>
        </p:nvSpPr>
        <p:spPr>
          <a:xfrm>
            <a:off x="560832" y="4655872"/>
            <a:ext cx="2560319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MCP and A2A are not competing, but complementary protocols.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 enables tool-level integration, while A2A enables multi-agent collaboration.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4F20FB9-EB73-6663-DFD4-5F3618B99981}"/>
              </a:ext>
            </a:extLst>
          </p:cNvPr>
          <p:cNvSpPr/>
          <p:nvPr/>
        </p:nvSpPr>
        <p:spPr>
          <a:xfrm>
            <a:off x="3121151" y="4655872"/>
            <a:ext cx="2560319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MCP enables communication with tools, A2A can manage coordination and task distribution among agents.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form the backbone of modular, pluggable, AI systems.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EC8E2E8-FD88-7BA8-1958-A29EED1B3F4B}"/>
              </a:ext>
            </a:extLst>
          </p:cNvPr>
          <p:cNvSpPr/>
          <p:nvPr/>
        </p:nvSpPr>
        <p:spPr>
          <a:xfrm>
            <a:off x="6096000" y="4655872"/>
            <a:ext cx="2560319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A2A agents will be able to reason, plan, and negotiate across tools registered via MCP.</a:t>
            </a:r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the development of self-improving agent systems.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E51108D-19B8-270A-3F69-8D5AD5156476}"/>
              </a:ext>
            </a:extLst>
          </p:cNvPr>
          <p:cNvSpPr/>
          <p:nvPr/>
        </p:nvSpPr>
        <p:spPr>
          <a:xfrm>
            <a:off x="8658361" y="4655872"/>
            <a:ext cx="2560319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MCP and A2A driven systems can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lowers the barrier to entry for integrating AI into enterprise workflows</a:t>
            </a:r>
            <a:r>
              <a:rPr lang="en-IN" sz="1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s</a:t>
            </a: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 for non-technical teams to participate in the AI integration process.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9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DC3A2377-8544-E96E-CA4D-C05A5512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41" y="0"/>
            <a:ext cx="5886659" cy="6858000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12966C81-47C6-AFC4-813A-522F702ADD0B}"/>
              </a:ext>
            </a:extLst>
          </p:cNvPr>
          <p:cNvSpPr txBox="1"/>
          <p:nvPr/>
        </p:nvSpPr>
        <p:spPr>
          <a:xfrm>
            <a:off x="557784" y="3013501"/>
            <a:ext cx="62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CONTROL FLOW FOR OUR MOCK MCP SERVER PROJECT</a:t>
            </a:r>
          </a:p>
        </p:txBody>
      </p:sp>
    </p:spTree>
    <p:extLst>
      <p:ext uri="{BB962C8B-B14F-4D97-AF65-F5344CB8AC3E}">
        <p14:creationId xmlns:p14="http://schemas.microsoft.com/office/powerpoint/2010/main" val="198381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57E10-3323-3C79-7D4A-9D70854C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BEDAB3-CFBD-F1A8-BBD0-2D42FA83C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050085"/>
              </p:ext>
            </p:extLst>
          </p:nvPr>
        </p:nvGraphicFramePr>
        <p:xfrm>
          <a:off x="-1183640" y="6681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5776D1-D221-2588-BC10-8867CAEA256F}"/>
              </a:ext>
            </a:extLst>
          </p:cNvPr>
          <p:cNvSpPr txBox="1"/>
          <p:nvPr/>
        </p:nvSpPr>
        <p:spPr>
          <a:xfrm>
            <a:off x="3487711" y="166998"/>
            <a:ext cx="5216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LARGE CONTEXTS AND STRUCTURED DATA</a:t>
            </a:r>
          </a:p>
        </p:txBody>
      </p:sp>
      <p:graphicFrame>
        <p:nvGraphicFramePr>
          <p:cNvPr id="6" name="Diagram2">
            <a:extLst>
              <a:ext uri="{FF2B5EF4-FFF2-40B4-BE49-F238E27FC236}">
                <a16:creationId xmlns:a16="http://schemas.microsoft.com/office/drawing/2014/main" id="{68872366-EF14-E9AF-4260-2B2C1BB01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502577"/>
              </p:ext>
            </p:extLst>
          </p:nvPr>
        </p:nvGraphicFramePr>
        <p:xfrm>
          <a:off x="5614416" y="2066544"/>
          <a:ext cx="6339456" cy="321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CFC375-2618-2A64-5B94-E2333CBEF071}"/>
              </a:ext>
            </a:extLst>
          </p:cNvPr>
          <p:cNvSpPr txBox="1"/>
          <p:nvPr/>
        </p:nvSpPr>
        <p:spPr>
          <a:xfrm>
            <a:off x="996696" y="6172200"/>
            <a:ext cx="376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88525-48D0-1433-976E-24A925368812}"/>
              </a:ext>
            </a:extLst>
          </p:cNvPr>
          <p:cNvSpPr txBox="1"/>
          <p:nvPr/>
        </p:nvSpPr>
        <p:spPr>
          <a:xfrm>
            <a:off x="7136784" y="6155323"/>
            <a:ext cx="376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29635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D37C04-3289-7B01-880C-ED68039BE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698516"/>
              </p:ext>
            </p:extLst>
          </p:nvPr>
        </p:nvGraphicFramePr>
        <p:xfrm>
          <a:off x="-659660" y="848095"/>
          <a:ext cx="7751340" cy="516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B23822-E6B9-1CEC-665C-97432361EA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3340"/>
          <a:stretch>
            <a:fillRect/>
          </a:stretch>
        </p:blipFill>
        <p:spPr>
          <a:xfrm>
            <a:off x="6373368" y="2313431"/>
            <a:ext cx="5080608" cy="2935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1729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1C13-9DAA-EBC0-2247-3DF45C816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1">
            <a:extLst>
              <a:ext uri="{FF2B5EF4-FFF2-40B4-BE49-F238E27FC236}">
                <a16:creationId xmlns:a16="http://schemas.microsoft.com/office/drawing/2014/main" id="{03F5536F-F0A7-6781-90F0-5A8573A26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358289"/>
              </p:ext>
            </p:extLst>
          </p:nvPr>
        </p:nvGraphicFramePr>
        <p:xfrm>
          <a:off x="867672" y="460720"/>
          <a:ext cx="10196568" cy="397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0987C17F-18AC-5AF4-55F7-6D14D0E58B08}"/>
              </a:ext>
            </a:extLst>
          </p:cNvPr>
          <p:cNvSpPr/>
          <p:nvPr/>
        </p:nvSpPr>
        <p:spPr>
          <a:xfrm>
            <a:off x="798576" y="4655872"/>
            <a:ext cx="2560319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across industries, including finance, supply chain, HR, policy, compliance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1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583488C-CC36-D276-B64D-5402D1D15F87}"/>
              </a:ext>
            </a:extLst>
          </p:cNvPr>
          <p:cNvSpPr/>
          <p:nvPr/>
        </p:nvSpPr>
        <p:spPr>
          <a:xfrm>
            <a:off x="4815840" y="4655872"/>
            <a:ext cx="2560319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natural interaction with complex systems — no query language needed</a:t>
            </a:r>
            <a:endParaRPr lang="en-IN" sz="1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memory, reasoning, and explainability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F84BC9B-93A4-7E4F-90B1-D458E142F889}"/>
              </a:ext>
            </a:extLst>
          </p:cNvPr>
          <p:cNvSpPr/>
          <p:nvPr/>
        </p:nvSpPr>
        <p:spPr>
          <a:xfrm>
            <a:off x="8503921" y="4655872"/>
            <a:ext cx="2560319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Architecture-layer innovation — extensible to any LLM (e.g., GPT, Claude,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foundation for intelligent enterprise copilots and audit-ready agents</a:t>
            </a:r>
            <a:endParaRPr lang="en-IN" sz="1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6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76;p 1"/>
          <p:cNvGrpSpPr/>
          <p:nvPr/>
        </p:nvGrpSpPr>
        <p:grpSpPr>
          <a:xfrm>
            <a:off x="2452175" y="1492716"/>
            <a:ext cx="7208550" cy="5191548"/>
            <a:chOff x="4432536" y="1097342"/>
            <a:chExt cx="7591464" cy="5652298"/>
          </a:xfrm>
        </p:grpSpPr>
        <p:sp>
          <p:nvSpPr>
            <p:cNvPr id="42" name="Google Shape;377;p 1"/>
            <p:cNvSpPr/>
            <p:nvPr/>
          </p:nvSpPr>
          <p:spPr>
            <a:xfrm>
              <a:off x="4762440" y="1134720"/>
              <a:ext cx="7261560" cy="1139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Google Shape;378;p 1"/>
            <p:cNvSpPr/>
            <p:nvPr/>
          </p:nvSpPr>
          <p:spPr>
            <a:xfrm>
              <a:off x="4762440" y="1134720"/>
              <a:ext cx="6121800" cy="1109520"/>
            </a:xfrm>
            <a:prstGeom prst="rect">
              <a:avLst/>
            </a:prstGeom>
            <a:solidFill>
              <a:srgbClr val="F5F8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Google Shape;379;p 1"/>
            <p:cNvSpPr/>
            <p:nvPr/>
          </p:nvSpPr>
          <p:spPr>
            <a:xfrm>
              <a:off x="8454599" y="1097342"/>
              <a:ext cx="3569400" cy="1155754"/>
            </a:xfrm>
            <a:custGeom>
              <a:avLst/>
              <a:gdLst/>
              <a:ahLst/>
              <a:cxnLst/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45" name="Google Shape;380;p 1"/>
            <p:cNvSpPr/>
            <p:nvPr/>
          </p:nvSpPr>
          <p:spPr>
            <a:xfrm>
              <a:off x="4762440" y="2684520"/>
              <a:ext cx="7261560" cy="11095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Google Shape;381;p 1"/>
            <p:cNvSpPr/>
            <p:nvPr/>
          </p:nvSpPr>
          <p:spPr>
            <a:xfrm>
              <a:off x="4762440" y="2629440"/>
              <a:ext cx="6121800" cy="1109520"/>
            </a:xfrm>
            <a:prstGeom prst="rect">
              <a:avLst/>
            </a:prstGeom>
            <a:solidFill>
              <a:srgbClr val="F5F8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Google Shape;382;p 1"/>
            <p:cNvSpPr/>
            <p:nvPr/>
          </p:nvSpPr>
          <p:spPr>
            <a:xfrm>
              <a:off x="8454600" y="2629440"/>
              <a:ext cx="3569400" cy="1109520"/>
            </a:xfrm>
            <a:custGeom>
              <a:avLst/>
              <a:gdLst/>
              <a:ahLst/>
              <a:cxnLst/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Google Shape;389;p 1"/>
            <p:cNvSpPr/>
            <p:nvPr/>
          </p:nvSpPr>
          <p:spPr>
            <a:xfrm flipH="1">
              <a:off x="9397080" y="1676520"/>
              <a:ext cx="242964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IN" sz="1400" b="1" strike="noStrike" spc="-1" dirty="0">
                  <a:solidFill>
                    <a:srgbClr val="FFFFFF"/>
                  </a:solidFill>
                  <a:latin typeface="Times New Roman"/>
                </a:rPr>
                <a:t>CAPABILITIES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49" name="Google Shape;390;p 1"/>
            <p:cNvSpPr/>
            <p:nvPr/>
          </p:nvSpPr>
          <p:spPr>
            <a:xfrm flipH="1">
              <a:off x="9610200" y="3055320"/>
              <a:ext cx="2036520" cy="26124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IN" sz="1400" b="1" spc="-1" dirty="0">
                  <a:solidFill>
                    <a:srgbClr val="FFFFFF"/>
                  </a:solidFill>
                  <a:latin typeface="Times New Roman"/>
                </a:rPr>
                <a:t>ADOPTION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50" name="Google Shape;393;p 1"/>
            <p:cNvSpPr/>
            <p:nvPr/>
          </p:nvSpPr>
          <p:spPr>
            <a:xfrm>
              <a:off x="5212080" y="1122552"/>
              <a:ext cx="3635280" cy="92110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Times New Roman"/>
                </a:rPr>
                <a:t>LLMs perform tasks like code writing, summarization, and question answering. They are accelerating innovation in customer service, documentation, and ideation</a:t>
              </a:r>
              <a:endParaRPr lang="en-IN" sz="1300" b="0" strike="noStrike" spc="-1" dirty="0">
                <a:latin typeface="Arial"/>
              </a:endParaRPr>
            </a:p>
          </p:txBody>
        </p:sp>
        <p:sp>
          <p:nvSpPr>
            <p:cNvPr id="51" name="Google Shape;395;p 1"/>
            <p:cNvSpPr/>
            <p:nvPr/>
          </p:nvSpPr>
          <p:spPr>
            <a:xfrm>
              <a:off x="5212080" y="2952000"/>
              <a:ext cx="3635280" cy="64596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</a:pPr>
              <a:r>
                <a:rPr lang="en-US" sz="1300" b="0" strike="noStrike" spc="-1" dirty="0">
                  <a:solidFill>
                    <a:srgbClr val="000000"/>
                  </a:solidFill>
                  <a:latin typeface="Times New Roman"/>
                </a:rPr>
                <a:t>Already in use for content creation, customer support, legal summarization, education, and code assistance.</a:t>
              </a:r>
              <a:endParaRPr lang="en-IN" sz="1300" b="0" strike="noStrike" spc="-1" dirty="0">
                <a:latin typeface="Arial"/>
              </a:endParaRPr>
            </a:p>
          </p:txBody>
        </p:sp>
        <p:sp>
          <p:nvSpPr>
            <p:cNvPr id="52" name="Google Shape;397;p 1"/>
            <p:cNvSpPr/>
            <p:nvPr/>
          </p:nvSpPr>
          <p:spPr>
            <a:xfrm>
              <a:off x="4432536" y="1419480"/>
              <a:ext cx="612000" cy="529920"/>
            </a:xfrm>
            <a:custGeom>
              <a:avLst/>
              <a:gdLst/>
              <a:ahLst/>
              <a:cxnLst/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000" tIns="22680" rIns="45000" bIns="2268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>
                  <a:solidFill>
                    <a:srgbClr val="FFFFFF"/>
                  </a:solidFill>
                  <a:latin typeface="Times New Roman"/>
                  <a:ea typeface="Roboto Medium"/>
                </a:rPr>
                <a:t>1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53" name="Google Shape;398;p 1"/>
            <p:cNvSpPr/>
            <p:nvPr/>
          </p:nvSpPr>
          <p:spPr>
            <a:xfrm>
              <a:off x="4432536" y="2948400"/>
              <a:ext cx="612000" cy="529920"/>
            </a:xfrm>
            <a:custGeom>
              <a:avLst/>
              <a:gdLst/>
              <a:ahLst/>
              <a:cxnLst/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000" tIns="22680" rIns="45000" bIns="2268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Times New Roman"/>
                  <a:ea typeface="Roboto Medium"/>
                </a:rPr>
                <a:t>2</a:t>
              </a:r>
              <a:endParaRPr lang="en-IN" sz="2400" b="0" strike="noStrike" spc="-1" dirty="0">
                <a:latin typeface="Arial"/>
              </a:endParaRPr>
            </a:p>
          </p:txBody>
        </p:sp>
        <p:sp>
          <p:nvSpPr>
            <p:cNvPr id="54" name="Google Shape;401;p 1"/>
            <p:cNvSpPr/>
            <p:nvPr/>
          </p:nvSpPr>
          <p:spPr>
            <a:xfrm>
              <a:off x="4762440" y="4204080"/>
              <a:ext cx="6121800" cy="11095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Google Shape;402;p 1"/>
            <p:cNvSpPr/>
            <p:nvPr/>
          </p:nvSpPr>
          <p:spPr>
            <a:xfrm>
              <a:off x="4762440" y="4149360"/>
              <a:ext cx="7261560" cy="1109520"/>
            </a:xfrm>
            <a:prstGeom prst="rect">
              <a:avLst/>
            </a:prstGeom>
            <a:solidFill>
              <a:srgbClr val="F5F8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Google Shape;403;p 1"/>
            <p:cNvSpPr/>
            <p:nvPr/>
          </p:nvSpPr>
          <p:spPr>
            <a:xfrm>
              <a:off x="8454600" y="4200480"/>
              <a:ext cx="3569400" cy="1109520"/>
            </a:xfrm>
            <a:custGeom>
              <a:avLst/>
              <a:gdLst/>
              <a:ahLst/>
              <a:cxnLst/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Google Shape;407;p 1"/>
            <p:cNvSpPr/>
            <p:nvPr/>
          </p:nvSpPr>
          <p:spPr>
            <a:xfrm flipH="1">
              <a:off x="9576000" y="4575240"/>
              <a:ext cx="2036520" cy="26124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IN" sz="1400" b="1" spc="-1" dirty="0">
                  <a:solidFill>
                    <a:srgbClr val="FFFFFF"/>
                  </a:solidFill>
                  <a:latin typeface="Times New Roman"/>
                </a:rPr>
                <a:t>KEY STRENGTHS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58" name="Google Shape;409;p 1"/>
            <p:cNvSpPr/>
            <p:nvPr/>
          </p:nvSpPr>
          <p:spPr>
            <a:xfrm>
              <a:off x="5249762" y="4394834"/>
              <a:ext cx="3635280" cy="64596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None/>
              </a:pPr>
              <a:r>
                <a:rPr lang="en-US" sz="1300" b="0" strike="noStrike" spc="-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Exceptional language fluency, deep contextual understanding, zero-shot learning, and multi-modal input handling.</a:t>
              </a:r>
              <a:endParaRPr lang="en-IN" sz="13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411;p 1"/>
            <p:cNvSpPr/>
            <p:nvPr/>
          </p:nvSpPr>
          <p:spPr>
            <a:xfrm>
              <a:off x="4436136" y="4468320"/>
              <a:ext cx="612000" cy="529920"/>
            </a:xfrm>
            <a:custGeom>
              <a:avLst/>
              <a:gdLst/>
              <a:ahLst/>
              <a:cxnLst/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000" tIns="22680" rIns="45000" bIns="2268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Times New Roman"/>
                  <a:ea typeface="Roboto Medium"/>
                </a:rPr>
                <a:t>3</a:t>
              </a:r>
              <a:endParaRPr lang="en-IN" sz="2400" b="0" strike="noStrike" spc="-1" dirty="0">
                <a:latin typeface="Arial"/>
              </a:endParaRPr>
            </a:p>
          </p:txBody>
        </p:sp>
        <p:sp>
          <p:nvSpPr>
            <p:cNvPr id="60" name="Google Shape;402;p 2"/>
            <p:cNvSpPr/>
            <p:nvPr/>
          </p:nvSpPr>
          <p:spPr>
            <a:xfrm>
              <a:off x="4690440" y="5521320"/>
              <a:ext cx="7261560" cy="1109520"/>
            </a:xfrm>
            <a:prstGeom prst="rect">
              <a:avLst/>
            </a:prstGeom>
            <a:solidFill>
              <a:srgbClr val="F5F8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Google Shape;411;p 2"/>
            <p:cNvSpPr/>
            <p:nvPr/>
          </p:nvSpPr>
          <p:spPr>
            <a:xfrm>
              <a:off x="4456440" y="5987880"/>
              <a:ext cx="612000" cy="529920"/>
            </a:xfrm>
            <a:custGeom>
              <a:avLst/>
              <a:gdLst/>
              <a:ahLst/>
              <a:cxnLst/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000" tIns="22680" rIns="45000" bIns="2268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Times New Roman"/>
                  <a:ea typeface="Roboto Medium"/>
                </a:rPr>
                <a:t>4</a:t>
              </a:r>
              <a:endParaRPr lang="en-IN" sz="2400" b="0" strike="noStrike" spc="-1" dirty="0">
                <a:latin typeface="Arial"/>
              </a:endParaRPr>
            </a:p>
          </p:txBody>
        </p:sp>
        <p:sp>
          <p:nvSpPr>
            <p:cNvPr id="62" name="Google Shape;403;p 2"/>
            <p:cNvSpPr/>
            <p:nvPr/>
          </p:nvSpPr>
          <p:spPr>
            <a:xfrm>
              <a:off x="8208000" y="5639760"/>
              <a:ext cx="3816000" cy="1109520"/>
            </a:xfrm>
            <a:custGeom>
              <a:avLst/>
              <a:gdLst/>
              <a:ahLst/>
              <a:cxnLst/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Google Shape;401;p 2"/>
            <p:cNvSpPr/>
            <p:nvPr/>
          </p:nvSpPr>
          <p:spPr>
            <a:xfrm>
              <a:off x="4690440" y="6690600"/>
              <a:ext cx="6121800" cy="590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Google Shape;390;p 2"/>
            <p:cNvSpPr/>
            <p:nvPr/>
          </p:nvSpPr>
          <p:spPr>
            <a:xfrm flipH="1">
              <a:off x="9610200" y="6138309"/>
              <a:ext cx="2036520" cy="26124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22680" rIns="45720" bIns="2268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IN" sz="1400" b="1" strike="noStrike" spc="-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30376" y="5946423"/>
            <a:ext cx="3007864" cy="41629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Times New Roman"/>
              </a:rPr>
              <a:t>Trained on vast amounts of general knowledge</a:t>
            </a:r>
            <a:endParaRPr lang="en-IN" sz="13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E7F87-979F-33D5-5F9F-4486763CB5D4}"/>
              </a:ext>
            </a:extLst>
          </p:cNvPr>
          <p:cNvSpPr txBox="1"/>
          <p:nvPr/>
        </p:nvSpPr>
        <p:spPr>
          <a:xfrm>
            <a:off x="3430461" y="331204"/>
            <a:ext cx="5397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CURRENT USE CASES OF LLMS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E610E6-617A-8C0B-6FD5-AFC62B6C3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140922"/>
              </p:ext>
            </p:extLst>
          </p:nvPr>
        </p:nvGraphicFramePr>
        <p:xfrm>
          <a:off x="-1183640" y="6681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363F23-5499-B9A8-6AF5-C01E0972CDCB}"/>
              </a:ext>
            </a:extLst>
          </p:cNvPr>
          <p:cNvSpPr txBox="1"/>
          <p:nvPr/>
        </p:nvSpPr>
        <p:spPr>
          <a:xfrm>
            <a:off x="4101159" y="311079"/>
            <a:ext cx="3989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LLMS IN BUSINESS CONTEXTS</a:t>
            </a:r>
          </a:p>
        </p:txBody>
      </p:sp>
      <p:graphicFrame>
        <p:nvGraphicFramePr>
          <p:cNvPr id="6" name="Diagram2">
            <a:extLst>
              <a:ext uri="{FF2B5EF4-FFF2-40B4-BE49-F238E27FC236}">
                <a16:creationId xmlns:a16="http://schemas.microsoft.com/office/drawing/2014/main" id="{AB7EFF19-E19E-303A-12AA-37C54DAD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596127"/>
              </p:ext>
            </p:extLst>
          </p:nvPr>
        </p:nvGraphicFramePr>
        <p:xfrm>
          <a:off x="5614416" y="2066544"/>
          <a:ext cx="6339456" cy="321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DB7374-1F50-2746-D4E8-C17642204CDC}"/>
              </a:ext>
            </a:extLst>
          </p:cNvPr>
          <p:cNvSpPr txBox="1"/>
          <p:nvPr/>
        </p:nvSpPr>
        <p:spPr>
          <a:xfrm>
            <a:off x="996696" y="6172200"/>
            <a:ext cx="376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3706-AB86-E02F-F27B-2C0623D9E26A}"/>
              </a:ext>
            </a:extLst>
          </p:cNvPr>
          <p:cNvSpPr txBox="1"/>
          <p:nvPr/>
        </p:nvSpPr>
        <p:spPr>
          <a:xfrm>
            <a:off x="7136784" y="6155323"/>
            <a:ext cx="376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093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83C2-1855-EA04-F294-CA6638C83150}"/>
              </a:ext>
            </a:extLst>
          </p:cNvPr>
          <p:cNvSpPr txBox="1"/>
          <p:nvPr/>
        </p:nvSpPr>
        <p:spPr>
          <a:xfrm>
            <a:off x="2455046" y="382199"/>
            <a:ext cx="7552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LLM SHORTCOMINGS USING AUGMENTATION (RAG)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A97895F-1D80-5C64-6EC2-379B527F7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47271"/>
              </p:ext>
            </p:extLst>
          </p:nvPr>
        </p:nvGraphicFramePr>
        <p:xfrm>
          <a:off x="991814" y="4257040"/>
          <a:ext cx="10478826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diagram of a diagram of a computer&#10;&#10;AI-generated content may be incorrect.">
            <a:extLst>
              <a:ext uri="{FF2B5EF4-FFF2-40B4-BE49-F238E27FC236}">
                <a16:creationId xmlns:a16="http://schemas.microsoft.com/office/drawing/2014/main" id="{DD0F0CB3-BD70-52A3-1779-14FC74AA0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938337"/>
            <a:ext cx="1060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DA01E3-676B-CF94-9159-D6871EF19700}"/>
              </a:ext>
            </a:extLst>
          </p:cNvPr>
          <p:cNvSpPr txBox="1"/>
          <p:nvPr/>
        </p:nvSpPr>
        <p:spPr>
          <a:xfrm>
            <a:off x="1694579" y="270757"/>
            <a:ext cx="8802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PROVIDING CONTEXT AND INTEGRATION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2018CE-FA19-DF88-90F6-D5934A308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523027"/>
              </p:ext>
            </p:extLst>
          </p:nvPr>
        </p:nvGraphicFramePr>
        <p:xfrm>
          <a:off x="1069340" y="1281432"/>
          <a:ext cx="10053320" cy="557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C3C50F-32E8-7195-704B-8E4D04EFE5E3}"/>
              </a:ext>
            </a:extLst>
          </p:cNvPr>
          <p:cNvSpPr txBox="1"/>
          <p:nvPr/>
        </p:nvSpPr>
        <p:spPr>
          <a:xfrm>
            <a:off x="4975254" y="2556184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API required custom integration logic.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unified format for LLMs to   call tools or interpret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37012-7206-65EE-B1DE-8ED911F9F279}"/>
              </a:ext>
            </a:extLst>
          </p:cNvPr>
          <p:cNvSpPr txBox="1"/>
          <p:nvPr/>
        </p:nvSpPr>
        <p:spPr>
          <a:xfrm>
            <a:off x="8825894" y="4740583"/>
            <a:ext cx="2296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lacked mechanisms to discover and understand available tools.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lacked the ability to autonomously choose 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198F6-5CAE-3FF2-022F-2895DED83A57}"/>
              </a:ext>
            </a:extLst>
          </p:cNvPr>
          <p:cNvSpPr txBox="1"/>
          <p:nvPr/>
        </p:nvSpPr>
        <p:spPr>
          <a:xfrm>
            <a:off x="4975254" y="6017357"/>
            <a:ext cx="224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tools outputs, user prompts and intermediate reasoning.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agents.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3C0F-736D-1A59-056D-3FB24A09C62D}"/>
              </a:ext>
            </a:extLst>
          </p:cNvPr>
          <p:cNvSpPr txBox="1"/>
          <p:nvPr/>
        </p:nvSpPr>
        <p:spPr>
          <a:xfrm>
            <a:off x="1069340" y="4740584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integration was a one-off project.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building of prompt templates and code integration.</a:t>
            </a:r>
          </a:p>
        </p:txBody>
      </p:sp>
    </p:spTree>
    <p:extLst>
      <p:ext uri="{BB962C8B-B14F-4D97-AF65-F5344CB8AC3E}">
        <p14:creationId xmlns:p14="http://schemas.microsoft.com/office/powerpoint/2010/main" val="33612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328278515"/>
              </p:ext>
            </p:extLst>
          </p:nvPr>
        </p:nvGraphicFramePr>
        <p:xfrm>
          <a:off x="2211840" y="460720"/>
          <a:ext cx="8127720" cy="436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TextBox 2"/>
          <p:cNvSpPr/>
          <p:nvPr/>
        </p:nvSpPr>
        <p:spPr>
          <a:xfrm>
            <a:off x="1950720" y="4628440"/>
            <a:ext cx="2560319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/>
              </a:rPr>
              <a:t>Standardises interfacing with external tools and data sources.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 provides structured, semantically rich business data for grounding LLMs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5033340" y="4628440"/>
            <a:ext cx="248472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/>
              </a:rPr>
              <a:t>Eliminates custom integrations between AI models and different systems.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/>
              </a:rPr>
              <a:t>Aids quicker development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79" name="TextBox 4"/>
          <p:cNvSpPr/>
          <p:nvPr/>
        </p:nvSpPr>
        <p:spPr>
          <a:xfrm>
            <a:off x="7854840" y="4628440"/>
            <a:ext cx="2484720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b="0" i="0" spc="-1" dirty="0">
                <a:solidFill>
                  <a:srgbClr val="000000"/>
                </a:solidFill>
                <a:effectLst/>
                <a:latin typeface="Times New Roman"/>
                <a:cs typeface="Times New Roman" panose="02020603050405020304" pitchFamily="18" charset="0"/>
              </a:rPr>
              <a:t>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 automated  and structured integration of context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discovery and utilization of available tools and resources,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871AB9-22BD-6204-36E8-E8703327E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" t="15711" r="2522" b="7404"/>
          <a:stretch/>
        </p:blipFill>
        <p:spPr bwMode="auto">
          <a:xfrm>
            <a:off x="6208776" y="3881120"/>
            <a:ext cx="5871464" cy="24196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FF3DC65-0FF8-BF2C-34C5-95895351F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t="28769" r="43740" b="13985"/>
          <a:stretch/>
        </p:blipFill>
        <p:spPr bwMode="auto">
          <a:xfrm>
            <a:off x="6208776" y="288369"/>
            <a:ext cx="2954803" cy="23735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hat is Model Context Protocol? | Astrix Security">
            <a:extLst>
              <a:ext uri="{FF2B5EF4-FFF2-40B4-BE49-F238E27FC236}">
                <a16:creationId xmlns:a16="http://schemas.microsoft.com/office/drawing/2014/main" id="{4C2068B5-189A-F188-E344-7D73F76C7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r="8681"/>
          <a:stretch/>
        </p:blipFill>
        <p:spPr bwMode="auto">
          <a:xfrm>
            <a:off x="9163579" y="288369"/>
            <a:ext cx="2954803" cy="23735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D3ECED-43F3-D0A4-4499-3CCC42904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890585"/>
              </p:ext>
            </p:extLst>
          </p:nvPr>
        </p:nvGraphicFramePr>
        <p:xfrm>
          <a:off x="-659660" y="848095"/>
          <a:ext cx="7751340" cy="516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02B9D8-FE62-7B1D-DC7D-3C45C53F26E4}"/>
              </a:ext>
            </a:extLst>
          </p:cNvPr>
          <p:cNvSpPr txBox="1"/>
          <p:nvPr/>
        </p:nvSpPr>
        <p:spPr>
          <a:xfrm>
            <a:off x="6939279" y="2765028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Pre-MCP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C5557-3C16-375B-DB8B-56B734DD4FC4}"/>
              </a:ext>
            </a:extLst>
          </p:cNvPr>
          <p:cNvSpPr txBox="1"/>
          <p:nvPr/>
        </p:nvSpPr>
        <p:spPr>
          <a:xfrm>
            <a:off x="9936479" y="2765028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Post-MCP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50E1D-8DFD-AA20-4787-0341E1786314}"/>
              </a:ext>
            </a:extLst>
          </p:cNvPr>
          <p:cNvSpPr txBox="1"/>
          <p:nvPr/>
        </p:nvSpPr>
        <p:spPr>
          <a:xfrm>
            <a:off x="8464405" y="6450756"/>
            <a:ext cx="168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MCP</a:t>
            </a:r>
          </a:p>
        </p:txBody>
      </p:sp>
    </p:spTree>
    <p:extLst>
      <p:ext uri="{BB962C8B-B14F-4D97-AF65-F5344CB8AC3E}">
        <p14:creationId xmlns:p14="http://schemas.microsoft.com/office/powerpoint/2010/main" val="390426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445897" y="511095"/>
            <a:ext cx="530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CUSTOMER VALUE PROPOSITION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A6BC27-3163-634B-9540-E7773DE45B5C}"/>
              </a:ext>
            </a:extLst>
          </p:cNvPr>
          <p:cNvSpPr/>
          <p:nvPr/>
        </p:nvSpPr>
        <p:spPr>
          <a:xfrm>
            <a:off x="6346730" y="4513545"/>
            <a:ext cx="5146452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96F49B4-FD92-634E-9FE2-A880092CDF62}"/>
              </a:ext>
            </a:extLst>
          </p:cNvPr>
          <p:cNvSpPr/>
          <p:nvPr/>
        </p:nvSpPr>
        <p:spPr>
          <a:xfrm>
            <a:off x="698818" y="4513545"/>
            <a:ext cx="5146453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C0B3E7-DDEB-E34E-801F-C573DF64F178}"/>
              </a:ext>
            </a:extLst>
          </p:cNvPr>
          <p:cNvSpPr/>
          <p:nvPr/>
        </p:nvSpPr>
        <p:spPr>
          <a:xfrm>
            <a:off x="6346730" y="2358869"/>
            <a:ext cx="5146452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3271DD-703C-0C4E-9E8B-FA30A531DAEB}"/>
              </a:ext>
            </a:extLst>
          </p:cNvPr>
          <p:cNvSpPr/>
          <p:nvPr/>
        </p:nvSpPr>
        <p:spPr>
          <a:xfrm>
            <a:off x="698818" y="2358869"/>
            <a:ext cx="5146453" cy="165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698B00D-6490-514C-B511-917C6E6051CD}"/>
              </a:ext>
            </a:extLst>
          </p:cNvPr>
          <p:cNvSpPr/>
          <p:nvPr/>
        </p:nvSpPr>
        <p:spPr>
          <a:xfrm rot="5400000">
            <a:off x="6226460" y="2408084"/>
            <a:ext cx="1714727" cy="1797471"/>
          </a:xfrm>
          <a:custGeom>
            <a:avLst/>
            <a:gdLst>
              <a:gd name="connsiteX0" fmla="*/ 0 w 3457115"/>
              <a:gd name="connsiteY0" fmla="*/ 3623936 h 3623936"/>
              <a:gd name="connsiteX1" fmla="*/ 430 w 3457115"/>
              <a:gd name="connsiteY1" fmla="*/ 3606927 h 3623936"/>
              <a:gd name="connsiteX2" fmla="*/ 3425681 w 3457115"/>
              <a:gd name="connsiteY2" fmla="*/ 2390 h 3623936"/>
              <a:gd name="connsiteX3" fmla="*/ 3457115 w 3457115"/>
              <a:gd name="connsiteY3" fmla="*/ 0 h 3623936"/>
              <a:gd name="connsiteX4" fmla="*/ 3457115 w 3457115"/>
              <a:gd name="connsiteY4" fmla="*/ 3623936 h 3623936"/>
              <a:gd name="connsiteX5" fmla="*/ 0 w 3457115"/>
              <a:gd name="connsiteY5" fmla="*/ 3623936 h 362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6">
                <a:moveTo>
                  <a:pt x="0" y="3623936"/>
                </a:moveTo>
                <a:lnTo>
                  <a:pt x="430" y="3606927"/>
                </a:lnTo>
                <a:cubicBezTo>
                  <a:pt x="96163" y="1718334"/>
                  <a:pt x="1563199" y="191535"/>
                  <a:pt x="3425681" y="2390"/>
                </a:cubicBezTo>
                <a:lnTo>
                  <a:pt x="3457115" y="0"/>
                </a:lnTo>
                <a:lnTo>
                  <a:pt x="3457115" y="3623936"/>
                </a:lnTo>
                <a:lnTo>
                  <a:pt x="0" y="362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F30BC98-C303-1B4E-B766-D253030E6F36}"/>
              </a:ext>
            </a:extLst>
          </p:cNvPr>
          <p:cNvSpPr/>
          <p:nvPr/>
        </p:nvSpPr>
        <p:spPr>
          <a:xfrm rot="5400000">
            <a:off x="4250814" y="2408084"/>
            <a:ext cx="1714727" cy="1797470"/>
          </a:xfrm>
          <a:custGeom>
            <a:avLst/>
            <a:gdLst>
              <a:gd name="connsiteX0" fmla="*/ 0 w 3457115"/>
              <a:gd name="connsiteY0" fmla="*/ 0 h 3623935"/>
              <a:gd name="connsiteX1" fmla="*/ 3457115 w 3457115"/>
              <a:gd name="connsiteY1" fmla="*/ 0 h 3623935"/>
              <a:gd name="connsiteX2" fmla="*/ 3457115 w 3457115"/>
              <a:gd name="connsiteY2" fmla="*/ 3623935 h 3623935"/>
              <a:gd name="connsiteX3" fmla="*/ 3425681 w 3457115"/>
              <a:gd name="connsiteY3" fmla="*/ 3621544 h 3623935"/>
              <a:gd name="connsiteX4" fmla="*/ 430 w 3457115"/>
              <a:gd name="connsiteY4" fmla="*/ 17007 h 3623935"/>
              <a:gd name="connsiteX5" fmla="*/ 0 w 3457115"/>
              <a:gd name="connsiteY5" fmla="*/ 0 h 36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5">
                <a:moveTo>
                  <a:pt x="0" y="0"/>
                </a:moveTo>
                <a:lnTo>
                  <a:pt x="3457115" y="0"/>
                </a:lnTo>
                <a:lnTo>
                  <a:pt x="3457115" y="3623935"/>
                </a:lnTo>
                <a:lnTo>
                  <a:pt x="3425681" y="3621544"/>
                </a:lnTo>
                <a:cubicBezTo>
                  <a:pt x="1563199" y="3432399"/>
                  <a:pt x="96163" y="1905600"/>
                  <a:pt x="430" y="170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04DB570-6C5F-8D44-863A-78A7724C6742}"/>
              </a:ext>
            </a:extLst>
          </p:cNvPr>
          <p:cNvSpPr/>
          <p:nvPr/>
        </p:nvSpPr>
        <p:spPr>
          <a:xfrm rot="5400000">
            <a:off x="4157426" y="4385777"/>
            <a:ext cx="1892905" cy="1806069"/>
          </a:xfrm>
          <a:custGeom>
            <a:avLst/>
            <a:gdLst>
              <a:gd name="connsiteX0" fmla="*/ 0 w 3816345"/>
              <a:gd name="connsiteY0" fmla="*/ 3641271 h 3641271"/>
              <a:gd name="connsiteX1" fmla="*/ 0 w 3816345"/>
              <a:gd name="connsiteY1" fmla="*/ 0 h 3641271"/>
              <a:gd name="connsiteX2" fmla="*/ 3816345 w 3816345"/>
              <a:gd name="connsiteY2" fmla="*/ 0 h 3641271"/>
              <a:gd name="connsiteX3" fmla="*/ 3815915 w 3816345"/>
              <a:gd name="connsiteY3" fmla="*/ 17007 h 3641271"/>
              <a:gd name="connsiteX4" fmla="*/ 1 w 3816345"/>
              <a:gd name="connsiteY4" fmla="*/ 3641271 h 3641271"/>
              <a:gd name="connsiteX5" fmla="*/ 0 w 3816345"/>
              <a:gd name="connsiteY5" fmla="*/ 3641271 h 36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1">
                <a:moveTo>
                  <a:pt x="0" y="3641271"/>
                </a:moveTo>
                <a:lnTo>
                  <a:pt x="0" y="0"/>
                </a:lnTo>
                <a:lnTo>
                  <a:pt x="3816345" y="0"/>
                </a:lnTo>
                <a:lnTo>
                  <a:pt x="3815915" y="17007"/>
                </a:lnTo>
                <a:cubicBezTo>
                  <a:pt x="3713580" y="2035848"/>
                  <a:pt x="2044274" y="3641271"/>
                  <a:pt x="1" y="3641271"/>
                </a:cubicBezTo>
                <a:lnTo>
                  <a:pt x="0" y="36412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1605AF4-78FC-D741-BE42-59E5F44F2C96}"/>
              </a:ext>
            </a:extLst>
          </p:cNvPr>
          <p:cNvSpPr/>
          <p:nvPr/>
        </p:nvSpPr>
        <p:spPr>
          <a:xfrm rot="5400000">
            <a:off x="6141671" y="4385777"/>
            <a:ext cx="1892905" cy="1806069"/>
          </a:xfrm>
          <a:custGeom>
            <a:avLst/>
            <a:gdLst>
              <a:gd name="connsiteX0" fmla="*/ 0 w 3816345"/>
              <a:gd name="connsiteY0" fmla="*/ 3641273 h 3641273"/>
              <a:gd name="connsiteX1" fmla="*/ 0 w 3816345"/>
              <a:gd name="connsiteY1" fmla="*/ 0 h 3641273"/>
              <a:gd name="connsiteX2" fmla="*/ 1 w 3816345"/>
              <a:gd name="connsiteY2" fmla="*/ 0 h 3641273"/>
              <a:gd name="connsiteX3" fmla="*/ 3815915 w 3816345"/>
              <a:gd name="connsiteY3" fmla="*/ 3624264 h 3641273"/>
              <a:gd name="connsiteX4" fmla="*/ 3816345 w 3816345"/>
              <a:gd name="connsiteY4" fmla="*/ 3641273 h 3641273"/>
              <a:gd name="connsiteX5" fmla="*/ 0 w 3816345"/>
              <a:gd name="connsiteY5" fmla="*/ 3641273 h 3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3">
                <a:moveTo>
                  <a:pt x="0" y="3641273"/>
                </a:moveTo>
                <a:lnTo>
                  <a:pt x="0" y="0"/>
                </a:lnTo>
                <a:lnTo>
                  <a:pt x="1" y="0"/>
                </a:lnTo>
                <a:cubicBezTo>
                  <a:pt x="2044274" y="0"/>
                  <a:pt x="3713580" y="1605423"/>
                  <a:pt x="3815915" y="3624264"/>
                </a:cubicBezTo>
                <a:lnTo>
                  <a:pt x="3816345" y="3641273"/>
                </a:lnTo>
                <a:lnTo>
                  <a:pt x="0" y="3641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A2637-75FA-1344-9E34-CAB133A2424B}"/>
              </a:ext>
            </a:extLst>
          </p:cNvPr>
          <p:cNvSpPr txBox="1"/>
          <p:nvPr/>
        </p:nvSpPr>
        <p:spPr>
          <a:xfrm>
            <a:off x="692572" y="2520379"/>
            <a:ext cx="366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MCP connects siloed HR tools into a unified backend</a:t>
            </a:r>
            <a:r>
              <a:rPr lang="en-US" sz="1400" b="0" i="0" dirty="0">
                <a:effectLst/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for easier employee management.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Finance teams can use MCP to centralize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 ingestion, automate forecasting, and optimize cloud spend through AI agents.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69E2C-ADD9-A341-A131-15E527961834}"/>
              </a:ext>
            </a:extLst>
          </p:cNvPr>
          <p:cNvSpPr txBox="1"/>
          <p:nvPr/>
        </p:nvSpPr>
        <p:spPr>
          <a:xfrm>
            <a:off x="692572" y="4585515"/>
            <a:ext cx="3669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Enterprises use MCP to centralize policy enforcement, automate audit logging across multiple systems.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MCP’s granular activity logs and version control make it easy to trace AI-generated outputs back to their data sources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686FD0-EA24-8440-8227-31137542262F}"/>
              </a:ext>
            </a:extLst>
          </p:cNvPr>
          <p:cNvSpPr txBox="1"/>
          <p:nvPr/>
        </p:nvSpPr>
        <p:spPr>
          <a:xfrm>
            <a:off x="7662658" y="2412658"/>
            <a:ext cx="3669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MCP-powered chatbots </a:t>
            </a:r>
            <a:r>
              <a:rPr lang="en-US" sz="1400" b="0" i="0" dirty="0">
                <a:effectLst/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can 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common support tasks</a:t>
            </a:r>
            <a:r>
              <a:rPr lang="en-US" sz="1400" b="0" i="0" dirty="0">
                <a:effectLst/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by integrating with CRMs and other support platforms. 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Hospitals can use MCP-powered systems to stream patient data into AI Agents that can autonomously schedule appointments and retrieve diagnostic data.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A9F89F-40DE-FD4C-8382-708D246A8851}"/>
              </a:ext>
            </a:extLst>
          </p:cNvPr>
          <p:cNvSpPr txBox="1"/>
          <p:nvPr/>
        </p:nvSpPr>
        <p:spPr>
          <a:xfrm>
            <a:off x="7662658" y="4652280"/>
            <a:ext cx="366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developers to build once and connect to many 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use MCP to build agentic frameworks where AI systems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 context from various enterprise systems and leveraging tools and APIs as needed.</a:t>
            </a:r>
            <a:endParaRPr lang="en-US" sz="1400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930851A-21EE-3C4A-A798-1EF2EDD2575D}"/>
              </a:ext>
            </a:extLst>
          </p:cNvPr>
          <p:cNvSpPr txBox="1"/>
          <p:nvPr/>
        </p:nvSpPr>
        <p:spPr>
          <a:xfrm>
            <a:off x="4432535" y="3338155"/>
            <a:ext cx="157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Connecting Disparate Systems and Resources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F5C715A-7A28-1B42-AC50-379C287F640E}"/>
              </a:ext>
            </a:extLst>
          </p:cNvPr>
          <p:cNvSpPr txBox="1"/>
          <p:nvPr/>
        </p:nvSpPr>
        <p:spPr>
          <a:xfrm>
            <a:off x="6207145" y="3338155"/>
            <a:ext cx="157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Enable Real-Time, Context-Aware AI Agents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96A105E0-3FEC-0742-B3B1-059C48F000C6}"/>
              </a:ext>
            </a:extLst>
          </p:cNvPr>
          <p:cNvSpPr txBox="1"/>
          <p:nvPr/>
        </p:nvSpPr>
        <p:spPr>
          <a:xfrm>
            <a:off x="4451298" y="4585515"/>
            <a:ext cx="157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Automate Compliance, Governance, and Audit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93A04590-A030-1541-950C-022725A05123}"/>
              </a:ext>
            </a:extLst>
          </p:cNvPr>
          <p:cNvSpPr txBox="1"/>
          <p:nvPr/>
        </p:nvSpPr>
        <p:spPr>
          <a:xfrm>
            <a:off x="6183546" y="4585515"/>
            <a:ext cx="157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0" i="0" dirty="0">
                <a:solidFill>
                  <a:schemeClr val="bg1"/>
                </a:solidFill>
                <a:effectLst/>
                <a:latin typeface="fkGrotesk"/>
              </a:rPr>
              <a:t>Accelerating Integration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And Support Agentic Workflows</a:t>
            </a:r>
          </a:p>
        </p:txBody>
      </p:sp>
    </p:spTree>
    <p:extLst>
      <p:ext uri="{BB962C8B-B14F-4D97-AF65-F5344CB8AC3E}">
        <p14:creationId xmlns:p14="http://schemas.microsoft.com/office/powerpoint/2010/main" val="390100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BAD9-3D2B-E48C-974B-8691CF7E1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1">
            <a:extLst>
              <a:ext uri="{FF2B5EF4-FFF2-40B4-BE49-F238E27FC236}">
                <a16:creationId xmlns:a16="http://schemas.microsoft.com/office/drawing/2014/main" id="{AD7098DD-9A17-D272-D8F7-4E6AF3C0A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426896"/>
              </p:ext>
            </p:extLst>
          </p:nvPr>
        </p:nvGraphicFramePr>
        <p:xfrm>
          <a:off x="2211840" y="460720"/>
          <a:ext cx="8127720" cy="436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TextBox 2">
            <a:extLst>
              <a:ext uri="{FF2B5EF4-FFF2-40B4-BE49-F238E27FC236}">
                <a16:creationId xmlns:a16="http://schemas.microsoft.com/office/drawing/2014/main" id="{A3BA15A5-E682-4CEE-5EB4-A3D5BFEC8A3B}"/>
              </a:ext>
            </a:extLst>
          </p:cNvPr>
          <p:cNvSpPr/>
          <p:nvPr/>
        </p:nvSpPr>
        <p:spPr>
          <a:xfrm>
            <a:off x="1950720" y="4628440"/>
            <a:ext cx="2560319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</a:rPr>
              <a:t>Enables multiple specialized agents to work together in a coordinated flow.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agents can focus on a specific task, creating a powerf</a:t>
            </a: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 multi-agent system.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3">
            <a:extLst>
              <a:ext uri="{FF2B5EF4-FFF2-40B4-BE49-F238E27FC236}">
                <a16:creationId xmlns:a16="http://schemas.microsoft.com/office/drawing/2014/main" id="{D0B4795E-C1A3-1CBF-EB3F-9521B38BDBAD}"/>
              </a:ext>
            </a:extLst>
          </p:cNvPr>
          <p:cNvSpPr/>
          <p:nvPr/>
        </p:nvSpPr>
        <p:spPr>
          <a:xfrm>
            <a:off x="5033340" y="4628440"/>
            <a:ext cx="248472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use YAML-based configuration to define workflows, goals, tools, and agents. </a:t>
            </a:r>
            <a:endParaRPr lang="en-IN" sz="14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pc="-1" dirty="0">
                <a:solidFill>
                  <a:srgbClr val="000000"/>
                </a:solidFill>
                <a:latin typeface="Times New Roman"/>
              </a:rPr>
              <a:t>Simplifies development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79" name="TextBox 4">
            <a:extLst>
              <a:ext uri="{FF2B5EF4-FFF2-40B4-BE49-F238E27FC236}">
                <a16:creationId xmlns:a16="http://schemas.microsoft.com/office/drawing/2014/main" id="{C3FA840F-AA9B-316D-1C21-4531CEE9FFEF}"/>
              </a:ext>
            </a:extLst>
          </p:cNvPr>
          <p:cNvSpPr/>
          <p:nvPr/>
        </p:nvSpPr>
        <p:spPr>
          <a:xfrm>
            <a:off x="7854840" y="4628440"/>
            <a:ext cx="248472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400" strike="noStrike" spc="-1" dirty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Scripted </a:t>
            </a:r>
            <a:r>
              <a:rPr lang="en-IN" sz="1400" spc="-1" dirty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multi-agent workflow, where each agent can call tools independently for its own unique role.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discovery and utilization of available tools and resources,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a1d132-6299-4adb-86b1-716a6ef078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29A7B1830EB429B019CDA5F0FB03F" ma:contentTypeVersion="9" ma:contentTypeDescription="Create a new document." ma:contentTypeScope="" ma:versionID="d9b5ab817d082909f0b61246d5056465">
  <xsd:schema xmlns:xsd="http://www.w3.org/2001/XMLSchema" xmlns:xs="http://www.w3.org/2001/XMLSchema" xmlns:p="http://schemas.microsoft.com/office/2006/metadata/properties" xmlns:ns3="dea1d132-6299-4adb-86b1-716a6ef07855" xmlns:ns4="bbb7fdc8-3427-469a-a3fb-8569d057f7f3" targetNamespace="http://schemas.microsoft.com/office/2006/metadata/properties" ma:root="true" ma:fieldsID="3190887dc477c0e654f30ed20c74c76b" ns3:_="" ns4:_="">
    <xsd:import namespace="dea1d132-6299-4adb-86b1-716a6ef07855"/>
    <xsd:import namespace="bbb7fdc8-3427-469a-a3fb-8569d057f7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1d132-6299-4adb-86b1-716a6ef07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7fdc8-3427-469a-a3fb-8569d057f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70E70-A8BB-49BA-B910-68EE52E9E4F0}">
  <ds:schemaRefs>
    <ds:schemaRef ds:uri="http://purl.org/dc/terms/"/>
    <ds:schemaRef ds:uri="http://schemas.microsoft.com/office/2006/documentManagement/types"/>
    <ds:schemaRef ds:uri="http://purl.org/dc/elements/1.1/"/>
    <ds:schemaRef ds:uri="dea1d132-6299-4adb-86b1-716a6ef07855"/>
    <ds:schemaRef ds:uri="bbb7fdc8-3427-469a-a3fb-8569d057f7f3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E4F045-D59F-428E-B3D4-A7491D900C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9E906-12F1-40B0-8426-02022A824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1d132-6299-4adb-86b1-716a6ef07855"/>
    <ds:schemaRef ds:uri="bbb7fdc8-3427-469a-a3fb-8569d057f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1257</Words>
  <Application>Microsoft Office PowerPoint</Application>
  <PresentationFormat>Widescreen</PresentationFormat>
  <Paragraphs>158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fkGrotesk</vt:lpstr>
      <vt:lpstr>fkGroteskNeue</vt:lpstr>
      <vt:lpstr>Symbol</vt:lpstr>
      <vt:lpstr>Times New Roman</vt:lpstr>
      <vt:lpstr>Wingdings</vt:lpstr>
      <vt:lpstr>Office Theme</vt:lpstr>
      <vt:lpstr>MODEL CONTEXT PROTOCOL  &amp;  GOOGLE A2A (WEEK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Siddharth M</dc:creator>
  <dc:description/>
  <cp:lastModifiedBy>Siddharth M</cp:lastModifiedBy>
  <cp:revision>6</cp:revision>
  <dcterms:created xsi:type="dcterms:W3CDTF">2025-04-01T18:26:05Z</dcterms:created>
  <dcterms:modified xsi:type="dcterms:W3CDTF">2025-06-13T09:25:02Z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  <property fmtid="{D5CDD505-2E9C-101B-9397-08002B2CF9AE}" pid="4" name="ContentTypeId">
    <vt:lpwstr>0x01010037C29A7B1830EB429B019CDA5F0FB03F</vt:lpwstr>
  </property>
</Properties>
</file>