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4" r:id="rId5"/>
    <p:sldId id="272" r:id="rId6"/>
    <p:sldId id="282" r:id="rId7"/>
    <p:sldId id="283" r:id="rId8"/>
    <p:sldId id="284" r:id="rId9"/>
    <p:sldId id="277" r:id="rId10"/>
    <p:sldId id="273" r:id="rId11"/>
    <p:sldId id="261" r:id="rId12"/>
    <p:sldId id="278" r:id="rId13"/>
    <p:sldId id="280" r:id="rId14"/>
    <p:sldId id="274" r:id="rId15"/>
    <p:sldId id="266" r:id="rId16"/>
    <p:sldId id="275" r:id="rId17"/>
    <p:sldId id="269" r:id="rId18"/>
    <p:sldId id="285" r:id="rId19"/>
    <p:sldId id="276" r:id="rId20"/>
    <p:sldId id="287" r:id="rId21"/>
    <p:sldId id="289"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28E2B"/>
    <a:srgbClr val="E15759"/>
    <a:srgbClr val="76B7B2"/>
    <a:srgbClr val="4E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5C354-741C-4B79-89F4-B44CD4B0E4A1}" v="5721" dt="2024-06-29T15:46:3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88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Andreano" userId="f9a17a5c7f06a16f" providerId="LiveId" clId="{E795C354-741C-4B79-89F4-B44CD4B0E4A1}"/>
    <pc:docChg chg="undo redo custSel addSld delSld modSld sldOrd modMainMaster">
      <pc:chgData name="Sidney Andreano" userId="f9a17a5c7f06a16f" providerId="LiveId" clId="{E795C354-741C-4B79-89F4-B44CD4B0E4A1}" dt="2024-06-29T15:46:38.936" v="12401" actId="20577"/>
      <pc:docMkLst>
        <pc:docMk/>
      </pc:docMkLst>
      <pc:sldChg chg="modTransition">
        <pc:chgData name="Sidney Andreano" userId="f9a17a5c7f06a16f" providerId="LiveId" clId="{E795C354-741C-4B79-89F4-B44CD4B0E4A1}" dt="2024-05-15T20:24:11.511" v="482"/>
        <pc:sldMkLst>
          <pc:docMk/>
          <pc:sldMk cId="2571234051" sldId="256"/>
        </pc:sldMkLst>
      </pc:sldChg>
      <pc:sldChg chg="addSp delSp modSp mod modTransition setBg">
        <pc:chgData name="Sidney Andreano" userId="f9a17a5c7f06a16f" providerId="LiveId" clId="{E795C354-741C-4B79-89F4-B44CD4B0E4A1}" dt="2024-06-12T14:24:09.460" v="6690"/>
        <pc:sldMkLst>
          <pc:docMk/>
          <pc:sldMk cId="2852394208" sldId="257"/>
        </pc:sldMkLst>
        <pc:spChg chg="del mod">
          <ac:chgData name="Sidney Andreano" userId="f9a17a5c7f06a16f" providerId="LiveId" clId="{E795C354-741C-4B79-89F4-B44CD4B0E4A1}" dt="2024-05-15T20:45:45.821" v="877" actId="26606"/>
          <ac:spMkLst>
            <pc:docMk/>
            <pc:sldMk cId="2852394208" sldId="257"/>
            <ac:spMk id="3" creationId="{57C991FD-4F2C-7187-8FE4-10188509B386}"/>
          </ac:spMkLst>
        </pc:spChg>
        <pc:spChg chg="mod">
          <ac:chgData name="Sidney Andreano" userId="f9a17a5c7f06a16f" providerId="LiveId" clId="{E795C354-741C-4B79-89F4-B44CD4B0E4A1}" dt="2024-05-15T20:40:33.214" v="677" actId="1076"/>
          <ac:spMkLst>
            <pc:docMk/>
            <pc:sldMk cId="2852394208" sldId="257"/>
            <ac:spMk id="5" creationId="{BDD8793C-2CA2-DF1F-EE1B-250D966FF1CD}"/>
          </ac:spMkLst>
        </pc:spChg>
        <pc:spChg chg="del mod">
          <ac:chgData name="Sidney Andreano" userId="f9a17a5c7f06a16f" providerId="LiveId" clId="{E795C354-741C-4B79-89F4-B44CD4B0E4A1}" dt="2024-05-15T20:28:38.335" v="510" actId="478"/>
          <ac:spMkLst>
            <pc:docMk/>
            <pc:sldMk cId="2852394208" sldId="257"/>
            <ac:spMk id="7" creationId="{4C26B9B2-F0F4-14CE-AC92-A831DC9E5C51}"/>
          </ac:spMkLst>
        </pc:spChg>
        <pc:spChg chg="del">
          <ac:chgData name="Sidney Andreano" userId="f9a17a5c7f06a16f" providerId="LiveId" clId="{E795C354-741C-4B79-89F4-B44CD4B0E4A1}" dt="2024-05-15T20:28:37.062" v="509" actId="478"/>
          <ac:spMkLst>
            <pc:docMk/>
            <pc:sldMk cId="2852394208" sldId="257"/>
            <ac:spMk id="8" creationId="{E29EAD3E-C701-572A-5AF9-62B3BFB50BCB}"/>
          </ac:spMkLst>
        </pc:spChg>
        <pc:graphicFrameChg chg="add mod">
          <ac:chgData name="Sidney Andreano" userId="f9a17a5c7f06a16f" providerId="LiveId" clId="{E795C354-741C-4B79-89F4-B44CD4B0E4A1}" dt="2024-05-15T21:00:28.635" v="1019" actId="1076"/>
          <ac:graphicFrameMkLst>
            <pc:docMk/>
            <pc:sldMk cId="2852394208" sldId="257"/>
            <ac:graphicFrameMk id="11" creationId="{C1DF5974-B6C3-1DA3-C1BF-91025549FD53}"/>
          </ac:graphicFrameMkLst>
        </pc:graphicFrameChg>
      </pc:sldChg>
      <pc:sldChg chg="addSp delSp modSp mod modTransition setBg">
        <pc:chgData name="Sidney Andreano" userId="f9a17a5c7f06a16f" providerId="LiveId" clId="{E795C354-741C-4B79-89F4-B44CD4B0E4A1}" dt="2024-06-12T14:24:16.576" v="6692"/>
        <pc:sldMkLst>
          <pc:docMk/>
          <pc:sldMk cId="1332564853" sldId="258"/>
        </pc:sldMkLst>
        <pc:spChg chg="mod">
          <ac:chgData name="Sidney Andreano" userId="f9a17a5c7f06a16f" providerId="LiveId" clId="{E795C354-741C-4B79-89F4-B44CD4B0E4A1}" dt="2024-05-14T20:19:30.155" v="99" actId="1076"/>
          <ac:spMkLst>
            <pc:docMk/>
            <pc:sldMk cId="1332564853" sldId="258"/>
            <ac:spMk id="2" creationId="{C849C953-D138-727B-E021-3CE0454F00BF}"/>
          </ac:spMkLst>
        </pc:spChg>
        <pc:spChg chg="del">
          <ac:chgData name="Sidney Andreano" userId="f9a17a5c7f06a16f" providerId="LiveId" clId="{E795C354-741C-4B79-89F4-B44CD4B0E4A1}" dt="2024-05-14T20:15:41.011" v="0" actId="478"/>
          <ac:spMkLst>
            <pc:docMk/>
            <pc:sldMk cId="1332564853" sldId="258"/>
            <ac:spMk id="3" creationId="{8FEA3504-B08C-F9A1-2093-DAAD9EB67F14}"/>
          </ac:spMkLst>
        </pc:spChg>
        <pc:spChg chg="add mod">
          <ac:chgData name="Sidney Andreano" userId="f9a17a5c7f06a16f" providerId="LiveId" clId="{E795C354-741C-4B79-89F4-B44CD4B0E4A1}" dt="2024-05-14T20:23:51.339" v="112" actId="1076"/>
          <ac:spMkLst>
            <pc:docMk/>
            <pc:sldMk cId="1332564853" sldId="258"/>
            <ac:spMk id="4" creationId="{B490D7E2-4547-EE14-49FA-28E42B41C02F}"/>
          </ac:spMkLst>
        </pc:spChg>
        <pc:spChg chg="add mod">
          <ac:chgData name="Sidney Andreano" userId="f9a17a5c7f06a16f" providerId="LiveId" clId="{E795C354-741C-4B79-89F4-B44CD4B0E4A1}" dt="2024-05-14T20:20:24.779" v="102" actId="1076"/>
          <ac:spMkLst>
            <pc:docMk/>
            <pc:sldMk cId="1332564853" sldId="258"/>
            <ac:spMk id="5" creationId="{FD1E5F66-F5A6-0075-F631-804077C1F5C5}"/>
          </ac:spMkLst>
        </pc:spChg>
        <pc:spChg chg="add mod">
          <ac:chgData name="Sidney Andreano" userId="f9a17a5c7f06a16f" providerId="LiveId" clId="{E795C354-741C-4B79-89F4-B44CD4B0E4A1}" dt="2024-05-14T20:21:09.178" v="108" actId="1076"/>
          <ac:spMkLst>
            <pc:docMk/>
            <pc:sldMk cId="1332564853" sldId="258"/>
            <ac:spMk id="6" creationId="{B4B6226A-D01B-A917-704D-CD2B7620E6BB}"/>
          </ac:spMkLst>
        </pc:spChg>
        <pc:spChg chg="add del mod">
          <ac:chgData name="Sidney Andreano" userId="f9a17a5c7f06a16f" providerId="LiveId" clId="{E795C354-741C-4B79-89F4-B44CD4B0E4A1}" dt="2024-05-14T20:24:11.771" v="113" actId="478"/>
          <ac:spMkLst>
            <pc:docMk/>
            <pc:sldMk cId="1332564853" sldId="258"/>
            <ac:spMk id="7" creationId="{30EB671F-2CAA-EE16-3331-E12C3BB4253F}"/>
          </ac:spMkLst>
        </pc:spChg>
      </pc:sldChg>
      <pc:sldChg chg="del modTransition">
        <pc:chgData name="Sidney Andreano" userId="f9a17a5c7f06a16f" providerId="LiveId" clId="{E795C354-741C-4B79-89F4-B44CD4B0E4A1}" dt="2024-05-16T20:02:54.477" v="1632" actId="47"/>
        <pc:sldMkLst>
          <pc:docMk/>
          <pc:sldMk cId="265942199" sldId="259"/>
        </pc:sldMkLst>
      </pc:sldChg>
      <pc:sldChg chg="delSp del mod modTransition setBg">
        <pc:chgData name="Sidney Andreano" userId="f9a17a5c7f06a16f" providerId="LiveId" clId="{E795C354-741C-4B79-89F4-B44CD4B0E4A1}" dt="2024-05-15T21:20:40.782" v="1404" actId="47"/>
        <pc:sldMkLst>
          <pc:docMk/>
          <pc:sldMk cId="3151137553" sldId="260"/>
        </pc:sldMkLst>
        <pc:spChg chg="del">
          <ac:chgData name="Sidney Andreano" userId="f9a17a5c7f06a16f" providerId="LiveId" clId="{E795C354-741C-4B79-89F4-B44CD4B0E4A1}" dt="2024-05-15T21:19:13.507" v="1399" actId="478"/>
          <ac:spMkLst>
            <pc:docMk/>
            <pc:sldMk cId="3151137553" sldId="260"/>
            <ac:spMk id="3" creationId="{CDC650DD-2ABD-0A96-A2A0-8E485D51E16D}"/>
          </ac:spMkLst>
        </pc:spChg>
      </pc:sldChg>
      <pc:sldChg chg="addSp delSp modSp mod modTransition setBg modAnim delDesignElem">
        <pc:chgData name="Sidney Andreano" userId="f9a17a5c7f06a16f" providerId="LiveId" clId="{E795C354-741C-4B79-89F4-B44CD4B0E4A1}" dt="2024-06-23T14:35:14.843" v="8980"/>
        <pc:sldMkLst>
          <pc:docMk/>
          <pc:sldMk cId="2243264650" sldId="261"/>
        </pc:sldMkLst>
        <pc:spChg chg="del mod">
          <ac:chgData name="Sidney Andreano" userId="f9a17a5c7f06a16f" providerId="LiveId" clId="{E795C354-741C-4B79-89F4-B44CD4B0E4A1}" dt="2024-05-16T20:51:18.838" v="2283" actId="478"/>
          <ac:spMkLst>
            <pc:docMk/>
            <pc:sldMk cId="2243264650" sldId="261"/>
            <ac:spMk id="2" creationId="{1DA96E0B-C900-7DE6-3F9F-072889959D73}"/>
          </ac:spMkLst>
        </pc:spChg>
        <pc:spChg chg="add mod">
          <ac:chgData name="Sidney Andreano" userId="f9a17a5c7f06a16f" providerId="LiveId" clId="{E795C354-741C-4B79-89F4-B44CD4B0E4A1}" dt="2024-05-23T21:00:45.138" v="3242" actId="208"/>
          <ac:spMkLst>
            <pc:docMk/>
            <pc:sldMk cId="2243264650" sldId="261"/>
            <ac:spMk id="2" creationId="{376FC18D-ED3D-6AA1-27BB-A87B8FC5A5AA}"/>
          </ac:spMkLst>
        </pc:spChg>
        <pc:spChg chg="del mod">
          <ac:chgData name="Sidney Andreano" userId="f9a17a5c7f06a16f" providerId="LiveId" clId="{E795C354-741C-4B79-89F4-B44CD4B0E4A1}" dt="2024-05-22T20:25:57.843" v="2485" actId="478"/>
          <ac:spMkLst>
            <pc:docMk/>
            <pc:sldMk cId="2243264650" sldId="261"/>
            <ac:spMk id="3" creationId="{24EC5FA5-94CD-68BF-29BC-7FC8510EDD57}"/>
          </ac:spMkLst>
        </pc:spChg>
        <pc:spChg chg="add mod">
          <ac:chgData name="Sidney Andreano" userId="f9a17a5c7f06a16f" providerId="LiveId" clId="{E795C354-741C-4B79-89F4-B44CD4B0E4A1}" dt="2024-05-23T21:00:31.640" v="3241" actId="1076"/>
          <ac:spMkLst>
            <pc:docMk/>
            <pc:sldMk cId="2243264650" sldId="261"/>
            <ac:spMk id="3" creationId="{AD106A5D-04DA-17E1-B344-7EFA3A8EA5A2}"/>
          </ac:spMkLst>
        </pc:spChg>
        <pc:spChg chg="add del mod">
          <ac:chgData name="Sidney Andreano" userId="f9a17a5c7f06a16f" providerId="LiveId" clId="{E795C354-741C-4B79-89F4-B44CD4B0E4A1}" dt="2024-05-22T20:25:59.895" v="2486" actId="478"/>
          <ac:spMkLst>
            <pc:docMk/>
            <pc:sldMk cId="2243264650" sldId="261"/>
            <ac:spMk id="5" creationId="{4DEF5EE4-9572-BD9F-DB9A-3C7A67A681CC}"/>
          </ac:spMkLst>
        </pc:spChg>
        <pc:spChg chg="add del mod">
          <ac:chgData name="Sidney Andreano" userId="f9a17a5c7f06a16f" providerId="LiveId" clId="{E795C354-741C-4B79-89F4-B44CD4B0E4A1}" dt="2024-05-23T21:02:25.915" v="3248" actId="21"/>
          <ac:spMkLst>
            <pc:docMk/>
            <pc:sldMk cId="2243264650" sldId="261"/>
            <ac:spMk id="5" creationId="{C5560AB7-C7F4-B0F0-B2C0-EBFCBC004676}"/>
          </ac:spMkLst>
        </pc:spChg>
        <pc:spChg chg="add del">
          <ac:chgData name="Sidney Andreano" userId="f9a17a5c7f06a16f" providerId="LiveId" clId="{E795C354-741C-4B79-89F4-B44CD4B0E4A1}" dt="2024-05-22T20:26:23.027" v="2489" actId="26606"/>
          <ac:spMkLst>
            <pc:docMk/>
            <pc:sldMk cId="2243264650" sldId="261"/>
            <ac:spMk id="6" creationId="{2B97F24A-32CE-4C1C-A50D-3016B394DCFB}"/>
          </ac:spMkLst>
        </pc:spChg>
        <pc:spChg chg="add del mod">
          <ac:chgData name="Sidney Andreano" userId="f9a17a5c7f06a16f" providerId="LiveId" clId="{E795C354-741C-4B79-89F4-B44CD4B0E4A1}" dt="2024-05-23T21:02:25.915" v="3248" actId="21"/>
          <ac:spMkLst>
            <pc:docMk/>
            <pc:sldMk cId="2243264650" sldId="261"/>
            <ac:spMk id="6" creationId="{BE09012A-7C67-C245-5C6A-F087A4217FB8}"/>
          </ac:spMkLst>
        </pc:spChg>
        <pc:spChg chg="add del">
          <ac:chgData name="Sidney Andreano" userId="f9a17a5c7f06a16f" providerId="LiveId" clId="{E795C354-741C-4B79-89F4-B44CD4B0E4A1}" dt="2024-05-22T20:26:23.027" v="2489" actId="26606"/>
          <ac:spMkLst>
            <pc:docMk/>
            <pc:sldMk cId="2243264650" sldId="261"/>
            <ac:spMk id="7" creationId="{CD8B4F24-440B-49E9-B85D-733523DC064B}"/>
          </ac:spMkLst>
        </pc:spChg>
        <pc:spChg chg="add mod">
          <ac:chgData name="Sidney Andreano" userId="f9a17a5c7f06a16f" providerId="LiveId" clId="{E795C354-741C-4B79-89F4-B44CD4B0E4A1}" dt="2024-05-22T21:43:05.405" v="3197" actId="14100"/>
          <ac:spMkLst>
            <pc:docMk/>
            <pc:sldMk cId="2243264650" sldId="261"/>
            <ac:spMk id="8" creationId="{1476C878-FC3D-A96F-722D-EF5EE8643C5E}"/>
          </ac:spMkLst>
        </pc:spChg>
        <pc:spChg chg="add del mod">
          <ac:chgData name="Sidney Andreano" userId="f9a17a5c7f06a16f" providerId="LiveId" clId="{E795C354-741C-4B79-89F4-B44CD4B0E4A1}" dt="2024-05-16T20:51:21.128" v="2284" actId="478"/>
          <ac:spMkLst>
            <pc:docMk/>
            <pc:sldMk cId="2243264650" sldId="261"/>
            <ac:spMk id="8" creationId="{53291082-81A1-53E4-A048-7305875FC5E2}"/>
          </ac:spMkLst>
        </pc:spChg>
        <pc:spChg chg="add del">
          <ac:chgData name="Sidney Andreano" userId="f9a17a5c7f06a16f" providerId="LiveId" clId="{E795C354-741C-4B79-89F4-B44CD4B0E4A1}" dt="2024-05-16T20:49:33.181" v="2273" actId="26606"/>
          <ac:spMkLst>
            <pc:docMk/>
            <pc:sldMk cId="2243264650" sldId="261"/>
            <ac:spMk id="9" creationId="{1A95671B-3CC6-4792-9114-B74FAEA224E6}"/>
          </ac:spMkLst>
        </pc:spChg>
        <pc:spChg chg="add mod">
          <ac:chgData name="Sidney Andreano" userId="f9a17a5c7f06a16f" providerId="LiveId" clId="{E795C354-741C-4B79-89F4-B44CD4B0E4A1}" dt="2024-05-22T20:34:11.873" v="2530" actId="14100"/>
          <ac:spMkLst>
            <pc:docMk/>
            <pc:sldMk cId="2243264650" sldId="261"/>
            <ac:spMk id="9" creationId="{CAC67644-F5A6-EBEB-806A-4AAAB0F2E6BE}"/>
          </ac:spMkLst>
        </pc:spChg>
        <pc:spChg chg="add del">
          <ac:chgData name="Sidney Andreano" userId="f9a17a5c7f06a16f" providerId="LiveId" clId="{E795C354-741C-4B79-89F4-B44CD4B0E4A1}" dt="2024-05-22T20:26:57.740" v="2493"/>
          <ac:spMkLst>
            <pc:docMk/>
            <pc:sldMk cId="2243264650" sldId="261"/>
            <ac:spMk id="10" creationId="{32BC26D8-82FB-445E-AA49-62A77D7C1EE0}"/>
          </ac:spMkLst>
        </pc:spChg>
        <pc:spChg chg="add del">
          <ac:chgData name="Sidney Andreano" userId="f9a17a5c7f06a16f" providerId="LiveId" clId="{E795C354-741C-4B79-89F4-B44CD4B0E4A1}" dt="2024-05-16T20:50:31.460" v="2275" actId="26606"/>
          <ac:spMkLst>
            <pc:docMk/>
            <pc:sldMk cId="2243264650" sldId="261"/>
            <ac:spMk id="11" creationId="{169CC832-2974-4E8D-90ED-3E2941BA7336}"/>
          </ac:spMkLst>
        </pc:spChg>
        <pc:spChg chg="add mod">
          <ac:chgData name="Sidney Andreano" userId="f9a17a5c7f06a16f" providerId="LiveId" clId="{E795C354-741C-4B79-89F4-B44CD4B0E4A1}" dt="2024-05-22T21:43:14.490" v="3199" actId="14100"/>
          <ac:spMkLst>
            <pc:docMk/>
            <pc:sldMk cId="2243264650" sldId="261"/>
            <ac:spMk id="11" creationId="{37FC0CBE-2750-6151-56C3-EC2E1A0687FD}"/>
          </ac:spMkLst>
        </pc:spChg>
        <pc:spChg chg="add mod">
          <ac:chgData name="Sidney Andreano" userId="f9a17a5c7f06a16f" providerId="LiveId" clId="{E795C354-741C-4B79-89F4-B44CD4B0E4A1}" dt="2024-05-22T20:38:50.122" v="2602" actId="20577"/>
          <ac:spMkLst>
            <pc:docMk/>
            <pc:sldMk cId="2243264650" sldId="261"/>
            <ac:spMk id="12" creationId="{7BD345B5-8DD9-2A29-1997-556A248F6A1A}"/>
          </ac:spMkLst>
        </pc:spChg>
        <pc:spChg chg="add del">
          <ac:chgData name="Sidney Andreano" userId="f9a17a5c7f06a16f" providerId="LiveId" clId="{E795C354-741C-4B79-89F4-B44CD4B0E4A1}" dt="2024-05-16T20:50:31.460" v="2275" actId="26606"/>
          <ac:spMkLst>
            <pc:docMk/>
            <pc:sldMk cId="2243264650" sldId="261"/>
            <ac:spMk id="12" creationId="{DBC6133C-0615-4CE4-9132-37E609A9BDFA}"/>
          </ac:spMkLst>
        </pc:spChg>
        <pc:spChg chg="add mod">
          <ac:chgData name="Sidney Andreano" userId="f9a17a5c7f06a16f" providerId="LiveId" clId="{E795C354-741C-4B79-89F4-B44CD4B0E4A1}" dt="2024-05-22T20:37:17.771" v="2586" actId="13822"/>
          <ac:spMkLst>
            <pc:docMk/>
            <pc:sldMk cId="2243264650" sldId="261"/>
            <ac:spMk id="13" creationId="{4A861AD0-72AB-DEBA-9108-C6C9EA4D02D2}"/>
          </ac:spMkLst>
        </pc:spChg>
        <pc:spChg chg="add del">
          <ac:chgData name="Sidney Andreano" userId="f9a17a5c7f06a16f" providerId="LiveId" clId="{E795C354-741C-4B79-89F4-B44CD4B0E4A1}" dt="2024-05-16T20:50:31.460" v="2275" actId="26606"/>
          <ac:spMkLst>
            <pc:docMk/>
            <pc:sldMk cId="2243264650" sldId="261"/>
            <ac:spMk id="13" creationId="{55222F96-971A-4F90-B841-6BAB416C7AC1}"/>
          </ac:spMkLst>
        </pc:spChg>
        <pc:spChg chg="add del">
          <ac:chgData name="Sidney Andreano" userId="f9a17a5c7f06a16f" providerId="LiveId" clId="{E795C354-741C-4B79-89F4-B44CD4B0E4A1}" dt="2024-05-22T20:26:57.740" v="2493"/>
          <ac:spMkLst>
            <pc:docMk/>
            <pc:sldMk cId="2243264650" sldId="261"/>
            <ac:spMk id="14" creationId="{CB44330D-EA18-4254-AA95-EB49948539B8}"/>
          </ac:spMkLst>
        </pc:spChg>
        <pc:spChg chg="add del">
          <ac:chgData name="Sidney Andreano" userId="f9a17a5c7f06a16f" providerId="LiveId" clId="{E795C354-741C-4B79-89F4-B44CD4B0E4A1}" dt="2024-05-16T20:50:31.460" v="2275" actId="26606"/>
          <ac:spMkLst>
            <pc:docMk/>
            <pc:sldMk cId="2243264650" sldId="261"/>
            <ac:spMk id="15" creationId="{08980754-6F4B-43C9-B9BE-127B6BED6586}"/>
          </ac:spMkLst>
        </pc:spChg>
        <pc:spChg chg="add del">
          <ac:chgData name="Sidney Andreano" userId="f9a17a5c7f06a16f" providerId="LiveId" clId="{E795C354-741C-4B79-89F4-B44CD4B0E4A1}" dt="2024-05-22T20:27:42.027" v="2495" actId="26606"/>
          <ac:spMkLst>
            <pc:docMk/>
            <pc:sldMk cId="2243264650" sldId="261"/>
            <ac:spMk id="16" creationId="{B9FF99BD-075F-4761-A995-6FC574BD25EA}"/>
          </ac:spMkLst>
        </pc:spChg>
        <pc:spChg chg="add del">
          <ac:chgData name="Sidney Andreano" userId="f9a17a5c7f06a16f" providerId="LiveId" clId="{E795C354-741C-4B79-89F4-B44CD4B0E4A1}" dt="2024-05-16T20:50:31.460" v="2275" actId="26606"/>
          <ac:spMkLst>
            <pc:docMk/>
            <pc:sldMk cId="2243264650" sldId="261"/>
            <ac:spMk id="17" creationId="{2C1BBA94-3F40-40AA-8BB9-E69E25E537C1}"/>
          </ac:spMkLst>
        </pc:spChg>
        <pc:spChg chg="add del">
          <ac:chgData name="Sidney Andreano" userId="f9a17a5c7f06a16f" providerId="LiveId" clId="{E795C354-741C-4B79-89F4-B44CD4B0E4A1}" dt="2024-05-22T20:27:42.027" v="2495" actId="26606"/>
          <ac:spMkLst>
            <pc:docMk/>
            <pc:sldMk cId="2243264650" sldId="261"/>
            <ac:spMk id="18" creationId="{A7B21A54-9BA3-4EA9-B460-5A829ADD9051}"/>
          </ac:spMkLst>
        </pc:spChg>
        <pc:spChg chg="add del">
          <ac:chgData name="Sidney Andreano" userId="f9a17a5c7f06a16f" providerId="LiveId" clId="{E795C354-741C-4B79-89F4-B44CD4B0E4A1}" dt="2024-05-22T20:27:42.027" v="2495" actId="26606"/>
          <ac:spMkLst>
            <pc:docMk/>
            <pc:sldMk cId="2243264650" sldId="261"/>
            <ac:spMk id="19" creationId="{6FA8F714-B9D8-488A-8CCA-E9948FF913A9}"/>
          </ac:spMkLst>
        </pc:spChg>
        <pc:spChg chg="add del">
          <ac:chgData name="Sidney Andreano" userId="f9a17a5c7f06a16f" providerId="LiveId" clId="{E795C354-741C-4B79-89F4-B44CD4B0E4A1}" dt="2024-05-22T20:28:23.018" v="2497" actId="26606"/>
          <ac:spMkLst>
            <pc:docMk/>
            <pc:sldMk cId="2243264650" sldId="261"/>
            <ac:spMk id="21" creationId="{32BC26D8-82FB-445E-AA49-62A77D7C1EE0}"/>
          </ac:spMkLst>
        </pc:spChg>
        <pc:spChg chg="add del">
          <ac:chgData name="Sidney Andreano" userId="f9a17a5c7f06a16f" providerId="LiveId" clId="{E795C354-741C-4B79-89F4-B44CD4B0E4A1}" dt="2024-05-22T20:28:23.018" v="2497" actId="26606"/>
          <ac:spMkLst>
            <pc:docMk/>
            <pc:sldMk cId="2243264650" sldId="261"/>
            <ac:spMk id="22" creationId="{CB44330D-EA18-4254-AA95-EB49948539B8}"/>
          </ac:spMkLst>
        </pc:spChg>
        <pc:spChg chg="add del">
          <ac:chgData name="Sidney Andreano" userId="f9a17a5c7f06a16f" providerId="LiveId" clId="{E795C354-741C-4B79-89F4-B44CD4B0E4A1}" dt="2024-05-22T20:28:30.825" v="2499" actId="26606"/>
          <ac:spMkLst>
            <pc:docMk/>
            <pc:sldMk cId="2243264650" sldId="261"/>
            <ac:spMk id="24" creationId="{B9FF99BD-075F-4761-A995-6FC574BD25EA}"/>
          </ac:spMkLst>
        </pc:spChg>
        <pc:spChg chg="add del">
          <ac:chgData name="Sidney Andreano" userId="f9a17a5c7f06a16f" providerId="LiveId" clId="{E795C354-741C-4B79-89F4-B44CD4B0E4A1}" dt="2024-05-22T20:28:30.825" v="2499" actId="26606"/>
          <ac:spMkLst>
            <pc:docMk/>
            <pc:sldMk cId="2243264650" sldId="261"/>
            <ac:spMk id="25" creationId="{A7B21A54-9BA3-4EA9-B460-5A829ADD9051}"/>
          </ac:spMkLst>
        </pc:spChg>
        <pc:spChg chg="add del">
          <ac:chgData name="Sidney Andreano" userId="f9a17a5c7f06a16f" providerId="LiveId" clId="{E795C354-741C-4B79-89F4-B44CD4B0E4A1}" dt="2024-05-22T20:28:30.825" v="2499" actId="26606"/>
          <ac:spMkLst>
            <pc:docMk/>
            <pc:sldMk cId="2243264650" sldId="261"/>
            <ac:spMk id="26" creationId="{6FA8F714-B9D8-488A-8CCA-E9948FF913A9}"/>
          </ac:spMkLst>
        </pc:spChg>
        <pc:spChg chg="add mod">
          <ac:chgData name="Sidney Andreano" userId="f9a17a5c7f06a16f" providerId="LiveId" clId="{E795C354-741C-4B79-89F4-B44CD4B0E4A1}" dt="2024-05-22T20:40:24.966" v="2617" actId="688"/>
          <ac:spMkLst>
            <pc:docMk/>
            <pc:sldMk cId="2243264650" sldId="261"/>
            <ac:spMk id="27" creationId="{9BB4D5B7-FD2A-42AE-F7AA-FEF28E802869}"/>
          </ac:spMkLst>
        </pc:spChg>
        <pc:spChg chg="add mod">
          <ac:chgData name="Sidney Andreano" userId="f9a17a5c7f06a16f" providerId="LiveId" clId="{E795C354-741C-4B79-89F4-B44CD4B0E4A1}" dt="2024-05-22T20:41:24.094" v="2671" actId="1076"/>
          <ac:spMkLst>
            <pc:docMk/>
            <pc:sldMk cId="2243264650" sldId="261"/>
            <ac:spMk id="31" creationId="{5D577850-44F5-02B6-8EC9-5FA323B8B2FA}"/>
          </ac:spMkLst>
        </pc:spChg>
        <pc:spChg chg="add del">
          <ac:chgData name="Sidney Andreano" userId="f9a17a5c7f06a16f" providerId="LiveId" clId="{E795C354-741C-4B79-89F4-B44CD4B0E4A1}" dt="2024-05-22T20:30:36.143" v="2505" actId="26606"/>
          <ac:spMkLst>
            <pc:docMk/>
            <pc:sldMk cId="2243264650" sldId="261"/>
            <ac:spMk id="32" creationId="{3DAD86CA-8235-409B-982B-5E7A033E2392}"/>
          </ac:spMkLst>
        </pc:spChg>
        <pc:spChg chg="add del">
          <ac:chgData name="Sidney Andreano" userId="f9a17a5c7f06a16f" providerId="LiveId" clId="{E795C354-741C-4B79-89F4-B44CD4B0E4A1}" dt="2024-05-22T20:30:36.143" v="2505" actId="26606"/>
          <ac:spMkLst>
            <pc:docMk/>
            <pc:sldMk cId="2243264650" sldId="261"/>
            <ac:spMk id="33" creationId="{9F234FBA-3501-47B4-AE0C-AA4AFBC8F603}"/>
          </ac:spMkLst>
        </pc:spChg>
        <pc:spChg chg="add del">
          <ac:chgData name="Sidney Andreano" userId="f9a17a5c7f06a16f" providerId="LiveId" clId="{E795C354-741C-4B79-89F4-B44CD4B0E4A1}" dt="2024-05-22T20:30:36.143" v="2505" actId="26606"/>
          <ac:spMkLst>
            <pc:docMk/>
            <pc:sldMk cId="2243264650" sldId="261"/>
            <ac:spMk id="34" creationId="{B5EF893B-0491-416E-9D33-BADE9600792A}"/>
          </ac:spMkLst>
        </pc:spChg>
        <pc:spChg chg="add mod">
          <ac:chgData name="Sidney Andreano" userId="f9a17a5c7f06a16f" providerId="LiveId" clId="{E795C354-741C-4B79-89F4-B44CD4B0E4A1}" dt="2024-05-22T21:42:36.253" v="3192" actId="1076"/>
          <ac:spMkLst>
            <pc:docMk/>
            <pc:sldMk cId="2243264650" sldId="261"/>
            <ac:spMk id="37" creationId="{B778AA6C-75FC-09EA-C8FB-B6369A69627B}"/>
          </ac:spMkLst>
        </pc:spChg>
        <pc:spChg chg="add mod">
          <ac:chgData name="Sidney Andreano" userId="f9a17a5c7f06a16f" providerId="LiveId" clId="{E795C354-741C-4B79-89F4-B44CD4B0E4A1}" dt="2024-05-22T21:12:02.131" v="2934" actId="1076"/>
          <ac:spMkLst>
            <pc:docMk/>
            <pc:sldMk cId="2243264650" sldId="261"/>
            <ac:spMk id="38" creationId="{5CE796C9-FB2B-F661-2585-708F9D5AB9AD}"/>
          </ac:spMkLst>
        </pc:spChg>
        <pc:spChg chg="add mod">
          <ac:chgData name="Sidney Andreano" userId="f9a17a5c7f06a16f" providerId="LiveId" clId="{E795C354-741C-4B79-89F4-B44CD4B0E4A1}" dt="2024-05-22T21:42:30.628" v="3191" actId="1076"/>
          <ac:spMkLst>
            <pc:docMk/>
            <pc:sldMk cId="2243264650" sldId="261"/>
            <ac:spMk id="39" creationId="{43F9FD83-62E4-285F-6B4B-C74692E46F02}"/>
          </ac:spMkLst>
        </pc:spChg>
        <pc:spChg chg="add">
          <ac:chgData name="Sidney Andreano" userId="f9a17a5c7f06a16f" providerId="LiveId" clId="{E795C354-741C-4B79-89F4-B44CD4B0E4A1}" dt="2024-05-22T20:30:36.143" v="2505" actId="26606"/>
          <ac:spMkLst>
            <pc:docMk/>
            <pc:sldMk cId="2243264650" sldId="261"/>
            <ac:spMk id="40" creationId="{1B0549EF-E3A5-48D7-9134-A4E08C0EF1E8}"/>
          </ac:spMkLst>
        </pc:spChg>
        <pc:spChg chg="add del mod">
          <ac:chgData name="Sidney Andreano" userId="f9a17a5c7f06a16f" providerId="LiveId" clId="{E795C354-741C-4B79-89F4-B44CD4B0E4A1}" dt="2024-05-22T21:05:01.708" v="2892" actId="478"/>
          <ac:spMkLst>
            <pc:docMk/>
            <pc:sldMk cId="2243264650" sldId="261"/>
            <ac:spMk id="41" creationId="{6F7798FC-647A-7053-4C73-C755956BDC0F}"/>
          </ac:spMkLst>
        </pc:spChg>
        <pc:spChg chg="add">
          <ac:chgData name="Sidney Andreano" userId="f9a17a5c7f06a16f" providerId="LiveId" clId="{E795C354-741C-4B79-89F4-B44CD4B0E4A1}" dt="2024-05-22T20:30:36.143" v="2505" actId="26606"/>
          <ac:spMkLst>
            <pc:docMk/>
            <pc:sldMk cId="2243264650" sldId="261"/>
            <ac:spMk id="42" creationId="{216DD803-634F-4EF2-A1E7-B1911DEE9D0B}"/>
          </ac:spMkLst>
        </pc:spChg>
        <pc:spChg chg="add">
          <ac:chgData name="Sidney Andreano" userId="f9a17a5c7f06a16f" providerId="LiveId" clId="{E795C354-741C-4B79-89F4-B44CD4B0E4A1}" dt="2024-05-22T20:30:36.143" v="2505" actId="26606"/>
          <ac:spMkLst>
            <pc:docMk/>
            <pc:sldMk cId="2243264650" sldId="261"/>
            <ac:spMk id="44" creationId="{A77B63F8-D1F3-4D40-B2D4-779BAE82BE6D}"/>
          </ac:spMkLst>
        </pc:spChg>
        <pc:spChg chg="add mod">
          <ac:chgData name="Sidney Andreano" userId="f9a17a5c7f06a16f" providerId="LiveId" clId="{E795C354-741C-4B79-89F4-B44CD4B0E4A1}" dt="2024-05-22T21:17:42.034" v="2978" actId="14100"/>
          <ac:spMkLst>
            <pc:docMk/>
            <pc:sldMk cId="2243264650" sldId="261"/>
            <ac:spMk id="49" creationId="{A584BC45-0D1F-32DC-4F35-A98134D72D37}"/>
          </ac:spMkLst>
        </pc:spChg>
        <pc:spChg chg="add mod">
          <ac:chgData name="Sidney Andreano" userId="f9a17a5c7f06a16f" providerId="LiveId" clId="{E795C354-741C-4B79-89F4-B44CD4B0E4A1}" dt="2024-05-22T21:18:23.916" v="3006"/>
          <ac:spMkLst>
            <pc:docMk/>
            <pc:sldMk cId="2243264650" sldId="261"/>
            <ac:spMk id="50" creationId="{E707CF05-B1B7-645A-B3E6-981908DB1FA4}"/>
          </ac:spMkLst>
        </pc:spChg>
        <pc:spChg chg="add mod">
          <ac:chgData name="Sidney Andreano" userId="f9a17a5c7f06a16f" providerId="LiveId" clId="{E795C354-741C-4B79-89F4-B44CD4B0E4A1}" dt="2024-05-22T21:19:52.450" v="3028" actId="20577"/>
          <ac:spMkLst>
            <pc:docMk/>
            <pc:sldMk cId="2243264650" sldId="261"/>
            <ac:spMk id="51" creationId="{DF220AE2-ADAE-57C7-B368-8D9D192AA1E7}"/>
          </ac:spMkLst>
        </pc:spChg>
        <pc:spChg chg="add del mod">
          <ac:chgData name="Sidney Andreano" userId="f9a17a5c7f06a16f" providerId="LiveId" clId="{E795C354-741C-4B79-89F4-B44CD4B0E4A1}" dt="2024-05-22T21:29:06.183" v="3071"/>
          <ac:spMkLst>
            <pc:docMk/>
            <pc:sldMk cId="2243264650" sldId="261"/>
            <ac:spMk id="52" creationId="{501DFCB9-E889-F11D-58BC-5B865A524E02}"/>
          </ac:spMkLst>
        </pc:spChg>
        <pc:spChg chg="add del mod">
          <ac:chgData name="Sidney Andreano" userId="f9a17a5c7f06a16f" providerId="LiveId" clId="{E795C354-741C-4B79-89F4-B44CD4B0E4A1}" dt="2024-05-22T21:29:33.194" v="3078" actId="767"/>
          <ac:spMkLst>
            <pc:docMk/>
            <pc:sldMk cId="2243264650" sldId="261"/>
            <ac:spMk id="54" creationId="{7E14C268-7A0D-5E2B-4E34-633597D97CD3}"/>
          </ac:spMkLst>
        </pc:spChg>
        <pc:spChg chg="add mod">
          <ac:chgData name="Sidney Andreano" userId="f9a17a5c7f06a16f" providerId="LiveId" clId="{E795C354-741C-4B79-89F4-B44CD4B0E4A1}" dt="2024-05-22T21:31:53.877" v="3101" actId="207"/>
          <ac:spMkLst>
            <pc:docMk/>
            <pc:sldMk cId="2243264650" sldId="261"/>
            <ac:spMk id="55" creationId="{69EAFBEB-54AC-89F1-3A54-7A30B6A7F541}"/>
          </ac:spMkLst>
        </pc:spChg>
        <pc:spChg chg="add mod">
          <ac:chgData name="Sidney Andreano" userId="f9a17a5c7f06a16f" providerId="LiveId" clId="{E795C354-741C-4B79-89F4-B44CD4B0E4A1}" dt="2024-05-22T21:33:58.784" v="3120" actId="20577"/>
          <ac:spMkLst>
            <pc:docMk/>
            <pc:sldMk cId="2243264650" sldId="261"/>
            <ac:spMk id="56" creationId="{6AD13961-E2BA-6F21-419B-84F873D2C4A3}"/>
          </ac:spMkLst>
        </pc:spChg>
        <pc:spChg chg="add mod">
          <ac:chgData name="Sidney Andreano" userId="f9a17a5c7f06a16f" providerId="LiveId" clId="{E795C354-741C-4B79-89F4-B44CD4B0E4A1}" dt="2024-05-22T21:41:31.353" v="3176" actId="1036"/>
          <ac:spMkLst>
            <pc:docMk/>
            <pc:sldMk cId="2243264650" sldId="261"/>
            <ac:spMk id="57" creationId="{B34B59B2-B1B8-4B21-ABB6-0BBC94008DE4}"/>
          </ac:spMkLst>
        </pc:spChg>
        <pc:graphicFrameChg chg="add mod modGraphic">
          <ac:chgData name="Sidney Andreano" userId="f9a17a5c7f06a16f" providerId="LiveId" clId="{E795C354-741C-4B79-89F4-B44CD4B0E4A1}" dt="2024-05-22T21:29:05.510" v="3069" actId="14100"/>
          <ac:graphicFrameMkLst>
            <pc:docMk/>
            <pc:sldMk cId="2243264650" sldId="261"/>
            <ac:graphicFrameMk id="53" creationId="{F737FDCB-7537-DD14-42B6-E7095D19F838}"/>
          </ac:graphicFrameMkLst>
        </pc:graphicFrameChg>
        <pc:picChg chg="add mod">
          <ac:chgData name="Sidney Andreano" userId="f9a17a5c7f06a16f" providerId="LiveId" clId="{E795C354-741C-4B79-89F4-B44CD4B0E4A1}" dt="2024-05-22T21:37:03.195" v="3160" actId="1076"/>
          <ac:picMkLst>
            <pc:docMk/>
            <pc:sldMk cId="2243264650" sldId="261"/>
            <ac:picMk id="4" creationId="{F3D840ED-524D-E50B-667F-F4A2008459D6}"/>
          </ac:picMkLst>
        </pc:picChg>
        <pc:cxnChg chg="add mod">
          <ac:chgData name="Sidney Andreano" userId="f9a17a5c7f06a16f" providerId="LiveId" clId="{E795C354-741C-4B79-89F4-B44CD4B0E4A1}" dt="2024-05-22T20:38:39.032" v="2598" actId="13822"/>
          <ac:cxnSpMkLst>
            <pc:docMk/>
            <pc:sldMk cId="2243264650" sldId="261"/>
            <ac:cxnSpMk id="17" creationId="{2201EEED-82AA-0DFF-CD35-80214A5C1036}"/>
          </ac:cxnSpMkLst>
        </pc:cxnChg>
        <pc:cxnChg chg="add del">
          <ac:chgData name="Sidney Andreano" userId="f9a17a5c7f06a16f" providerId="LiveId" clId="{E795C354-741C-4B79-89F4-B44CD4B0E4A1}" dt="2024-05-22T20:28:37.189" v="2501" actId="26606"/>
          <ac:cxnSpMkLst>
            <pc:docMk/>
            <pc:sldMk cId="2243264650" sldId="261"/>
            <ac:cxnSpMk id="28" creationId="{EBC8029E-E679-5CC4-DE1F-B1AA37452C77}"/>
          </ac:cxnSpMkLst>
        </pc:cxnChg>
        <pc:cxnChg chg="add mod">
          <ac:chgData name="Sidney Andreano" userId="f9a17a5c7f06a16f" providerId="LiveId" clId="{E795C354-741C-4B79-89F4-B44CD4B0E4A1}" dt="2024-05-22T20:41:28.998" v="2672" actId="14100"/>
          <ac:cxnSpMkLst>
            <pc:docMk/>
            <pc:sldMk cId="2243264650" sldId="261"/>
            <ac:cxnSpMk id="29" creationId="{2DA73492-2C29-6B1A-6ED4-61A728ADDD3B}"/>
          </ac:cxnSpMkLst>
        </pc:cxnChg>
        <pc:cxnChg chg="add del">
          <ac:chgData name="Sidney Andreano" userId="f9a17a5c7f06a16f" providerId="LiveId" clId="{E795C354-741C-4B79-89F4-B44CD4B0E4A1}" dt="2024-05-22T20:28:50.667" v="2503" actId="26606"/>
          <ac:cxnSpMkLst>
            <pc:docMk/>
            <pc:sldMk cId="2243264650" sldId="261"/>
            <ac:cxnSpMk id="30" creationId="{EBC8029E-E679-5CC4-DE1F-B1AA37452C77}"/>
          </ac:cxnSpMkLst>
        </pc:cxnChg>
        <pc:cxnChg chg="add del">
          <ac:chgData name="Sidney Andreano" userId="f9a17a5c7f06a16f" providerId="LiveId" clId="{E795C354-741C-4B79-89F4-B44CD4B0E4A1}" dt="2024-05-22T20:30:36.143" v="2505" actId="26606"/>
          <ac:cxnSpMkLst>
            <pc:docMk/>
            <pc:sldMk cId="2243264650" sldId="261"/>
            <ac:cxnSpMk id="35" creationId="{469F4FF8-F8B0-4630-BA1B-0D8B324CD5FF}"/>
          </ac:cxnSpMkLst>
        </pc:cxnChg>
        <pc:cxnChg chg="add del mod">
          <ac:chgData name="Sidney Andreano" userId="f9a17a5c7f06a16f" providerId="LiveId" clId="{E795C354-741C-4B79-89F4-B44CD4B0E4A1}" dt="2024-05-22T21:06:18.525" v="2905" actId="478"/>
          <ac:cxnSpMkLst>
            <pc:docMk/>
            <pc:sldMk cId="2243264650" sldId="261"/>
            <ac:cxnSpMk id="45" creationId="{C24F8080-75E7-484D-BF07-3510906D0AC1}"/>
          </ac:cxnSpMkLst>
        </pc:cxnChg>
      </pc:sldChg>
      <pc:sldChg chg="del modTransition">
        <pc:chgData name="Sidney Andreano" userId="f9a17a5c7f06a16f" providerId="LiveId" clId="{E795C354-741C-4B79-89F4-B44CD4B0E4A1}" dt="2024-05-16T20:03:03.901" v="1636" actId="47"/>
        <pc:sldMkLst>
          <pc:docMk/>
          <pc:sldMk cId="3737554437" sldId="262"/>
        </pc:sldMkLst>
      </pc:sldChg>
      <pc:sldChg chg="del modTransition">
        <pc:chgData name="Sidney Andreano" userId="f9a17a5c7f06a16f" providerId="LiveId" clId="{E795C354-741C-4B79-89F4-B44CD4B0E4A1}" dt="2024-05-16T20:03:16.289" v="1640" actId="47"/>
        <pc:sldMkLst>
          <pc:docMk/>
          <pc:sldMk cId="3213756108" sldId="263"/>
        </pc:sldMkLst>
      </pc:sldChg>
      <pc:sldChg chg="addSp delSp modSp mod modTransition setBg">
        <pc:chgData name="Sidney Andreano" userId="f9a17a5c7f06a16f" providerId="LiveId" clId="{E795C354-741C-4B79-89F4-B44CD4B0E4A1}" dt="2024-05-15T21:04:13.118" v="1033" actId="1076"/>
        <pc:sldMkLst>
          <pc:docMk/>
          <pc:sldMk cId="1506542851" sldId="264"/>
        </pc:sldMkLst>
        <pc:spChg chg="mod">
          <ac:chgData name="Sidney Andreano" userId="f9a17a5c7f06a16f" providerId="LiveId" clId="{E795C354-741C-4B79-89F4-B44CD4B0E4A1}" dt="2024-05-14T20:30:02.324" v="293" actId="1076"/>
          <ac:spMkLst>
            <pc:docMk/>
            <pc:sldMk cId="1506542851" sldId="264"/>
            <ac:spMk id="2" creationId="{26133F0B-142C-63EB-FB26-EFB226B248F9}"/>
          </ac:spMkLst>
        </pc:spChg>
        <pc:spChg chg="mod">
          <ac:chgData name="Sidney Andreano" userId="f9a17a5c7f06a16f" providerId="LiveId" clId="{E795C354-741C-4B79-89F4-B44CD4B0E4A1}" dt="2024-05-15T20:36:07.620" v="524" actId="113"/>
          <ac:spMkLst>
            <pc:docMk/>
            <pc:sldMk cId="1506542851" sldId="264"/>
            <ac:spMk id="3" creationId="{DCCEF141-82D2-985A-9ABC-60B33EECFF49}"/>
          </ac:spMkLst>
        </pc:spChg>
        <pc:spChg chg="add mod">
          <ac:chgData name="Sidney Andreano" userId="f9a17a5c7f06a16f" providerId="LiveId" clId="{E795C354-741C-4B79-89F4-B44CD4B0E4A1}" dt="2024-05-15T21:04:13.118" v="1033" actId="1076"/>
          <ac:spMkLst>
            <pc:docMk/>
            <pc:sldMk cId="1506542851" sldId="264"/>
            <ac:spMk id="4" creationId="{D7CA69B0-78ED-50DA-5DA0-FF6381361E51}"/>
          </ac:spMkLst>
        </pc:spChg>
        <pc:spChg chg="add del mod">
          <ac:chgData name="Sidney Andreano" userId="f9a17a5c7f06a16f" providerId="LiveId" clId="{E795C354-741C-4B79-89F4-B44CD4B0E4A1}" dt="2024-05-15T21:03:07.328" v="1022" actId="478"/>
          <ac:spMkLst>
            <pc:docMk/>
            <pc:sldMk cId="1506542851" sldId="264"/>
            <ac:spMk id="5" creationId="{A85AA2BF-33C3-59F9-9B24-CBA762C4017D}"/>
          </ac:spMkLst>
        </pc:spChg>
        <pc:spChg chg="add mod">
          <ac:chgData name="Sidney Andreano" userId="f9a17a5c7f06a16f" providerId="LiveId" clId="{E795C354-741C-4B79-89F4-B44CD4B0E4A1}" dt="2024-05-14T20:29:13.465" v="288" actId="2085"/>
          <ac:spMkLst>
            <pc:docMk/>
            <pc:sldMk cId="1506542851" sldId="264"/>
            <ac:spMk id="6" creationId="{18001111-7113-F3CF-EBC9-77C13D7BE0C7}"/>
          </ac:spMkLst>
        </pc:spChg>
        <pc:spChg chg="add del mod">
          <ac:chgData name="Sidney Andreano" userId="f9a17a5c7f06a16f" providerId="LiveId" clId="{E795C354-741C-4B79-89F4-B44CD4B0E4A1}" dt="2024-05-14T20:33:55.733" v="314" actId="478"/>
          <ac:spMkLst>
            <pc:docMk/>
            <pc:sldMk cId="1506542851" sldId="264"/>
            <ac:spMk id="7" creationId="{444A7EA5-3B4D-D0DF-5039-B48E99FD1C1A}"/>
          </ac:spMkLst>
        </pc:spChg>
        <pc:spChg chg="add del mod">
          <ac:chgData name="Sidney Andreano" userId="f9a17a5c7f06a16f" providerId="LiveId" clId="{E795C354-741C-4B79-89F4-B44CD4B0E4A1}" dt="2024-05-14T20:33:53.557" v="313" actId="478"/>
          <ac:spMkLst>
            <pc:docMk/>
            <pc:sldMk cId="1506542851" sldId="264"/>
            <ac:spMk id="8" creationId="{5492F06C-3DE6-C540-2093-6B44054D9240}"/>
          </ac:spMkLst>
        </pc:spChg>
      </pc:sldChg>
      <pc:sldChg chg="addSp delSp modSp del mod modTransition setBg">
        <pc:chgData name="Sidney Andreano" userId="f9a17a5c7f06a16f" providerId="LiveId" clId="{E795C354-741C-4B79-89F4-B44CD4B0E4A1}" dt="2024-05-29T23:55:34.315" v="4873" actId="47"/>
        <pc:sldMkLst>
          <pc:docMk/>
          <pc:sldMk cId="2880018645" sldId="265"/>
        </pc:sldMkLst>
        <pc:spChg chg="add del mod">
          <ac:chgData name="Sidney Andreano" userId="f9a17a5c7f06a16f" providerId="LiveId" clId="{E795C354-741C-4B79-89F4-B44CD4B0E4A1}" dt="2024-05-16T20:11:57.194" v="1877" actId="1076"/>
          <ac:spMkLst>
            <pc:docMk/>
            <pc:sldMk cId="2880018645" sldId="265"/>
            <ac:spMk id="2" creationId="{9110D247-E53F-5322-F21E-CED4B2F23072}"/>
          </ac:spMkLst>
        </pc:spChg>
        <pc:spChg chg="add del mod">
          <ac:chgData name="Sidney Andreano" userId="f9a17a5c7f06a16f" providerId="LiveId" clId="{E795C354-741C-4B79-89F4-B44CD4B0E4A1}" dt="2024-05-16T20:26:33.919" v="2175" actId="478"/>
          <ac:spMkLst>
            <pc:docMk/>
            <pc:sldMk cId="2880018645" sldId="265"/>
            <ac:spMk id="3" creationId="{A12F3966-E06C-ADDF-9EE2-676D7F87A789}"/>
          </ac:spMkLst>
        </pc:spChg>
        <pc:spChg chg="del">
          <ac:chgData name="Sidney Andreano" userId="f9a17a5c7f06a16f" providerId="LiveId" clId="{E795C354-741C-4B79-89F4-B44CD4B0E4A1}" dt="2024-05-15T20:16:51.901" v="315" actId="478"/>
          <ac:spMkLst>
            <pc:docMk/>
            <pc:sldMk cId="2880018645" sldId="265"/>
            <ac:spMk id="3" creationId="{B5513680-9E37-38AC-C714-5042B8AD8049}"/>
          </ac:spMkLst>
        </pc:spChg>
        <pc:spChg chg="add mod">
          <ac:chgData name="Sidney Andreano" userId="f9a17a5c7f06a16f" providerId="LiveId" clId="{E795C354-741C-4B79-89F4-B44CD4B0E4A1}" dt="2024-05-15T21:12:29.937" v="1391" actId="207"/>
          <ac:spMkLst>
            <pc:docMk/>
            <pc:sldMk cId="2880018645" sldId="265"/>
            <ac:spMk id="4" creationId="{ED7CE91A-8432-A6D1-52AA-D351348D161E}"/>
          </ac:spMkLst>
        </pc:spChg>
        <pc:spChg chg="add mod">
          <ac:chgData name="Sidney Andreano" userId="f9a17a5c7f06a16f" providerId="LiveId" clId="{E795C354-741C-4B79-89F4-B44CD4B0E4A1}" dt="2024-05-15T21:12:56.399" v="1395" actId="207"/>
          <ac:spMkLst>
            <pc:docMk/>
            <pc:sldMk cId="2880018645" sldId="265"/>
            <ac:spMk id="5" creationId="{661D9093-B9AE-F09D-76AB-74CBFA80738D}"/>
          </ac:spMkLst>
        </pc:spChg>
        <pc:spChg chg="add del mod">
          <ac:chgData name="Sidney Andreano" userId="f9a17a5c7f06a16f" providerId="LiveId" clId="{E795C354-741C-4B79-89F4-B44CD4B0E4A1}" dt="2024-05-16T20:26:31.916" v="2174" actId="478"/>
          <ac:spMkLst>
            <pc:docMk/>
            <pc:sldMk cId="2880018645" sldId="265"/>
            <ac:spMk id="6" creationId="{63318D68-5EAE-124E-EE24-A5CD257E7E60}"/>
          </ac:spMkLst>
        </pc:spChg>
        <pc:spChg chg="add del mod">
          <ac:chgData name="Sidney Andreano" userId="f9a17a5c7f06a16f" providerId="LiveId" clId="{E795C354-741C-4B79-89F4-B44CD4B0E4A1}" dt="2024-05-16T20:13:50.990" v="1892"/>
          <ac:spMkLst>
            <pc:docMk/>
            <pc:sldMk cId="2880018645" sldId="265"/>
            <ac:spMk id="7" creationId="{E3442AEA-C97A-8841-B712-804E3B7D9DCB}"/>
          </ac:spMkLst>
        </pc:spChg>
        <pc:spChg chg="add del mod">
          <ac:chgData name="Sidney Andreano" userId="f9a17a5c7f06a16f" providerId="LiveId" clId="{E795C354-741C-4B79-89F4-B44CD4B0E4A1}" dt="2024-05-16T20:27:06.074" v="2181" actId="478"/>
          <ac:spMkLst>
            <pc:docMk/>
            <pc:sldMk cId="2880018645" sldId="265"/>
            <ac:spMk id="8" creationId="{50BBD8A3-00A6-641E-4A3E-87C5DA45B8C0}"/>
          </ac:spMkLst>
        </pc:spChg>
        <pc:graphicFrameChg chg="add del modGraphic">
          <ac:chgData name="Sidney Andreano" userId="f9a17a5c7f06a16f" providerId="LiveId" clId="{E795C354-741C-4B79-89F4-B44CD4B0E4A1}" dt="2024-05-16T20:19:36.354" v="1924" actId="1032"/>
          <ac:graphicFrameMkLst>
            <pc:docMk/>
            <pc:sldMk cId="2880018645" sldId="265"/>
            <ac:graphicFrameMk id="9" creationId="{BE8ACF38-626E-C85E-2244-5F7E115953A0}"/>
          </ac:graphicFrameMkLst>
        </pc:graphicFrameChg>
        <pc:graphicFrameChg chg="add mod modGraphic">
          <ac:chgData name="Sidney Andreano" userId="f9a17a5c7f06a16f" providerId="LiveId" clId="{E795C354-741C-4B79-89F4-B44CD4B0E4A1}" dt="2024-05-29T23:15:32.135" v="4750"/>
          <ac:graphicFrameMkLst>
            <pc:docMk/>
            <pc:sldMk cId="2880018645" sldId="265"/>
            <ac:graphicFrameMk id="10" creationId="{83F29016-BBEC-C3A6-9010-F7DE5E1008BB}"/>
          </ac:graphicFrameMkLst>
        </pc:graphicFrameChg>
        <pc:picChg chg="add del mod modCrop">
          <ac:chgData name="Sidney Andreano" userId="f9a17a5c7f06a16f" providerId="LiveId" clId="{E795C354-741C-4B79-89F4-B44CD4B0E4A1}" dt="2024-05-22T20:50:38.146" v="2716" actId="478"/>
          <ac:picMkLst>
            <pc:docMk/>
            <pc:sldMk cId="2880018645" sldId="265"/>
            <ac:picMk id="12" creationId="{A617F306-EB2F-7A4D-5B5C-12AA259EBCC1}"/>
          </ac:picMkLst>
        </pc:picChg>
      </pc:sldChg>
      <pc:sldChg chg="addSp delSp modSp mod modTransition modAnim">
        <pc:chgData name="Sidney Andreano" userId="f9a17a5c7f06a16f" providerId="LiveId" clId="{E795C354-741C-4B79-89F4-B44CD4B0E4A1}" dt="2024-06-12T14:24:36.708" v="6702"/>
        <pc:sldMkLst>
          <pc:docMk/>
          <pc:sldMk cId="1670026941" sldId="266"/>
        </pc:sldMkLst>
        <pc:spChg chg="del mod">
          <ac:chgData name="Sidney Andreano" userId="f9a17a5c7f06a16f" providerId="LiveId" clId="{E795C354-741C-4B79-89F4-B44CD4B0E4A1}" dt="2024-05-29T23:58:20.050" v="4962" actId="478"/>
          <ac:spMkLst>
            <pc:docMk/>
            <pc:sldMk cId="1670026941" sldId="266"/>
            <ac:spMk id="2" creationId="{1DA96E0B-C900-7DE6-3F9F-072889959D73}"/>
          </ac:spMkLst>
        </pc:spChg>
        <pc:spChg chg="del mod">
          <ac:chgData name="Sidney Andreano" userId="f9a17a5c7f06a16f" providerId="LiveId" clId="{E795C354-741C-4B79-89F4-B44CD4B0E4A1}" dt="2024-05-29T23:58:20.050" v="4962" actId="478"/>
          <ac:spMkLst>
            <pc:docMk/>
            <pc:sldMk cId="1670026941" sldId="266"/>
            <ac:spMk id="3" creationId="{24EC5FA5-94CD-68BF-29BC-7FC8510EDD57}"/>
          </ac:spMkLst>
        </pc:spChg>
        <pc:spChg chg="add mod">
          <ac:chgData name="Sidney Andreano" userId="f9a17a5c7f06a16f" providerId="LiveId" clId="{E795C354-741C-4B79-89F4-B44CD4B0E4A1}" dt="2024-05-29T23:29:51.862" v="4801"/>
          <ac:spMkLst>
            <pc:docMk/>
            <pc:sldMk cId="1670026941" sldId="266"/>
            <ac:spMk id="4" creationId="{7B2A54B9-45D5-B779-137D-26F538C8A73A}"/>
          </ac:spMkLst>
        </pc:spChg>
        <pc:spChg chg="add mod">
          <ac:chgData name="Sidney Andreano" userId="f9a17a5c7f06a16f" providerId="LiveId" clId="{E795C354-741C-4B79-89F4-B44CD4B0E4A1}" dt="2024-05-29T23:29:51.862" v="4801"/>
          <ac:spMkLst>
            <pc:docMk/>
            <pc:sldMk cId="1670026941" sldId="266"/>
            <ac:spMk id="5" creationId="{9D139ECD-672B-4B53-B03B-C9D96786ACE2}"/>
          </ac:spMkLst>
        </pc:spChg>
        <pc:spChg chg="add mod">
          <ac:chgData name="Sidney Andreano" userId="f9a17a5c7f06a16f" providerId="LiveId" clId="{E795C354-741C-4B79-89F4-B44CD4B0E4A1}" dt="2024-05-29T23:32:22.889" v="4807" actId="1076"/>
          <ac:spMkLst>
            <pc:docMk/>
            <pc:sldMk cId="1670026941" sldId="266"/>
            <ac:spMk id="6" creationId="{00A4AEC9-6B82-40D5-AAC0-E7883369E652}"/>
          </ac:spMkLst>
        </pc:spChg>
        <pc:spChg chg="add del mod">
          <ac:chgData name="Sidney Andreano" userId="f9a17a5c7f06a16f" providerId="LiveId" clId="{E795C354-741C-4B79-89F4-B44CD4B0E4A1}" dt="2024-05-29T23:51:13.374" v="4827" actId="478"/>
          <ac:spMkLst>
            <pc:docMk/>
            <pc:sldMk cId="1670026941" sldId="266"/>
            <ac:spMk id="14" creationId="{D81D3008-D5D5-397A-3CF8-680F4CC9163D}"/>
          </ac:spMkLst>
        </pc:spChg>
        <pc:spChg chg="add mod">
          <ac:chgData name="Sidney Andreano" userId="f9a17a5c7f06a16f" providerId="LiveId" clId="{E795C354-741C-4B79-89F4-B44CD4B0E4A1}" dt="2024-05-29T23:54:09.962" v="4855" actId="20577"/>
          <ac:spMkLst>
            <pc:docMk/>
            <pc:sldMk cId="1670026941" sldId="266"/>
            <ac:spMk id="17" creationId="{202D38FD-AA61-C011-7461-EA8E63AE8230}"/>
          </ac:spMkLst>
        </pc:spChg>
        <pc:spChg chg="add mod">
          <ac:chgData name="Sidney Andreano" userId="f9a17a5c7f06a16f" providerId="LiveId" clId="{E795C354-741C-4B79-89F4-B44CD4B0E4A1}" dt="2024-05-29T23:58:53.571" v="4968" actId="1076"/>
          <ac:spMkLst>
            <pc:docMk/>
            <pc:sldMk cId="1670026941" sldId="266"/>
            <ac:spMk id="18" creationId="{D6A5ACB8-C8B1-8C01-9841-6DCB39182CB6}"/>
          </ac:spMkLst>
        </pc:spChg>
        <pc:spChg chg="add mod">
          <ac:chgData name="Sidney Andreano" userId="f9a17a5c7f06a16f" providerId="LiveId" clId="{E795C354-741C-4B79-89F4-B44CD4B0E4A1}" dt="2024-05-29T23:59:21.131" v="4972" actId="1076"/>
          <ac:spMkLst>
            <pc:docMk/>
            <pc:sldMk cId="1670026941" sldId="266"/>
            <ac:spMk id="19" creationId="{8BFB7B05-68F3-6E83-6C43-6F628CC06E4D}"/>
          </ac:spMkLst>
        </pc:spChg>
        <pc:spChg chg="add mod">
          <ac:chgData name="Sidney Andreano" userId="f9a17a5c7f06a16f" providerId="LiveId" clId="{E795C354-741C-4B79-89F4-B44CD4B0E4A1}" dt="2024-05-29T23:59:04.478" v="4970" actId="1076"/>
          <ac:spMkLst>
            <pc:docMk/>
            <pc:sldMk cId="1670026941" sldId="266"/>
            <ac:spMk id="20" creationId="{736AF48C-D75E-A352-FC58-A7185A7F6A3B}"/>
          </ac:spMkLst>
        </pc:spChg>
        <pc:spChg chg="add del mod">
          <ac:chgData name="Sidney Andreano" userId="f9a17a5c7f06a16f" providerId="LiveId" clId="{E795C354-741C-4B79-89F4-B44CD4B0E4A1}" dt="2024-05-29T23:58:23.226" v="4963" actId="478"/>
          <ac:spMkLst>
            <pc:docMk/>
            <pc:sldMk cId="1670026941" sldId="266"/>
            <ac:spMk id="22" creationId="{A4E54D0A-53F7-A753-6646-0A38024DC510}"/>
          </ac:spMkLst>
        </pc:spChg>
        <pc:spChg chg="add del mod">
          <ac:chgData name="Sidney Andreano" userId="f9a17a5c7f06a16f" providerId="LiveId" clId="{E795C354-741C-4B79-89F4-B44CD4B0E4A1}" dt="2024-05-29T23:58:24.152" v="4964" actId="478"/>
          <ac:spMkLst>
            <pc:docMk/>
            <pc:sldMk cId="1670026941" sldId="266"/>
            <ac:spMk id="24" creationId="{FE324AF0-52F0-ADDF-F3E4-B04AAF48E5DD}"/>
          </ac:spMkLst>
        </pc:spChg>
        <pc:picChg chg="add del mod modCrop">
          <ac:chgData name="Sidney Andreano" userId="f9a17a5c7f06a16f" providerId="LiveId" clId="{E795C354-741C-4B79-89F4-B44CD4B0E4A1}" dt="2024-05-29T23:51:09.657" v="4826" actId="478"/>
          <ac:picMkLst>
            <pc:docMk/>
            <pc:sldMk cId="1670026941" sldId="266"/>
            <ac:picMk id="13" creationId="{033067EB-1AF8-3CD3-9C4E-5D42F965EFC3}"/>
          </ac:picMkLst>
        </pc:picChg>
        <pc:picChg chg="add mod modCrop">
          <ac:chgData name="Sidney Andreano" userId="f9a17a5c7f06a16f" providerId="LiveId" clId="{E795C354-741C-4B79-89F4-B44CD4B0E4A1}" dt="2024-05-29T23:51:36.457" v="4833" actId="1076"/>
          <ac:picMkLst>
            <pc:docMk/>
            <pc:sldMk cId="1670026941" sldId="266"/>
            <ac:picMk id="16" creationId="{51CC15D3-042E-DC39-2C21-EC3956823C89}"/>
          </ac:picMkLst>
        </pc:picChg>
        <pc:cxnChg chg="add mod">
          <ac:chgData name="Sidney Andreano" userId="f9a17a5c7f06a16f" providerId="LiveId" clId="{E795C354-741C-4B79-89F4-B44CD4B0E4A1}" dt="2024-05-29T23:32:59.329" v="4808"/>
          <ac:cxnSpMkLst>
            <pc:docMk/>
            <pc:sldMk cId="1670026941" sldId="266"/>
            <ac:cxnSpMk id="7" creationId="{CEBDBB83-8A04-344D-6AE2-AC42F0C5CD8C}"/>
          </ac:cxnSpMkLst>
        </pc:cxnChg>
        <pc:cxnChg chg="add mod ord">
          <ac:chgData name="Sidney Andreano" userId="f9a17a5c7f06a16f" providerId="LiveId" clId="{E795C354-741C-4B79-89F4-B44CD4B0E4A1}" dt="2024-05-29T23:33:24.340" v="4810" actId="167"/>
          <ac:cxnSpMkLst>
            <pc:docMk/>
            <pc:sldMk cId="1670026941" sldId="266"/>
            <ac:cxnSpMk id="8" creationId="{EC23FF51-1AFE-70AB-2D39-EF705118AFAA}"/>
          </ac:cxnSpMkLst>
        </pc:cxnChg>
        <pc:cxnChg chg="add mod ord">
          <ac:chgData name="Sidney Andreano" userId="f9a17a5c7f06a16f" providerId="LiveId" clId="{E795C354-741C-4B79-89F4-B44CD4B0E4A1}" dt="2024-05-29T23:33:24.340" v="4810" actId="167"/>
          <ac:cxnSpMkLst>
            <pc:docMk/>
            <pc:sldMk cId="1670026941" sldId="266"/>
            <ac:cxnSpMk id="9" creationId="{41518F7D-CEA3-F88F-D8CF-B4C2191CB064}"/>
          </ac:cxnSpMkLst>
        </pc:cxnChg>
        <pc:cxnChg chg="add mod ord">
          <ac:chgData name="Sidney Andreano" userId="f9a17a5c7f06a16f" providerId="LiveId" clId="{E795C354-741C-4B79-89F4-B44CD4B0E4A1}" dt="2024-05-29T23:33:24.340" v="4810" actId="167"/>
          <ac:cxnSpMkLst>
            <pc:docMk/>
            <pc:sldMk cId="1670026941" sldId="266"/>
            <ac:cxnSpMk id="10" creationId="{6EDC8C0F-6F93-236F-817D-0C524D42C5DB}"/>
          </ac:cxnSpMkLst>
        </pc:cxnChg>
        <pc:cxnChg chg="add mod ord">
          <ac:chgData name="Sidney Andreano" userId="f9a17a5c7f06a16f" providerId="LiveId" clId="{E795C354-741C-4B79-89F4-B44CD4B0E4A1}" dt="2024-05-29T23:33:24.340" v="4810" actId="167"/>
          <ac:cxnSpMkLst>
            <pc:docMk/>
            <pc:sldMk cId="1670026941" sldId="266"/>
            <ac:cxnSpMk id="11" creationId="{7A0C30F3-79AA-ABC5-532B-5D41B7DC3052}"/>
          </ac:cxnSpMkLst>
        </pc:cxnChg>
      </pc:sldChg>
      <pc:sldChg chg="del modTransition">
        <pc:chgData name="Sidney Andreano" userId="f9a17a5c7f06a16f" providerId="LiveId" clId="{E795C354-741C-4B79-89F4-B44CD4B0E4A1}" dt="2024-05-16T20:03:23.378" v="1644" actId="47"/>
        <pc:sldMkLst>
          <pc:docMk/>
          <pc:sldMk cId="3696432049" sldId="267"/>
        </pc:sldMkLst>
      </pc:sldChg>
      <pc:sldChg chg="addSp modSp del modTransition">
        <pc:chgData name="Sidney Andreano" userId="f9a17a5c7f06a16f" providerId="LiveId" clId="{E795C354-741C-4B79-89F4-B44CD4B0E4A1}" dt="2024-06-17T21:34:05.787" v="8489" actId="47"/>
        <pc:sldMkLst>
          <pc:docMk/>
          <pc:sldMk cId="2406309822" sldId="268"/>
        </pc:sldMkLst>
        <pc:spChg chg="mod">
          <ac:chgData name="Sidney Andreano" userId="f9a17a5c7f06a16f" providerId="LiveId" clId="{E795C354-741C-4B79-89F4-B44CD4B0E4A1}" dt="2024-05-22T20:26:57.740" v="2493"/>
          <ac:spMkLst>
            <pc:docMk/>
            <pc:sldMk cId="2406309822" sldId="268"/>
            <ac:spMk id="2" creationId="{47973CDD-6AF5-C375-31A4-2F81AB0A55F3}"/>
          </ac:spMkLst>
        </pc:spChg>
        <pc:spChg chg="mod">
          <ac:chgData name="Sidney Andreano" userId="f9a17a5c7f06a16f" providerId="LiveId" clId="{E795C354-741C-4B79-89F4-B44CD4B0E4A1}" dt="2024-05-22T20:26:57.740" v="2493"/>
          <ac:spMkLst>
            <pc:docMk/>
            <pc:sldMk cId="2406309822" sldId="268"/>
            <ac:spMk id="3" creationId="{833D797C-A701-8354-4BB6-5027F885424E}"/>
          </ac:spMkLst>
        </pc:spChg>
        <pc:spChg chg="add mod">
          <ac:chgData name="Sidney Andreano" userId="f9a17a5c7f06a16f" providerId="LiveId" clId="{E795C354-741C-4B79-89F4-B44CD4B0E4A1}" dt="2024-05-31T22:26:56.936" v="5020"/>
          <ac:spMkLst>
            <pc:docMk/>
            <pc:sldMk cId="2406309822" sldId="268"/>
            <ac:spMk id="4" creationId="{688FA14A-C80E-97E3-3EC3-84B41D9C11D5}"/>
          </ac:spMkLst>
        </pc:spChg>
      </pc:sldChg>
      <pc:sldChg chg="addSp delSp modSp mod modTransition modAnim">
        <pc:chgData name="Sidney Andreano" userId="f9a17a5c7f06a16f" providerId="LiveId" clId="{E795C354-741C-4B79-89F4-B44CD4B0E4A1}" dt="2024-06-12T14:24:43.924" v="6710"/>
        <pc:sldMkLst>
          <pc:docMk/>
          <pc:sldMk cId="1061346958" sldId="269"/>
        </pc:sldMkLst>
        <pc:spChg chg="del mod">
          <ac:chgData name="Sidney Andreano" userId="f9a17a5c7f06a16f" providerId="LiveId" clId="{E795C354-741C-4B79-89F4-B44CD4B0E4A1}" dt="2024-05-31T22:27:04.187" v="5023" actId="478"/>
          <ac:spMkLst>
            <pc:docMk/>
            <pc:sldMk cId="1061346958" sldId="269"/>
            <ac:spMk id="2" creationId="{1DA96E0B-C900-7DE6-3F9F-072889959D73}"/>
          </ac:spMkLst>
        </pc:spChg>
        <pc:spChg chg="del mod">
          <ac:chgData name="Sidney Andreano" userId="f9a17a5c7f06a16f" providerId="LiveId" clId="{E795C354-741C-4B79-89F4-B44CD4B0E4A1}" dt="2024-05-31T22:27:01.452" v="5021" actId="478"/>
          <ac:spMkLst>
            <pc:docMk/>
            <pc:sldMk cId="1061346958" sldId="269"/>
            <ac:spMk id="3" creationId="{24EC5FA5-94CD-68BF-29BC-7FC8510EDD57}"/>
          </ac:spMkLst>
        </pc:spChg>
        <pc:spChg chg="add del mod">
          <ac:chgData name="Sidney Andreano" userId="f9a17a5c7f06a16f" providerId="LiveId" clId="{E795C354-741C-4B79-89F4-B44CD4B0E4A1}" dt="2024-06-05T15:25:20.763" v="6319" actId="478"/>
          <ac:spMkLst>
            <pc:docMk/>
            <pc:sldMk cId="1061346958" sldId="269"/>
            <ac:spMk id="4" creationId="{8F2FF1B8-7A3A-FC2A-3B4E-FEA33A632774}"/>
          </ac:spMkLst>
        </pc:spChg>
        <pc:spChg chg="add del mod">
          <ac:chgData name="Sidney Andreano" userId="f9a17a5c7f06a16f" providerId="LiveId" clId="{E795C354-741C-4B79-89F4-B44CD4B0E4A1}" dt="2024-06-05T15:22:22.950" v="6302" actId="478"/>
          <ac:spMkLst>
            <pc:docMk/>
            <pc:sldMk cId="1061346958" sldId="269"/>
            <ac:spMk id="5" creationId="{303A14CC-B357-2ADD-DC41-E7A30ADBE9C5}"/>
          </ac:spMkLst>
        </pc:spChg>
        <pc:spChg chg="add del mod">
          <ac:chgData name="Sidney Andreano" userId="f9a17a5c7f06a16f" providerId="LiveId" clId="{E795C354-741C-4B79-89F4-B44CD4B0E4A1}" dt="2024-06-05T15:24:22.916" v="6313" actId="478"/>
          <ac:spMkLst>
            <pc:docMk/>
            <pc:sldMk cId="1061346958" sldId="269"/>
            <ac:spMk id="6" creationId="{0C1A3485-FFA3-0654-4E15-1407319150C3}"/>
          </ac:spMkLst>
        </pc:spChg>
        <pc:spChg chg="add del mod">
          <ac:chgData name="Sidney Andreano" userId="f9a17a5c7f06a16f" providerId="LiveId" clId="{E795C354-741C-4B79-89F4-B44CD4B0E4A1}" dt="2024-06-05T15:25:24.884" v="6321" actId="478"/>
          <ac:spMkLst>
            <pc:docMk/>
            <pc:sldMk cId="1061346958" sldId="269"/>
            <ac:spMk id="14" creationId="{1E8E46B7-495B-2D30-3E1F-CE04A7F38D00}"/>
          </ac:spMkLst>
        </pc:spChg>
        <pc:spChg chg="add del mod">
          <ac:chgData name="Sidney Andreano" userId="f9a17a5c7f06a16f" providerId="LiveId" clId="{E795C354-741C-4B79-89F4-B44CD4B0E4A1}" dt="2024-05-31T22:27:02.312" v="5022" actId="478"/>
          <ac:spMkLst>
            <pc:docMk/>
            <pc:sldMk cId="1061346958" sldId="269"/>
            <ac:spMk id="15" creationId="{DD61EEA2-188A-471F-F453-24343925D9D7}"/>
          </ac:spMkLst>
        </pc:spChg>
        <pc:spChg chg="add del mod">
          <ac:chgData name="Sidney Andreano" userId="f9a17a5c7f06a16f" providerId="LiveId" clId="{E795C354-741C-4B79-89F4-B44CD4B0E4A1}" dt="2024-06-05T15:28:22.252" v="6328" actId="478"/>
          <ac:spMkLst>
            <pc:docMk/>
            <pc:sldMk cId="1061346958" sldId="269"/>
            <ac:spMk id="15" creationId="{DFB7FE24-BC7D-1718-4628-AE6D3D35D9FB}"/>
          </ac:spMkLst>
        </pc:spChg>
        <pc:spChg chg="add del mod">
          <ac:chgData name="Sidney Andreano" userId="f9a17a5c7f06a16f" providerId="LiveId" clId="{E795C354-741C-4B79-89F4-B44CD4B0E4A1}" dt="2024-05-31T22:27:05.922" v="5024" actId="478"/>
          <ac:spMkLst>
            <pc:docMk/>
            <pc:sldMk cId="1061346958" sldId="269"/>
            <ac:spMk id="17" creationId="{A89F2A43-E4CC-E1E8-DA67-7C112C844423}"/>
          </ac:spMkLst>
        </pc:spChg>
        <pc:spChg chg="add mod">
          <ac:chgData name="Sidney Andreano" userId="f9a17a5c7f06a16f" providerId="LiveId" clId="{E795C354-741C-4B79-89F4-B44CD4B0E4A1}" dt="2024-05-31T22:27:15.461" v="5025"/>
          <ac:spMkLst>
            <pc:docMk/>
            <pc:sldMk cId="1061346958" sldId="269"/>
            <ac:spMk id="18" creationId="{E6573CD3-213D-E415-F6B2-A379B7432C61}"/>
          </ac:spMkLst>
        </pc:spChg>
        <pc:spChg chg="add mod">
          <ac:chgData name="Sidney Andreano" userId="f9a17a5c7f06a16f" providerId="LiveId" clId="{E795C354-741C-4B79-89F4-B44CD4B0E4A1}" dt="2024-05-31T22:27:15.461" v="5025"/>
          <ac:spMkLst>
            <pc:docMk/>
            <pc:sldMk cId="1061346958" sldId="269"/>
            <ac:spMk id="19" creationId="{AABC3AD6-0842-E56C-5FDD-D73D447B2737}"/>
          </ac:spMkLst>
        </pc:spChg>
        <pc:spChg chg="add mod">
          <ac:chgData name="Sidney Andreano" userId="f9a17a5c7f06a16f" providerId="LiveId" clId="{E795C354-741C-4B79-89F4-B44CD4B0E4A1}" dt="2024-05-31T22:28:43.200" v="5040" actId="1035"/>
          <ac:spMkLst>
            <pc:docMk/>
            <pc:sldMk cId="1061346958" sldId="269"/>
            <ac:spMk id="20" creationId="{70BE6799-1A92-4A7E-36A4-ADAABD0406DC}"/>
          </ac:spMkLst>
        </pc:spChg>
        <pc:spChg chg="add mod ord">
          <ac:chgData name="Sidney Andreano" userId="f9a17a5c7f06a16f" providerId="LiveId" clId="{E795C354-741C-4B79-89F4-B44CD4B0E4A1}" dt="2024-06-05T15:19:05.683" v="6280" actId="1076"/>
          <ac:spMkLst>
            <pc:docMk/>
            <pc:sldMk cId="1061346958" sldId="269"/>
            <ac:spMk id="21" creationId="{6782B4B6-F13D-86CD-9252-BF2199EA0877}"/>
          </ac:spMkLst>
        </pc:spChg>
        <pc:spChg chg="add del mod">
          <ac:chgData name="Sidney Andreano" userId="f9a17a5c7f06a16f" providerId="LiveId" clId="{E795C354-741C-4B79-89F4-B44CD4B0E4A1}" dt="2024-05-31T22:30:14.838" v="5045"/>
          <ac:spMkLst>
            <pc:docMk/>
            <pc:sldMk cId="1061346958" sldId="269"/>
            <ac:spMk id="22" creationId="{99FB7A03-2C28-FBED-6394-28849985D055}"/>
          </ac:spMkLst>
        </pc:spChg>
        <pc:spChg chg="add mod">
          <ac:chgData name="Sidney Andreano" userId="f9a17a5c7f06a16f" providerId="LiveId" clId="{E795C354-741C-4B79-89F4-B44CD4B0E4A1}" dt="2024-06-05T15:20:46.972" v="6293" actId="1076"/>
          <ac:spMkLst>
            <pc:docMk/>
            <pc:sldMk cId="1061346958" sldId="269"/>
            <ac:spMk id="23" creationId="{CC704E6D-624D-5946-7A9F-6ACFE73F727D}"/>
          </ac:spMkLst>
        </pc:spChg>
        <pc:spChg chg="add del mod">
          <ac:chgData name="Sidney Andreano" userId="f9a17a5c7f06a16f" providerId="LiveId" clId="{E795C354-741C-4B79-89F4-B44CD4B0E4A1}" dt="2024-06-05T15:30:45.156" v="6343" actId="478"/>
          <ac:spMkLst>
            <pc:docMk/>
            <pc:sldMk cId="1061346958" sldId="269"/>
            <ac:spMk id="24" creationId="{794F9BD7-AC5A-929A-1CBC-DFE240E643C6}"/>
          </ac:spMkLst>
        </pc:spChg>
        <pc:spChg chg="add mod">
          <ac:chgData name="Sidney Andreano" userId="f9a17a5c7f06a16f" providerId="LiveId" clId="{E795C354-741C-4B79-89F4-B44CD4B0E4A1}" dt="2024-06-05T15:33:34.938" v="6456" actId="207"/>
          <ac:spMkLst>
            <pc:docMk/>
            <pc:sldMk cId="1061346958" sldId="269"/>
            <ac:spMk id="25" creationId="{89DDD86B-B1ED-C6CD-4680-98CED5359288}"/>
          </ac:spMkLst>
        </pc:spChg>
        <pc:spChg chg="add mod">
          <ac:chgData name="Sidney Andreano" userId="f9a17a5c7f06a16f" providerId="LiveId" clId="{E795C354-741C-4B79-89F4-B44CD4B0E4A1}" dt="2024-06-05T15:47:51.751" v="6588" actId="1076"/>
          <ac:spMkLst>
            <pc:docMk/>
            <pc:sldMk cId="1061346958" sldId="269"/>
            <ac:spMk id="26" creationId="{7837352B-0764-9EA6-79BF-340714379600}"/>
          </ac:spMkLst>
        </pc:spChg>
        <pc:spChg chg="add mod">
          <ac:chgData name="Sidney Andreano" userId="f9a17a5c7f06a16f" providerId="LiveId" clId="{E795C354-741C-4B79-89F4-B44CD4B0E4A1}" dt="2024-06-05T15:47:51.751" v="6588" actId="1076"/>
          <ac:spMkLst>
            <pc:docMk/>
            <pc:sldMk cId="1061346958" sldId="269"/>
            <ac:spMk id="27" creationId="{CC9EF552-FD92-C4CF-E84E-4E26D4A79F15}"/>
          </ac:spMkLst>
        </pc:spChg>
        <pc:picChg chg="add mod">
          <ac:chgData name="Sidney Andreano" userId="f9a17a5c7f06a16f" providerId="LiveId" clId="{E795C354-741C-4B79-89F4-B44CD4B0E4A1}" dt="2024-06-05T15:25:23.197" v="6320" actId="1076"/>
          <ac:picMkLst>
            <pc:docMk/>
            <pc:sldMk cId="1061346958" sldId="269"/>
            <ac:picMk id="3" creationId="{E1B16102-18DB-0E5A-2256-EBD61931F117}"/>
          </ac:picMkLst>
        </pc:picChg>
        <pc:picChg chg="add del mod modCrop">
          <ac:chgData name="Sidney Andreano" userId="f9a17a5c7f06a16f" providerId="LiveId" clId="{E795C354-741C-4B79-89F4-B44CD4B0E4A1}" dt="2024-05-31T22:23:23.026" v="5007" actId="478"/>
          <ac:picMkLst>
            <pc:docMk/>
            <pc:sldMk cId="1061346958" sldId="269"/>
            <ac:picMk id="5" creationId="{21F729B8-F65A-C9ED-9D9A-A0B407C48DD9}"/>
          </ac:picMkLst>
        </pc:picChg>
        <pc:picChg chg="add del mod">
          <ac:chgData name="Sidney Andreano" userId="f9a17a5c7f06a16f" providerId="LiveId" clId="{E795C354-741C-4B79-89F4-B44CD4B0E4A1}" dt="2024-05-31T22:25:06.182" v="5011" actId="478"/>
          <ac:picMkLst>
            <pc:docMk/>
            <pc:sldMk cId="1061346958" sldId="269"/>
            <ac:picMk id="7" creationId="{9BABCF9B-8E8E-63A5-04A8-B1B481DEE90A}"/>
          </ac:picMkLst>
        </pc:picChg>
        <pc:picChg chg="add del mod">
          <ac:chgData name="Sidney Andreano" userId="f9a17a5c7f06a16f" providerId="LiveId" clId="{E795C354-741C-4B79-89F4-B44CD4B0E4A1}" dt="2024-06-05T15:17:36.844" v="6263" actId="478"/>
          <ac:picMkLst>
            <pc:docMk/>
            <pc:sldMk cId="1061346958" sldId="269"/>
            <ac:picMk id="9" creationId="{3C089C15-7C77-0534-244A-C9FD641CEDB0}"/>
          </ac:picMkLst>
        </pc:picChg>
        <pc:cxnChg chg="add del">
          <ac:chgData name="Sidney Andreano" userId="f9a17a5c7f06a16f" providerId="LiveId" clId="{E795C354-741C-4B79-89F4-B44CD4B0E4A1}" dt="2024-06-05T15:24:19.377" v="6312" actId="478"/>
          <ac:cxnSpMkLst>
            <pc:docMk/>
            <pc:sldMk cId="1061346958" sldId="269"/>
            <ac:cxnSpMk id="8" creationId="{0915FFF0-EF38-5BDC-8436-41903D00CF0E}"/>
          </ac:cxnSpMkLst>
        </pc:cxnChg>
        <pc:cxnChg chg="add mod">
          <ac:chgData name="Sidney Andreano" userId="f9a17a5c7f06a16f" providerId="LiveId" clId="{E795C354-741C-4B79-89F4-B44CD4B0E4A1}" dt="2024-05-31T22:30:31.351" v="5048" actId="1076"/>
          <ac:cxnSpMkLst>
            <pc:docMk/>
            <pc:sldMk cId="1061346958" sldId="269"/>
            <ac:cxnSpMk id="10" creationId="{7F1A2087-863A-5580-86E0-0BBE4D826A76}"/>
          </ac:cxnSpMkLst>
        </pc:cxnChg>
        <pc:cxnChg chg="add mod">
          <ac:chgData name="Sidney Andreano" userId="f9a17a5c7f06a16f" providerId="LiveId" clId="{E795C354-741C-4B79-89F4-B44CD4B0E4A1}" dt="2024-05-31T22:26:37.609" v="5017"/>
          <ac:cxnSpMkLst>
            <pc:docMk/>
            <pc:sldMk cId="1061346958" sldId="269"/>
            <ac:cxnSpMk id="11" creationId="{8B652614-A9CE-E980-C865-375FD5AC5AE6}"/>
          </ac:cxnSpMkLst>
        </pc:cxnChg>
        <pc:cxnChg chg="add mod">
          <ac:chgData name="Sidney Andreano" userId="f9a17a5c7f06a16f" providerId="LiveId" clId="{E795C354-741C-4B79-89F4-B44CD4B0E4A1}" dt="2024-05-31T22:26:37.609" v="5017"/>
          <ac:cxnSpMkLst>
            <pc:docMk/>
            <pc:sldMk cId="1061346958" sldId="269"/>
            <ac:cxnSpMk id="12" creationId="{FACAE089-EE7C-D0F5-65BD-30127761BB83}"/>
          </ac:cxnSpMkLst>
        </pc:cxnChg>
        <pc:cxnChg chg="add mod">
          <ac:chgData name="Sidney Andreano" userId="f9a17a5c7f06a16f" providerId="LiveId" clId="{E795C354-741C-4B79-89F4-B44CD4B0E4A1}" dt="2024-05-31T22:26:37.609" v="5017"/>
          <ac:cxnSpMkLst>
            <pc:docMk/>
            <pc:sldMk cId="1061346958" sldId="269"/>
            <ac:cxnSpMk id="13" creationId="{92E94969-07D9-1A69-65ED-47E1D2B0EDA2}"/>
          </ac:cxnSpMkLst>
        </pc:cxnChg>
        <pc:cxnChg chg="add mod">
          <ac:chgData name="Sidney Andreano" userId="f9a17a5c7f06a16f" providerId="LiveId" clId="{E795C354-741C-4B79-89F4-B44CD4B0E4A1}" dt="2024-06-05T15:29:09.692" v="6333" actId="13822"/>
          <ac:cxnSpMkLst>
            <pc:docMk/>
            <pc:sldMk cId="1061346958" sldId="269"/>
            <ac:cxnSpMk id="17" creationId="{582E59C4-B885-41CE-5469-22D855D3B2BB}"/>
          </ac:cxnSpMkLst>
        </pc:cxnChg>
      </pc:sldChg>
      <pc:sldChg chg="modSp del modTransition">
        <pc:chgData name="Sidney Andreano" userId="f9a17a5c7f06a16f" providerId="LiveId" clId="{E795C354-741C-4B79-89F4-B44CD4B0E4A1}" dt="2024-06-17T21:34:11.321" v="8490" actId="47"/>
        <pc:sldMkLst>
          <pc:docMk/>
          <pc:sldMk cId="1964546670" sldId="270"/>
        </pc:sldMkLst>
        <pc:spChg chg="mod">
          <ac:chgData name="Sidney Andreano" userId="f9a17a5c7f06a16f" providerId="LiveId" clId="{E795C354-741C-4B79-89F4-B44CD4B0E4A1}" dt="2024-05-22T20:26:57.740" v="2493"/>
          <ac:spMkLst>
            <pc:docMk/>
            <pc:sldMk cId="1964546670" sldId="270"/>
            <ac:spMk id="2" creationId="{32411C96-1761-18EA-B0E7-000B658EF75C}"/>
          </ac:spMkLst>
        </pc:spChg>
        <pc:spChg chg="mod">
          <ac:chgData name="Sidney Andreano" userId="f9a17a5c7f06a16f" providerId="LiveId" clId="{E795C354-741C-4B79-89F4-B44CD4B0E4A1}" dt="2024-05-22T20:26:57.740" v="2493"/>
          <ac:spMkLst>
            <pc:docMk/>
            <pc:sldMk cId="1964546670" sldId="270"/>
            <ac:spMk id="3" creationId="{67CB5044-276E-1656-1D86-F10D09A81D94}"/>
          </ac:spMkLst>
        </pc:spChg>
      </pc:sldChg>
      <pc:sldChg chg="addSp delSp modSp del mod modTransition">
        <pc:chgData name="Sidney Andreano" userId="f9a17a5c7f06a16f" providerId="LiveId" clId="{E795C354-741C-4B79-89F4-B44CD4B0E4A1}" dt="2024-06-29T14:38:57.796" v="9202" actId="47"/>
        <pc:sldMkLst>
          <pc:docMk/>
          <pc:sldMk cId="450546629" sldId="271"/>
        </pc:sldMkLst>
        <pc:spChg chg="del mod">
          <ac:chgData name="Sidney Andreano" userId="f9a17a5c7f06a16f" providerId="LiveId" clId="{E795C354-741C-4B79-89F4-B44CD4B0E4A1}" dt="2024-06-23T14:42:11.982" v="9015" actId="478"/>
          <ac:spMkLst>
            <pc:docMk/>
            <pc:sldMk cId="450546629" sldId="271"/>
            <ac:spMk id="2" creationId="{2407A344-AA1B-0046-D59B-1E93F7AFEEA4}"/>
          </ac:spMkLst>
        </pc:spChg>
        <pc:spChg chg="del mod">
          <ac:chgData name="Sidney Andreano" userId="f9a17a5c7f06a16f" providerId="LiveId" clId="{E795C354-741C-4B79-89F4-B44CD4B0E4A1}" dt="2024-06-17T22:07:14.927" v="8500" actId="478"/>
          <ac:spMkLst>
            <pc:docMk/>
            <pc:sldMk cId="450546629" sldId="271"/>
            <ac:spMk id="3" creationId="{C64A0E9E-68FA-3E0B-50AA-F8171FB9CB00}"/>
          </ac:spMkLst>
        </pc:spChg>
        <pc:spChg chg="add mod">
          <ac:chgData name="Sidney Andreano" userId="f9a17a5c7f06a16f" providerId="LiveId" clId="{E795C354-741C-4B79-89F4-B44CD4B0E4A1}" dt="2024-06-29T14:35:56.363" v="9191" actId="1076"/>
          <ac:spMkLst>
            <pc:docMk/>
            <pc:sldMk cId="450546629" sldId="271"/>
            <ac:spMk id="4" creationId="{4184C7B9-81F0-6BCE-8D93-D6E5BE09174F}"/>
          </ac:spMkLst>
        </pc:spChg>
        <pc:spChg chg="add mod">
          <ac:chgData name="Sidney Andreano" userId="f9a17a5c7f06a16f" providerId="LiveId" clId="{E795C354-741C-4B79-89F4-B44CD4B0E4A1}" dt="2024-06-17T22:06:55.265" v="8496" actId="1076"/>
          <ac:spMkLst>
            <pc:docMk/>
            <pc:sldMk cId="450546629" sldId="271"/>
            <ac:spMk id="5" creationId="{112A0034-2962-6B2E-6100-51A23CBEE1C9}"/>
          </ac:spMkLst>
        </pc:spChg>
        <pc:spChg chg="add mod">
          <ac:chgData name="Sidney Andreano" userId="f9a17a5c7f06a16f" providerId="LiveId" clId="{E795C354-741C-4B79-89F4-B44CD4B0E4A1}" dt="2024-06-29T14:37:02.548" v="9198" actId="207"/>
          <ac:spMkLst>
            <pc:docMk/>
            <pc:sldMk cId="450546629" sldId="271"/>
            <ac:spMk id="7" creationId="{3CE4EBE5-4A28-6B1C-C4E3-A083B4FC63D1}"/>
          </ac:spMkLst>
        </pc:spChg>
        <pc:graphicFrameChg chg="add del mod modGraphic">
          <ac:chgData name="Sidney Andreano" userId="f9a17a5c7f06a16f" providerId="LiveId" clId="{E795C354-741C-4B79-89F4-B44CD4B0E4A1}" dt="2024-06-29T14:36:16.236" v="9196" actId="478"/>
          <ac:graphicFrameMkLst>
            <pc:docMk/>
            <pc:sldMk cId="450546629" sldId="271"/>
            <ac:graphicFrameMk id="6" creationId="{7BED33C0-F63B-7949-8746-804D060A64E8}"/>
          </ac:graphicFrameMkLst>
        </pc:graphicFrameChg>
      </pc:sldChg>
      <pc:sldChg chg="modSp add mod ord modTransition">
        <pc:chgData name="Sidney Andreano" userId="f9a17a5c7f06a16f" providerId="LiveId" clId="{E795C354-741C-4B79-89F4-B44CD4B0E4A1}" dt="2024-05-15T20:24:11.511" v="482"/>
        <pc:sldMkLst>
          <pc:docMk/>
          <pc:sldMk cId="1283899628" sldId="272"/>
        </pc:sldMkLst>
        <pc:spChg chg="mod">
          <ac:chgData name="Sidney Andreano" userId="f9a17a5c7f06a16f" providerId="LiveId" clId="{E795C354-741C-4B79-89F4-B44CD4B0E4A1}" dt="2024-05-15T20:18:10.361" v="416" actId="1076"/>
          <ac:spMkLst>
            <pc:docMk/>
            <pc:sldMk cId="1283899628" sldId="272"/>
            <ac:spMk id="2" creationId="{C849C953-D138-727B-E021-3CE0454F00BF}"/>
          </ac:spMkLst>
        </pc:spChg>
        <pc:spChg chg="mod">
          <ac:chgData name="Sidney Andreano" userId="f9a17a5c7f06a16f" providerId="LiveId" clId="{E795C354-741C-4B79-89F4-B44CD4B0E4A1}" dt="2024-05-15T20:18:19.456" v="421" actId="1076"/>
          <ac:spMkLst>
            <pc:docMk/>
            <pc:sldMk cId="1283899628" sldId="272"/>
            <ac:spMk id="4" creationId="{B490D7E2-4547-EE14-49FA-28E42B41C02F}"/>
          </ac:spMkLst>
        </pc:spChg>
        <pc:spChg chg="mod">
          <ac:chgData name="Sidney Andreano" userId="f9a17a5c7f06a16f" providerId="LiveId" clId="{E795C354-741C-4B79-89F4-B44CD4B0E4A1}" dt="2024-05-15T20:17:23.421" v="322" actId="688"/>
          <ac:spMkLst>
            <pc:docMk/>
            <pc:sldMk cId="1283899628" sldId="272"/>
            <ac:spMk id="5" creationId="{FD1E5F66-F5A6-0075-F631-804077C1F5C5}"/>
          </ac:spMkLst>
        </pc:spChg>
        <pc:spChg chg="mod">
          <ac:chgData name="Sidney Andreano" userId="f9a17a5c7f06a16f" providerId="LiveId" clId="{E795C354-741C-4B79-89F4-B44CD4B0E4A1}" dt="2024-05-15T20:17:12.543" v="320" actId="688"/>
          <ac:spMkLst>
            <pc:docMk/>
            <pc:sldMk cId="1283899628" sldId="272"/>
            <ac:spMk id="6" creationId="{B4B6226A-D01B-A917-704D-CD2B7620E6BB}"/>
          </ac:spMkLst>
        </pc:spChg>
      </pc:sldChg>
      <pc:sldChg chg="modSp add mod ord modTransition">
        <pc:chgData name="Sidney Andreano" userId="f9a17a5c7f06a16f" providerId="LiveId" clId="{E795C354-741C-4B79-89F4-B44CD4B0E4A1}" dt="2024-05-22T21:08:21.808" v="2923"/>
        <pc:sldMkLst>
          <pc:docMk/>
          <pc:sldMk cId="436043037" sldId="273"/>
        </pc:sldMkLst>
        <pc:spChg chg="mod">
          <ac:chgData name="Sidney Andreano" userId="f9a17a5c7f06a16f" providerId="LiveId" clId="{E795C354-741C-4B79-89F4-B44CD4B0E4A1}" dt="2024-05-15T21:26:40.983" v="1631" actId="122"/>
          <ac:spMkLst>
            <pc:docMk/>
            <pc:sldMk cId="436043037" sldId="273"/>
            <ac:spMk id="2" creationId="{C849C953-D138-727B-E021-3CE0454F00BF}"/>
          </ac:spMkLst>
        </pc:spChg>
        <pc:spChg chg="mod">
          <ac:chgData name="Sidney Andreano" userId="f9a17a5c7f06a16f" providerId="LiveId" clId="{E795C354-741C-4B79-89F4-B44CD4B0E4A1}" dt="2024-05-15T21:20:51.886" v="1407" actId="1076"/>
          <ac:spMkLst>
            <pc:docMk/>
            <pc:sldMk cId="436043037" sldId="273"/>
            <ac:spMk id="5" creationId="{FD1E5F66-F5A6-0075-F631-804077C1F5C5}"/>
          </ac:spMkLst>
        </pc:spChg>
        <pc:spChg chg="mod">
          <ac:chgData name="Sidney Andreano" userId="f9a17a5c7f06a16f" providerId="LiveId" clId="{E795C354-741C-4B79-89F4-B44CD4B0E4A1}" dt="2024-05-15T21:21:04.307" v="1410" actId="1076"/>
          <ac:spMkLst>
            <pc:docMk/>
            <pc:sldMk cId="436043037" sldId="273"/>
            <ac:spMk id="6" creationId="{B4B6226A-D01B-A917-704D-CD2B7620E6BB}"/>
          </ac:spMkLst>
        </pc:spChg>
      </pc:sldChg>
      <pc:sldChg chg="modSp add mod ord modTransition">
        <pc:chgData name="Sidney Andreano" userId="f9a17a5c7f06a16f" providerId="LiveId" clId="{E795C354-741C-4B79-89F4-B44CD4B0E4A1}" dt="2024-06-12T14:23:38.047" v="6688"/>
        <pc:sldMkLst>
          <pc:docMk/>
          <pc:sldMk cId="3040272871" sldId="274"/>
        </pc:sldMkLst>
        <pc:spChg chg="mod">
          <ac:chgData name="Sidney Andreano" userId="f9a17a5c7f06a16f" providerId="LiveId" clId="{E795C354-741C-4B79-89F4-B44CD4B0E4A1}" dt="2024-06-05T15:04:35.947" v="6096" actId="33524"/>
          <ac:spMkLst>
            <pc:docMk/>
            <pc:sldMk cId="3040272871" sldId="274"/>
            <ac:spMk id="2" creationId="{C849C953-D138-727B-E021-3CE0454F00BF}"/>
          </ac:spMkLst>
        </pc:spChg>
      </pc:sldChg>
      <pc:sldChg chg="modSp add mod ord">
        <pc:chgData name="Sidney Andreano" userId="f9a17a5c7f06a16f" providerId="LiveId" clId="{E795C354-741C-4B79-89F4-B44CD4B0E4A1}" dt="2024-06-05T15:05:46.325" v="6190" actId="20577"/>
        <pc:sldMkLst>
          <pc:docMk/>
          <pc:sldMk cId="1305839320" sldId="275"/>
        </pc:sldMkLst>
        <pc:spChg chg="mod">
          <ac:chgData name="Sidney Andreano" userId="f9a17a5c7f06a16f" providerId="LiveId" clId="{E795C354-741C-4B79-89F4-B44CD4B0E4A1}" dt="2024-06-05T15:05:46.325" v="6190" actId="20577"/>
          <ac:spMkLst>
            <pc:docMk/>
            <pc:sldMk cId="1305839320" sldId="275"/>
            <ac:spMk id="2" creationId="{C849C953-D138-727B-E021-3CE0454F00BF}"/>
          </ac:spMkLst>
        </pc:spChg>
      </pc:sldChg>
      <pc:sldChg chg="modSp add mod ord">
        <pc:chgData name="Sidney Andreano" userId="f9a17a5c7f06a16f" providerId="LiveId" clId="{E795C354-741C-4B79-89F4-B44CD4B0E4A1}" dt="2024-06-05T15:07:09.610" v="6262" actId="20577"/>
        <pc:sldMkLst>
          <pc:docMk/>
          <pc:sldMk cId="26150576" sldId="276"/>
        </pc:sldMkLst>
        <pc:spChg chg="mod">
          <ac:chgData name="Sidney Andreano" userId="f9a17a5c7f06a16f" providerId="LiveId" clId="{E795C354-741C-4B79-89F4-B44CD4B0E4A1}" dt="2024-06-05T15:07:09.610" v="6262" actId="20577"/>
          <ac:spMkLst>
            <pc:docMk/>
            <pc:sldMk cId="26150576" sldId="276"/>
            <ac:spMk id="2" creationId="{C849C953-D138-727B-E021-3CE0454F00BF}"/>
          </ac:spMkLst>
        </pc:spChg>
      </pc:sldChg>
      <pc:sldChg chg="addSp delSp modSp new mod setBg delDesignElem">
        <pc:chgData name="Sidney Andreano" userId="f9a17a5c7f06a16f" providerId="LiveId" clId="{E795C354-741C-4B79-89F4-B44CD4B0E4A1}" dt="2024-05-22T20:26:57.740" v="2493"/>
        <pc:sldMkLst>
          <pc:docMk/>
          <pc:sldMk cId="216600021" sldId="277"/>
        </pc:sldMkLst>
        <pc:spChg chg="mod">
          <ac:chgData name="Sidney Andreano" userId="f9a17a5c7f06a16f" providerId="LiveId" clId="{E795C354-741C-4B79-89F4-B44CD4B0E4A1}" dt="2024-05-16T21:10:53.138" v="2471" actId="1076"/>
          <ac:spMkLst>
            <pc:docMk/>
            <pc:sldMk cId="216600021" sldId="277"/>
            <ac:spMk id="2" creationId="{C217BB99-4B1C-6BC3-3FE8-FD1F89BE1FA8}"/>
          </ac:spMkLst>
        </pc:spChg>
        <pc:spChg chg="del">
          <ac:chgData name="Sidney Andreano" userId="f9a17a5c7f06a16f" providerId="LiveId" clId="{E795C354-741C-4B79-89F4-B44CD4B0E4A1}" dt="2024-05-16T21:03:20.726" v="2413" actId="931"/>
          <ac:spMkLst>
            <pc:docMk/>
            <pc:sldMk cId="216600021" sldId="277"/>
            <ac:spMk id="3" creationId="{01163418-B6BB-7F4A-71FF-FF000F7F2D2F}"/>
          </ac:spMkLst>
        </pc:spChg>
        <pc:spChg chg="add del mod">
          <ac:chgData name="Sidney Andreano" userId="f9a17a5c7f06a16f" providerId="LiveId" clId="{E795C354-741C-4B79-89F4-B44CD4B0E4A1}" dt="2024-05-16T21:12:51.739" v="2483" actId="478"/>
          <ac:spMkLst>
            <pc:docMk/>
            <pc:sldMk cId="216600021" sldId="277"/>
            <ac:spMk id="6" creationId="{F216E7EE-DF7C-5BF4-30A4-2403DA905E12}"/>
          </ac:spMkLst>
        </pc:spChg>
        <pc:spChg chg="add del">
          <ac:chgData name="Sidney Andreano" userId="f9a17a5c7f06a16f" providerId="LiveId" clId="{E795C354-741C-4B79-89F4-B44CD4B0E4A1}" dt="2024-05-16T21:06:36.358" v="2436" actId="478"/>
          <ac:spMkLst>
            <pc:docMk/>
            <pc:sldMk cId="216600021" sldId="277"/>
            <ac:spMk id="9" creationId="{C203A2F4-5ED6-4332-DBD6-30AA84A93228}"/>
          </ac:spMkLst>
        </pc:spChg>
        <pc:spChg chg="add del">
          <ac:chgData name="Sidney Andreano" userId="f9a17a5c7f06a16f" providerId="LiveId" clId="{E795C354-741C-4B79-89F4-B44CD4B0E4A1}" dt="2024-05-16T21:06:03.638" v="2428" actId="26606"/>
          <ac:spMkLst>
            <pc:docMk/>
            <pc:sldMk cId="216600021" sldId="277"/>
            <ac:spMk id="10" creationId="{A4AC5506-6312-4701-8D3C-40187889A947}"/>
          </ac:spMkLst>
        </pc:spChg>
        <pc:spChg chg="add del">
          <ac:chgData name="Sidney Andreano" userId="f9a17a5c7f06a16f" providerId="LiveId" clId="{E795C354-741C-4B79-89F4-B44CD4B0E4A1}" dt="2024-05-16T21:08:30.962" v="2442" actId="26606"/>
          <ac:spMkLst>
            <pc:docMk/>
            <pc:sldMk cId="216600021" sldId="277"/>
            <ac:spMk id="12" creationId="{131BAD53-4E89-4F62-BBB7-26359763ED39}"/>
          </ac:spMkLst>
        </pc:spChg>
        <pc:spChg chg="add del">
          <ac:chgData name="Sidney Andreano" userId="f9a17a5c7f06a16f" providerId="LiveId" clId="{E795C354-741C-4B79-89F4-B44CD4B0E4A1}" dt="2024-05-16T21:08:30.962" v="2442" actId="26606"/>
          <ac:spMkLst>
            <pc:docMk/>
            <pc:sldMk cId="216600021" sldId="277"/>
            <ac:spMk id="14" creationId="{62756DA2-40EB-4C6F-B962-5822FFB54FB6}"/>
          </ac:spMkLst>
        </pc:spChg>
        <pc:spChg chg="add del">
          <ac:chgData name="Sidney Andreano" userId="f9a17a5c7f06a16f" providerId="LiveId" clId="{E795C354-741C-4B79-89F4-B44CD4B0E4A1}" dt="2024-05-22T20:26:57.740" v="2493"/>
          <ac:spMkLst>
            <pc:docMk/>
            <pc:sldMk cId="216600021" sldId="277"/>
            <ac:spMk id="19" creationId="{665DBBEF-238B-476B-96AB-8AAC3224ECEA}"/>
          </ac:spMkLst>
        </pc:spChg>
        <pc:spChg chg="add del">
          <ac:chgData name="Sidney Andreano" userId="f9a17a5c7f06a16f" providerId="LiveId" clId="{E795C354-741C-4B79-89F4-B44CD4B0E4A1}" dt="2024-05-22T20:26:57.740" v="2493"/>
          <ac:spMkLst>
            <pc:docMk/>
            <pc:sldMk cId="216600021" sldId="277"/>
            <ac:spMk id="21" creationId="{3FCFB1DE-0B7E-48CC-BA90-B2AB0889F9D6}"/>
          </ac:spMkLst>
        </pc:spChg>
        <pc:picChg chg="add mod modCrop">
          <ac:chgData name="Sidney Andreano" userId="f9a17a5c7f06a16f" providerId="LiveId" clId="{E795C354-741C-4B79-89F4-B44CD4B0E4A1}" dt="2024-05-16T21:10:36.028" v="2468" actId="1440"/>
          <ac:picMkLst>
            <pc:docMk/>
            <pc:sldMk cId="216600021" sldId="277"/>
            <ac:picMk id="5" creationId="{4E66659C-166D-D1F8-6778-2DB75F74FC6B}"/>
          </ac:picMkLst>
        </pc:picChg>
      </pc:sldChg>
      <pc:sldChg chg="addSp delSp modSp new mod setBg addAnim delAnim modAnim">
        <pc:chgData name="Sidney Andreano" userId="f9a17a5c7f06a16f" providerId="LiveId" clId="{E795C354-741C-4B79-89F4-B44CD4B0E4A1}" dt="2024-06-05T16:16:45.036" v="6597"/>
        <pc:sldMkLst>
          <pc:docMk/>
          <pc:sldMk cId="3651633152" sldId="278"/>
        </pc:sldMkLst>
        <pc:spChg chg="del">
          <ac:chgData name="Sidney Andreano" userId="f9a17a5c7f06a16f" providerId="LiveId" clId="{E795C354-741C-4B79-89F4-B44CD4B0E4A1}" dt="2024-05-23T20:50:34.198" v="3206" actId="478"/>
          <ac:spMkLst>
            <pc:docMk/>
            <pc:sldMk cId="3651633152" sldId="278"/>
            <ac:spMk id="2" creationId="{27DC1B3E-31A3-DD2B-29F7-D7595091505C}"/>
          </ac:spMkLst>
        </pc:spChg>
        <pc:spChg chg="del">
          <ac:chgData name="Sidney Andreano" userId="f9a17a5c7f06a16f" providerId="LiveId" clId="{E795C354-741C-4B79-89F4-B44CD4B0E4A1}" dt="2024-05-23T20:50:35.178" v="3207" actId="478"/>
          <ac:spMkLst>
            <pc:docMk/>
            <pc:sldMk cId="3651633152" sldId="278"/>
            <ac:spMk id="3" creationId="{C29A3C7F-0D92-2287-C5C1-1C699EB0C684}"/>
          </ac:spMkLst>
        </pc:spChg>
        <pc:spChg chg="add mod ord">
          <ac:chgData name="Sidney Andreano" userId="f9a17a5c7f06a16f" providerId="LiveId" clId="{E795C354-741C-4B79-89F4-B44CD4B0E4A1}" dt="2024-05-23T21:08:23.616" v="3294" actId="166"/>
          <ac:spMkLst>
            <pc:docMk/>
            <pc:sldMk cId="3651633152" sldId="278"/>
            <ac:spMk id="6" creationId="{C5560AB7-C7F4-B0F0-B2C0-EBFCBC004676}"/>
          </ac:spMkLst>
        </pc:spChg>
        <pc:spChg chg="add mod ord">
          <ac:chgData name="Sidney Andreano" userId="f9a17a5c7f06a16f" providerId="LiveId" clId="{E795C354-741C-4B79-89F4-B44CD4B0E4A1}" dt="2024-05-23T21:04:06.195" v="3260" actId="166"/>
          <ac:spMkLst>
            <pc:docMk/>
            <pc:sldMk cId="3651633152" sldId="278"/>
            <ac:spMk id="7" creationId="{BE09012A-7C67-C245-5C6A-F087A4217FB8}"/>
          </ac:spMkLst>
        </pc:spChg>
        <pc:spChg chg="add mod">
          <ac:chgData name="Sidney Andreano" userId="f9a17a5c7f06a16f" providerId="LiveId" clId="{E795C354-741C-4B79-89F4-B44CD4B0E4A1}" dt="2024-05-23T21:09:15.968" v="3296" actId="14100"/>
          <ac:spMkLst>
            <pc:docMk/>
            <pc:sldMk cId="3651633152" sldId="278"/>
            <ac:spMk id="8" creationId="{1C851135-1202-3693-DEBE-6AB9FE0861B1}"/>
          </ac:spMkLst>
        </pc:spChg>
        <pc:spChg chg="add del">
          <ac:chgData name="Sidney Andreano" userId="f9a17a5c7f06a16f" providerId="LiveId" clId="{E795C354-741C-4B79-89F4-B44CD4B0E4A1}" dt="2024-05-23T20:53:46.182" v="3224" actId="26606"/>
          <ac:spMkLst>
            <pc:docMk/>
            <pc:sldMk cId="3651633152" sldId="278"/>
            <ac:spMk id="10" creationId="{42A4FC2C-047E-45A5-965D-8E1E3BF09BC6}"/>
          </ac:spMkLst>
        </pc:spChg>
        <pc:spChg chg="add mod">
          <ac:chgData name="Sidney Andreano" userId="f9a17a5c7f06a16f" providerId="LiveId" clId="{E795C354-741C-4B79-89F4-B44CD4B0E4A1}" dt="2024-05-23T21:14:18.593" v="3375" actId="14100"/>
          <ac:spMkLst>
            <pc:docMk/>
            <pc:sldMk cId="3651633152" sldId="278"/>
            <ac:spMk id="20" creationId="{563E587C-CE78-519E-081C-44E012840785}"/>
          </ac:spMkLst>
        </pc:spChg>
        <pc:spChg chg="add mod">
          <ac:chgData name="Sidney Andreano" userId="f9a17a5c7f06a16f" providerId="LiveId" clId="{E795C354-741C-4B79-89F4-B44CD4B0E4A1}" dt="2024-05-23T21:13:58.642" v="3374" actId="1582"/>
          <ac:spMkLst>
            <pc:docMk/>
            <pc:sldMk cId="3651633152" sldId="278"/>
            <ac:spMk id="26" creationId="{E261617F-8D59-5FA4-6439-81C9470E7055}"/>
          </ac:spMkLst>
        </pc:spChg>
        <pc:spChg chg="add del mod">
          <ac:chgData name="Sidney Andreano" userId="f9a17a5c7f06a16f" providerId="LiveId" clId="{E795C354-741C-4B79-89F4-B44CD4B0E4A1}" dt="2024-05-23T21:15:48.177" v="3384" actId="478"/>
          <ac:spMkLst>
            <pc:docMk/>
            <pc:sldMk cId="3651633152" sldId="278"/>
            <ac:spMk id="28" creationId="{AA4D3D51-04F6-A56F-9496-18127487BDF0}"/>
          </ac:spMkLst>
        </pc:spChg>
        <pc:spChg chg="add del">
          <ac:chgData name="Sidney Andreano" userId="f9a17a5c7f06a16f" providerId="LiveId" clId="{E795C354-741C-4B79-89F4-B44CD4B0E4A1}" dt="2024-05-23T21:16:25" v="3386" actId="478"/>
          <ac:spMkLst>
            <pc:docMk/>
            <pc:sldMk cId="3651633152" sldId="278"/>
            <ac:spMk id="29" creationId="{601C7068-837C-54FD-022B-D5DF56CE340A}"/>
          </ac:spMkLst>
        </pc:spChg>
        <pc:spChg chg="add del">
          <ac:chgData name="Sidney Andreano" userId="f9a17a5c7f06a16f" providerId="LiveId" clId="{E795C354-741C-4B79-89F4-B44CD4B0E4A1}" dt="2024-05-23T21:16:46.649" v="3388" actId="11529"/>
          <ac:spMkLst>
            <pc:docMk/>
            <pc:sldMk cId="3651633152" sldId="278"/>
            <ac:spMk id="30" creationId="{7C8A938A-5417-C7D6-EF4B-5522957A58AB}"/>
          </ac:spMkLst>
        </pc:spChg>
        <pc:spChg chg="add del mod">
          <ac:chgData name="Sidney Andreano" userId="f9a17a5c7f06a16f" providerId="LiveId" clId="{E795C354-741C-4B79-89F4-B44CD4B0E4A1}" dt="2024-05-23T21:17:03.666" v="3392" actId="11529"/>
          <ac:spMkLst>
            <pc:docMk/>
            <pc:sldMk cId="3651633152" sldId="278"/>
            <ac:spMk id="31" creationId="{0BDE3CFC-3D7A-A161-425A-C71A269956F7}"/>
          </ac:spMkLst>
        </pc:spChg>
        <pc:spChg chg="add del">
          <ac:chgData name="Sidney Andreano" userId="f9a17a5c7f06a16f" providerId="LiveId" clId="{E795C354-741C-4B79-89F4-B44CD4B0E4A1}" dt="2024-05-23T21:18:43.718" v="3402" actId="478"/>
          <ac:spMkLst>
            <pc:docMk/>
            <pc:sldMk cId="3651633152" sldId="278"/>
            <ac:spMk id="36" creationId="{BC6F2A35-3D24-DC01-ECC7-9956ACC0CD5C}"/>
          </ac:spMkLst>
        </pc:spChg>
        <pc:spChg chg="add del">
          <ac:chgData name="Sidney Andreano" userId="f9a17a5c7f06a16f" providerId="LiveId" clId="{E795C354-741C-4B79-89F4-B44CD4B0E4A1}" dt="2024-05-23T21:19:09.128" v="3404" actId="478"/>
          <ac:spMkLst>
            <pc:docMk/>
            <pc:sldMk cId="3651633152" sldId="278"/>
            <ac:spMk id="37" creationId="{1EF52037-64C2-D5F1-25D8-DE975833DE45}"/>
          </ac:spMkLst>
        </pc:spChg>
        <pc:spChg chg="add del">
          <ac:chgData name="Sidney Andreano" userId="f9a17a5c7f06a16f" providerId="LiveId" clId="{E795C354-741C-4B79-89F4-B44CD4B0E4A1}" dt="2024-05-23T21:19:19.593" v="3406" actId="478"/>
          <ac:spMkLst>
            <pc:docMk/>
            <pc:sldMk cId="3651633152" sldId="278"/>
            <ac:spMk id="38" creationId="{3ED8C415-1FC1-22F2-2648-C6E1268FA523}"/>
          </ac:spMkLst>
        </pc:spChg>
        <pc:spChg chg="add del mod">
          <ac:chgData name="Sidney Andreano" userId="f9a17a5c7f06a16f" providerId="LiveId" clId="{E795C354-741C-4B79-89F4-B44CD4B0E4A1}" dt="2024-05-23T21:20:05.872" v="3417" actId="478"/>
          <ac:spMkLst>
            <pc:docMk/>
            <pc:sldMk cId="3651633152" sldId="278"/>
            <ac:spMk id="39" creationId="{8295AC39-FBDF-F862-4A6D-9B2F9F457494}"/>
          </ac:spMkLst>
        </pc:spChg>
        <pc:spChg chg="add del">
          <ac:chgData name="Sidney Andreano" userId="f9a17a5c7f06a16f" providerId="LiveId" clId="{E795C354-741C-4B79-89F4-B44CD4B0E4A1}" dt="2024-05-23T21:21:28.852" v="3429" actId="478"/>
          <ac:spMkLst>
            <pc:docMk/>
            <pc:sldMk cId="3651633152" sldId="278"/>
            <ac:spMk id="49" creationId="{B9A8A74F-BEE5-564E-029B-CBEBEBDB233A}"/>
          </ac:spMkLst>
        </pc:spChg>
        <pc:spChg chg="add del">
          <ac:chgData name="Sidney Andreano" userId="f9a17a5c7f06a16f" providerId="LiveId" clId="{E795C354-741C-4B79-89F4-B44CD4B0E4A1}" dt="2024-05-23T21:21:57.008" v="3431" actId="478"/>
          <ac:spMkLst>
            <pc:docMk/>
            <pc:sldMk cId="3651633152" sldId="278"/>
            <ac:spMk id="50" creationId="{5EB207DE-FB3B-8917-72DA-32AAA922C8EC}"/>
          </ac:spMkLst>
        </pc:spChg>
        <pc:spChg chg="add del">
          <ac:chgData name="Sidney Andreano" userId="f9a17a5c7f06a16f" providerId="LiveId" clId="{E795C354-741C-4B79-89F4-B44CD4B0E4A1}" dt="2024-05-23T21:22:56.288" v="3433" actId="478"/>
          <ac:spMkLst>
            <pc:docMk/>
            <pc:sldMk cId="3651633152" sldId="278"/>
            <ac:spMk id="51" creationId="{CAE4FB5B-271F-8624-FD37-87F4884820C1}"/>
          </ac:spMkLst>
        </pc:spChg>
        <pc:spChg chg="add del mod">
          <ac:chgData name="Sidney Andreano" userId="f9a17a5c7f06a16f" providerId="LiveId" clId="{E795C354-741C-4B79-89F4-B44CD4B0E4A1}" dt="2024-05-23T21:24:09.222" v="3448" actId="478"/>
          <ac:spMkLst>
            <pc:docMk/>
            <pc:sldMk cId="3651633152" sldId="278"/>
            <ac:spMk id="52" creationId="{C8EA6F6D-56C6-F097-E571-704F38EBB231}"/>
          </ac:spMkLst>
        </pc:spChg>
        <pc:spChg chg="add mod">
          <ac:chgData name="Sidney Andreano" userId="f9a17a5c7f06a16f" providerId="LiveId" clId="{E795C354-741C-4B79-89F4-B44CD4B0E4A1}" dt="2024-05-24T21:34:58.466" v="4055" actId="14100"/>
          <ac:spMkLst>
            <pc:docMk/>
            <pc:sldMk cId="3651633152" sldId="278"/>
            <ac:spMk id="65" creationId="{4B98A697-46F7-2AAD-E0DC-B9B7AB5249F3}"/>
          </ac:spMkLst>
        </pc:spChg>
        <pc:spChg chg="add del mod">
          <ac:chgData name="Sidney Andreano" userId="f9a17a5c7f06a16f" providerId="LiveId" clId="{E795C354-741C-4B79-89F4-B44CD4B0E4A1}" dt="2024-05-24T21:26:19.046" v="3964" actId="20577"/>
          <ac:spMkLst>
            <pc:docMk/>
            <pc:sldMk cId="3651633152" sldId="278"/>
            <ac:spMk id="67" creationId="{4AAC237A-6714-63E2-4BB1-063EE8A72405}"/>
          </ac:spMkLst>
        </pc:spChg>
        <pc:spChg chg="add del">
          <ac:chgData name="Sidney Andreano" userId="f9a17a5c7f06a16f" providerId="LiveId" clId="{E795C354-741C-4B79-89F4-B44CD4B0E4A1}" dt="2024-05-23T21:27:39.553" v="3478" actId="11529"/>
          <ac:spMkLst>
            <pc:docMk/>
            <pc:sldMk cId="3651633152" sldId="278"/>
            <ac:spMk id="68" creationId="{A35D4282-03EA-6D17-7935-BCA3CBB7B56A}"/>
          </ac:spMkLst>
        </pc:spChg>
        <pc:spChg chg="add mod">
          <ac:chgData name="Sidney Andreano" userId="f9a17a5c7f06a16f" providerId="LiveId" clId="{E795C354-741C-4B79-89F4-B44CD4B0E4A1}" dt="2024-05-24T21:26:49.565" v="3982" actId="20577"/>
          <ac:spMkLst>
            <pc:docMk/>
            <pc:sldMk cId="3651633152" sldId="278"/>
            <ac:spMk id="68" creationId="{C7486EB6-6C93-750E-D101-917419471614}"/>
          </ac:spMkLst>
        </pc:spChg>
        <pc:spChg chg="add mod">
          <ac:chgData name="Sidney Andreano" userId="f9a17a5c7f06a16f" providerId="LiveId" clId="{E795C354-741C-4B79-89F4-B44CD4B0E4A1}" dt="2024-05-24T21:27:31.932" v="4011" actId="20577"/>
          <ac:spMkLst>
            <pc:docMk/>
            <pc:sldMk cId="3651633152" sldId="278"/>
            <ac:spMk id="69" creationId="{9E75AA82-35EE-8EDB-DC62-22BA4777F70F}"/>
          </ac:spMkLst>
        </pc:spChg>
        <pc:spChg chg="add del">
          <ac:chgData name="Sidney Andreano" userId="f9a17a5c7f06a16f" providerId="LiveId" clId="{E795C354-741C-4B79-89F4-B44CD4B0E4A1}" dt="2024-05-23T21:27:58.152" v="3480" actId="11529"/>
          <ac:spMkLst>
            <pc:docMk/>
            <pc:sldMk cId="3651633152" sldId="278"/>
            <ac:spMk id="69" creationId="{CD308339-8368-8CDC-17F4-9C661A700EFA}"/>
          </ac:spMkLst>
        </pc:spChg>
        <pc:spChg chg="add del mod">
          <ac:chgData name="Sidney Andreano" userId="f9a17a5c7f06a16f" providerId="LiveId" clId="{E795C354-741C-4B79-89F4-B44CD4B0E4A1}" dt="2024-05-23T21:28:55.208" v="3484" actId="478"/>
          <ac:spMkLst>
            <pc:docMk/>
            <pc:sldMk cId="3651633152" sldId="278"/>
            <ac:spMk id="70" creationId="{6E4DCE48-3699-1907-264B-C4F8AE84B168}"/>
          </ac:spMkLst>
        </pc:spChg>
        <pc:spChg chg="add mod">
          <ac:chgData name="Sidney Andreano" userId="f9a17a5c7f06a16f" providerId="LiveId" clId="{E795C354-741C-4B79-89F4-B44CD4B0E4A1}" dt="2024-05-24T21:30:39.378" v="4047" actId="20577"/>
          <ac:spMkLst>
            <pc:docMk/>
            <pc:sldMk cId="3651633152" sldId="278"/>
            <ac:spMk id="70" creationId="{E986D795-95BE-642C-1C94-7426371B33A5}"/>
          </ac:spMkLst>
        </pc:spChg>
        <pc:spChg chg="add del">
          <ac:chgData name="Sidney Andreano" userId="f9a17a5c7f06a16f" providerId="LiveId" clId="{E795C354-741C-4B79-89F4-B44CD4B0E4A1}" dt="2024-05-23T21:29:05.332" v="3486" actId="478"/>
          <ac:spMkLst>
            <pc:docMk/>
            <pc:sldMk cId="3651633152" sldId="278"/>
            <ac:spMk id="71" creationId="{16F2C3BE-6ED2-EF85-127A-B1DCEC0AF3E2}"/>
          </ac:spMkLst>
        </pc:spChg>
        <pc:spChg chg="add del">
          <ac:chgData name="Sidney Andreano" userId="f9a17a5c7f06a16f" providerId="LiveId" clId="{E795C354-741C-4B79-89F4-B44CD4B0E4A1}" dt="2024-05-23T21:29:48.074" v="3488" actId="478"/>
          <ac:spMkLst>
            <pc:docMk/>
            <pc:sldMk cId="3651633152" sldId="278"/>
            <ac:spMk id="72" creationId="{7B0BB6B1-E048-4752-B29A-1855184E0D47}"/>
          </ac:spMkLst>
        </pc:spChg>
        <pc:spChg chg="add del mod">
          <ac:chgData name="Sidney Andreano" userId="f9a17a5c7f06a16f" providerId="LiveId" clId="{E795C354-741C-4B79-89F4-B44CD4B0E4A1}" dt="2024-05-23T21:31:32.190" v="3496" actId="478"/>
          <ac:spMkLst>
            <pc:docMk/>
            <pc:sldMk cId="3651633152" sldId="278"/>
            <ac:spMk id="73" creationId="{726029EC-9C1F-8F25-27E7-BC4383282F06}"/>
          </ac:spMkLst>
        </pc:spChg>
        <pc:spChg chg="add del">
          <ac:chgData name="Sidney Andreano" userId="f9a17a5c7f06a16f" providerId="LiveId" clId="{E795C354-741C-4B79-89F4-B44CD4B0E4A1}" dt="2024-05-23T21:31:55.898" v="3498" actId="478"/>
          <ac:spMkLst>
            <pc:docMk/>
            <pc:sldMk cId="3651633152" sldId="278"/>
            <ac:spMk id="74" creationId="{EC8DB9B0-A78B-DF2C-80D8-8BE12216007A}"/>
          </ac:spMkLst>
        </pc:spChg>
        <pc:spChg chg="add del">
          <ac:chgData name="Sidney Andreano" userId="f9a17a5c7f06a16f" providerId="LiveId" clId="{E795C354-741C-4B79-89F4-B44CD4B0E4A1}" dt="2024-05-23T21:32:55.750" v="3500" actId="478"/>
          <ac:spMkLst>
            <pc:docMk/>
            <pc:sldMk cId="3651633152" sldId="278"/>
            <ac:spMk id="75" creationId="{09553D61-6C19-58E0-7EE1-1477B2A4ED6B}"/>
          </ac:spMkLst>
        </pc:spChg>
        <pc:spChg chg="add del">
          <ac:chgData name="Sidney Andreano" userId="f9a17a5c7f06a16f" providerId="LiveId" clId="{E795C354-741C-4B79-89F4-B44CD4B0E4A1}" dt="2024-05-23T21:33:48.079" v="3502" actId="478"/>
          <ac:spMkLst>
            <pc:docMk/>
            <pc:sldMk cId="3651633152" sldId="278"/>
            <ac:spMk id="76" creationId="{ADAE65D5-D869-81C9-587F-72EF69C69BF0}"/>
          </ac:spMkLst>
        </pc:spChg>
        <pc:spChg chg="add del">
          <ac:chgData name="Sidney Andreano" userId="f9a17a5c7f06a16f" providerId="LiveId" clId="{E795C354-741C-4B79-89F4-B44CD4B0E4A1}" dt="2024-05-23T21:35:26.904" v="3504" actId="478"/>
          <ac:spMkLst>
            <pc:docMk/>
            <pc:sldMk cId="3651633152" sldId="278"/>
            <ac:spMk id="77" creationId="{F0DBA126-7693-C516-11A9-B7D7732041B0}"/>
          </ac:spMkLst>
        </pc:spChg>
        <pc:spChg chg="add mod">
          <ac:chgData name="Sidney Andreano" userId="f9a17a5c7f06a16f" providerId="LiveId" clId="{E795C354-741C-4B79-89F4-B44CD4B0E4A1}" dt="2024-05-23T21:45:08.628" v="3591" actId="1076"/>
          <ac:spMkLst>
            <pc:docMk/>
            <pc:sldMk cId="3651633152" sldId="278"/>
            <ac:spMk id="78" creationId="{F69F061C-ED46-C34C-96BD-F232FD276587}"/>
          </ac:spMkLst>
        </pc:spChg>
        <pc:spChg chg="add mod">
          <ac:chgData name="Sidney Andreano" userId="f9a17a5c7f06a16f" providerId="LiveId" clId="{E795C354-741C-4B79-89F4-B44CD4B0E4A1}" dt="2024-05-23T21:46:34.760" v="3596" actId="14100"/>
          <ac:spMkLst>
            <pc:docMk/>
            <pc:sldMk cId="3651633152" sldId="278"/>
            <ac:spMk id="79" creationId="{F32BF33C-D29C-1D23-93CF-2182A07AC4D4}"/>
          </ac:spMkLst>
        </pc:spChg>
        <pc:spChg chg="add mod">
          <ac:chgData name="Sidney Andreano" userId="f9a17a5c7f06a16f" providerId="LiveId" clId="{E795C354-741C-4B79-89F4-B44CD4B0E4A1}" dt="2024-05-23T21:47:11.909" v="3603" actId="14100"/>
          <ac:spMkLst>
            <pc:docMk/>
            <pc:sldMk cId="3651633152" sldId="278"/>
            <ac:spMk id="80" creationId="{70A0BC65-4573-92A2-FF08-D387268FB630}"/>
          </ac:spMkLst>
        </pc:spChg>
        <pc:spChg chg="add mod">
          <ac:chgData name="Sidney Andreano" userId="f9a17a5c7f06a16f" providerId="LiveId" clId="{E795C354-741C-4B79-89F4-B44CD4B0E4A1}" dt="2024-05-23T21:48:27.284" v="3606" actId="14100"/>
          <ac:spMkLst>
            <pc:docMk/>
            <pc:sldMk cId="3651633152" sldId="278"/>
            <ac:spMk id="81" creationId="{C488FB12-2D5C-2470-04F4-D092CCBC7FDB}"/>
          </ac:spMkLst>
        </pc:spChg>
        <pc:spChg chg="add mod">
          <ac:chgData name="Sidney Andreano" userId="f9a17a5c7f06a16f" providerId="LiveId" clId="{E795C354-741C-4B79-89F4-B44CD4B0E4A1}" dt="2024-05-24T20:52:33.871" v="3672" actId="1076"/>
          <ac:spMkLst>
            <pc:docMk/>
            <pc:sldMk cId="3651633152" sldId="278"/>
            <ac:spMk id="82" creationId="{7A5E42F9-A968-FAE9-DA17-0C949C019941}"/>
          </ac:spMkLst>
        </pc:spChg>
        <pc:spChg chg="add mod">
          <ac:chgData name="Sidney Andreano" userId="f9a17a5c7f06a16f" providerId="LiveId" clId="{E795C354-741C-4B79-89F4-B44CD4B0E4A1}" dt="2024-05-24T20:51:44.054" v="3667" actId="1076"/>
          <ac:spMkLst>
            <pc:docMk/>
            <pc:sldMk cId="3651633152" sldId="278"/>
            <ac:spMk id="83" creationId="{8873FD71-6AA2-981D-88ED-0B40D050AE06}"/>
          </ac:spMkLst>
        </pc:spChg>
        <pc:spChg chg="add mod">
          <ac:chgData name="Sidney Andreano" userId="f9a17a5c7f06a16f" providerId="LiveId" clId="{E795C354-741C-4B79-89F4-B44CD4B0E4A1}" dt="2024-05-24T20:54:29.215" v="3699" actId="1076"/>
          <ac:spMkLst>
            <pc:docMk/>
            <pc:sldMk cId="3651633152" sldId="278"/>
            <ac:spMk id="84" creationId="{E4029D27-F555-8B99-43E0-A47640044758}"/>
          </ac:spMkLst>
        </pc:spChg>
        <pc:spChg chg="add mod">
          <ac:chgData name="Sidney Andreano" userId="f9a17a5c7f06a16f" providerId="LiveId" clId="{E795C354-741C-4B79-89F4-B44CD4B0E4A1}" dt="2024-05-24T20:58:16.587" v="3771" actId="1076"/>
          <ac:spMkLst>
            <pc:docMk/>
            <pc:sldMk cId="3651633152" sldId="278"/>
            <ac:spMk id="85" creationId="{863BAC7E-D1A7-9EE4-191E-0B7A8F0786CB}"/>
          </ac:spMkLst>
        </pc:spChg>
        <pc:spChg chg="add mod">
          <ac:chgData name="Sidney Andreano" userId="f9a17a5c7f06a16f" providerId="LiveId" clId="{E795C354-741C-4B79-89F4-B44CD4B0E4A1}" dt="2024-05-24T20:57:06.807" v="3743" actId="20577"/>
          <ac:spMkLst>
            <pc:docMk/>
            <pc:sldMk cId="3651633152" sldId="278"/>
            <ac:spMk id="86" creationId="{DFA61A46-C880-933F-7563-93983B198136}"/>
          </ac:spMkLst>
        </pc:spChg>
        <pc:spChg chg="add mod">
          <ac:chgData name="Sidney Andreano" userId="f9a17a5c7f06a16f" providerId="LiveId" clId="{E795C354-741C-4B79-89F4-B44CD4B0E4A1}" dt="2024-05-24T20:56:16.120" v="3725" actId="404"/>
          <ac:spMkLst>
            <pc:docMk/>
            <pc:sldMk cId="3651633152" sldId="278"/>
            <ac:spMk id="87" creationId="{FCEEF100-0F2A-409F-65F8-2BCC645FA22F}"/>
          </ac:spMkLst>
        </pc:spChg>
        <pc:grpChg chg="mod">
          <ac:chgData name="Sidney Andreano" userId="f9a17a5c7f06a16f" providerId="LiveId" clId="{E795C354-741C-4B79-89F4-B44CD4B0E4A1}" dt="2024-05-23T21:26:32.553" v="3461"/>
          <ac:grpSpMkLst>
            <pc:docMk/>
            <pc:sldMk cId="3651633152" sldId="278"/>
            <ac:grpSpMk id="60" creationId="{6B10FF56-E5AE-E340-A3CE-E2E16F735B00}"/>
          </ac:grpSpMkLst>
        </pc:grpChg>
        <pc:grpChg chg="mod">
          <ac:chgData name="Sidney Andreano" userId="f9a17a5c7f06a16f" providerId="LiveId" clId="{E795C354-741C-4B79-89F4-B44CD4B0E4A1}" dt="2024-05-23T21:26:48.718" v="3468"/>
          <ac:grpSpMkLst>
            <pc:docMk/>
            <pc:sldMk cId="3651633152" sldId="278"/>
            <ac:grpSpMk id="64" creationId="{8569E5EB-5AC5-BC40-A9DE-D64C910AAC0A}"/>
          </ac:grpSpMkLst>
        </pc:grpChg>
        <pc:picChg chg="add del mod">
          <ac:chgData name="Sidney Andreano" userId="f9a17a5c7f06a16f" providerId="LiveId" clId="{E795C354-741C-4B79-89F4-B44CD4B0E4A1}" dt="2024-05-24T21:24:16.801" v="3941" actId="34135"/>
          <ac:picMkLst>
            <pc:docMk/>
            <pc:sldMk cId="3651633152" sldId="278"/>
            <ac:picMk id="5" creationId="{3C63025B-6221-37C6-5BE5-65552670D4D6}"/>
          </ac:picMkLst>
        </pc:picChg>
        <pc:inkChg chg="add del">
          <ac:chgData name="Sidney Andreano" userId="f9a17a5c7f06a16f" providerId="LiveId" clId="{E795C354-741C-4B79-89F4-B44CD4B0E4A1}" dt="2024-05-23T21:26:28.232" v="3454" actId="9405"/>
          <ac:inkMkLst>
            <pc:docMk/>
            <pc:sldMk cId="3651633152" sldId="278"/>
            <ac:inkMk id="54" creationId="{EA9FAA2B-9B8D-2DD2-977B-62ACC73B1340}"/>
          </ac:inkMkLst>
        </pc:inkChg>
        <pc:inkChg chg="add del">
          <ac:chgData name="Sidney Andreano" userId="f9a17a5c7f06a16f" providerId="LiveId" clId="{E795C354-741C-4B79-89F4-B44CD4B0E4A1}" dt="2024-05-23T21:24:47.943" v="3451" actId="9405"/>
          <ac:inkMkLst>
            <pc:docMk/>
            <pc:sldMk cId="3651633152" sldId="278"/>
            <ac:inkMk id="55" creationId="{C117FA97-E78C-E555-44CC-A79EEA481D66}"/>
          </ac:inkMkLst>
        </pc:inkChg>
        <pc:inkChg chg="add del">
          <ac:chgData name="Sidney Andreano" userId="f9a17a5c7f06a16f" providerId="LiveId" clId="{E795C354-741C-4B79-89F4-B44CD4B0E4A1}" dt="2024-05-23T21:26:27.784" v="3453" actId="9405"/>
          <ac:inkMkLst>
            <pc:docMk/>
            <pc:sldMk cId="3651633152" sldId="278"/>
            <ac:inkMk id="56" creationId="{35D6D946-CB8B-E603-FDD0-E92F680D39C7}"/>
          </ac:inkMkLst>
        </pc:inkChg>
        <pc:inkChg chg="add del mod">
          <ac:chgData name="Sidney Andreano" userId="f9a17a5c7f06a16f" providerId="LiveId" clId="{E795C354-741C-4B79-89F4-B44CD4B0E4A1}" dt="2024-05-23T21:26:33.457" v="3462" actId="9405"/>
          <ac:inkMkLst>
            <pc:docMk/>
            <pc:sldMk cId="3651633152" sldId="278"/>
            <ac:inkMk id="57" creationId="{B445843C-E33C-C0A2-FA6B-0641AF4F0079}"/>
          </ac:inkMkLst>
        </pc:inkChg>
        <pc:inkChg chg="add del mod">
          <ac:chgData name="Sidney Andreano" userId="f9a17a5c7f06a16f" providerId="LiveId" clId="{E795C354-741C-4B79-89F4-B44CD4B0E4A1}" dt="2024-05-23T21:26:32.553" v="3461"/>
          <ac:inkMkLst>
            <pc:docMk/>
            <pc:sldMk cId="3651633152" sldId="278"/>
            <ac:inkMk id="58" creationId="{797D604F-4C20-FA24-21AD-A5731CD5B9F9}"/>
          </ac:inkMkLst>
        </pc:inkChg>
        <pc:inkChg chg="add del">
          <ac:chgData name="Sidney Andreano" userId="f9a17a5c7f06a16f" providerId="LiveId" clId="{E795C354-741C-4B79-89F4-B44CD4B0E4A1}" dt="2024-05-23T21:26:31.422" v="3458" actId="9405"/>
          <ac:inkMkLst>
            <pc:docMk/>
            <pc:sldMk cId="3651633152" sldId="278"/>
            <ac:inkMk id="59" creationId="{D21A761B-728F-8357-2DCB-36C806B3F716}"/>
          </ac:inkMkLst>
        </pc:inkChg>
        <pc:inkChg chg="add del">
          <ac:chgData name="Sidney Andreano" userId="f9a17a5c7f06a16f" providerId="LiveId" clId="{E795C354-741C-4B79-89F4-B44CD4B0E4A1}" dt="2024-05-23T21:26:51.377" v="3470" actId="9405"/>
          <ac:inkMkLst>
            <pc:docMk/>
            <pc:sldMk cId="3651633152" sldId="278"/>
            <ac:inkMk id="61" creationId="{0C4D7FA7-FFC6-0362-77A9-24ECB39575F6}"/>
          </ac:inkMkLst>
        </pc:inkChg>
        <pc:inkChg chg="add del mod">
          <ac:chgData name="Sidney Andreano" userId="f9a17a5c7f06a16f" providerId="LiveId" clId="{E795C354-741C-4B79-89F4-B44CD4B0E4A1}" dt="2024-05-23T21:26:49.857" v="3469" actId="9405"/>
          <ac:inkMkLst>
            <pc:docMk/>
            <pc:sldMk cId="3651633152" sldId="278"/>
            <ac:inkMk id="62" creationId="{BA87CD6A-028D-EEFC-1E2C-13EFDB2DEED1}"/>
          </ac:inkMkLst>
        </pc:inkChg>
        <pc:inkChg chg="add del mod">
          <ac:chgData name="Sidney Andreano" userId="f9a17a5c7f06a16f" providerId="LiveId" clId="{E795C354-741C-4B79-89F4-B44CD4B0E4A1}" dt="2024-05-23T21:26:48.718" v="3468"/>
          <ac:inkMkLst>
            <pc:docMk/>
            <pc:sldMk cId="3651633152" sldId="278"/>
            <ac:inkMk id="63" creationId="{CE2FD177-EBAB-6AD7-E723-5F45385ECCE2}"/>
          </ac:inkMkLst>
        </pc:inkChg>
        <pc:inkChg chg="add del">
          <ac:chgData name="Sidney Andreano" userId="f9a17a5c7f06a16f" providerId="LiveId" clId="{E795C354-741C-4B79-89F4-B44CD4B0E4A1}" dt="2024-05-23T21:27:01.249" v="3476" actId="9405"/>
          <ac:inkMkLst>
            <pc:docMk/>
            <pc:sldMk cId="3651633152" sldId="278"/>
            <ac:inkMk id="65" creationId="{F587FA71-0A1D-5A5D-1758-788E6C8FC925}"/>
          </ac:inkMkLst>
        </pc:inkChg>
        <pc:inkChg chg="add del">
          <ac:chgData name="Sidney Andreano" userId="f9a17a5c7f06a16f" providerId="LiveId" clId="{E795C354-741C-4B79-89F4-B44CD4B0E4A1}" dt="2024-05-23T21:27:00.502" v="3475" actId="9405"/>
          <ac:inkMkLst>
            <pc:docMk/>
            <pc:sldMk cId="3651633152" sldId="278"/>
            <ac:inkMk id="66" creationId="{A7A975F8-7250-40A1-6B05-859748B7DF83}"/>
          </ac:inkMkLst>
        </pc:inkChg>
        <pc:inkChg chg="add del">
          <ac:chgData name="Sidney Andreano" userId="f9a17a5c7f06a16f" providerId="LiveId" clId="{E795C354-741C-4B79-89F4-B44CD4B0E4A1}" dt="2024-05-23T21:27:00.047" v="3474" actId="9405"/>
          <ac:inkMkLst>
            <pc:docMk/>
            <pc:sldMk cId="3651633152" sldId="278"/>
            <ac:inkMk id="67" creationId="{C6A8852D-C8EC-EF70-A9F3-8517ABFFE22F}"/>
          </ac:inkMkLst>
        </pc:inkChg>
        <pc:cxnChg chg="add mod">
          <ac:chgData name="Sidney Andreano" userId="f9a17a5c7f06a16f" providerId="LiveId" clId="{E795C354-741C-4B79-89F4-B44CD4B0E4A1}" dt="2024-05-24T20:58:38.107" v="3776" actId="1037"/>
          <ac:cxnSpMkLst>
            <pc:docMk/>
            <pc:sldMk cId="3651633152" sldId="278"/>
            <ac:cxnSpMk id="3" creationId="{5F383ED9-5B60-1E96-7E4D-10F2A3B5D5A9}"/>
          </ac:cxnSpMkLst>
        </pc:cxnChg>
        <pc:cxnChg chg="add mod">
          <ac:chgData name="Sidney Andreano" userId="f9a17a5c7f06a16f" providerId="LiveId" clId="{E795C354-741C-4B79-89F4-B44CD4B0E4A1}" dt="2024-05-24T20:58:31.626" v="3774" actId="14100"/>
          <ac:cxnSpMkLst>
            <pc:docMk/>
            <pc:sldMk cId="3651633152" sldId="278"/>
            <ac:cxnSpMk id="10" creationId="{66240CB3-787A-1543-93B4-93D63821A221}"/>
          </ac:cxnSpMkLst>
        </pc:cxnChg>
        <pc:cxnChg chg="add mod ord">
          <ac:chgData name="Sidney Andreano" userId="f9a17a5c7f06a16f" providerId="LiveId" clId="{E795C354-741C-4B79-89F4-B44CD4B0E4A1}" dt="2024-05-23T21:06:14.147" v="3269" actId="208"/>
          <ac:cxnSpMkLst>
            <pc:docMk/>
            <pc:sldMk cId="3651633152" sldId="278"/>
            <ac:cxnSpMk id="11" creationId="{4550E9CE-AB74-F852-7CC8-6975960F8768}"/>
          </ac:cxnSpMkLst>
        </pc:cxnChg>
        <pc:cxnChg chg="add mod">
          <ac:chgData name="Sidney Andreano" userId="f9a17a5c7f06a16f" providerId="LiveId" clId="{E795C354-741C-4B79-89F4-B44CD4B0E4A1}" dt="2024-05-23T21:06:30.988" v="3272" actId="14100"/>
          <ac:cxnSpMkLst>
            <pc:docMk/>
            <pc:sldMk cId="3651633152" sldId="278"/>
            <ac:cxnSpMk id="13" creationId="{322F9E40-7EE8-DEB5-59EA-886FE90440AA}"/>
          </ac:cxnSpMkLst>
        </pc:cxnChg>
        <pc:cxnChg chg="add mod">
          <ac:chgData name="Sidney Andreano" userId="f9a17a5c7f06a16f" providerId="LiveId" clId="{E795C354-741C-4B79-89F4-B44CD4B0E4A1}" dt="2024-05-23T21:08:09.553" v="3291" actId="14100"/>
          <ac:cxnSpMkLst>
            <pc:docMk/>
            <pc:sldMk cId="3651633152" sldId="278"/>
            <ac:cxnSpMk id="16" creationId="{219F1F4C-EC3B-FB6D-5D43-3A11EFB954A6}"/>
          </ac:cxnSpMkLst>
        </pc:cxnChg>
        <pc:cxnChg chg="add mod ord">
          <ac:chgData name="Sidney Andreano" userId="f9a17a5c7f06a16f" providerId="LiveId" clId="{E795C354-741C-4B79-89F4-B44CD4B0E4A1}" dt="2024-05-23T21:23:58.260" v="3447" actId="688"/>
          <ac:cxnSpMkLst>
            <pc:docMk/>
            <pc:sldMk cId="3651633152" sldId="278"/>
            <ac:cxnSpMk id="17" creationId="{19E388F9-2021-0DE0-3202-9E68CF6F4D93}"/>
          </ac:cxnSpMkLst>
        </pc:cxnChg>
        <pc:cxnChg chg="add mod">
          <ac:chgData name="Sidney Andreano" userId="f9a17a5c7f06a16f" providerId="LiveId" clId="{E795C354-741C-4B79-89F4-B44CD4B0E4A1}" dt="2024-05-24T20:51:20.326" v="3665" actId="1076"/>
          <ac:cxnSpMkLst>
            <pc:docMk/>
            <pc:sldMk cId="3651633152" sldId="278"/>
            <ac:cxnSpMk id="21" creationId="{3B6E4E1D-45CB-2F19-56CD-F7278C1A86EC}"/>
          </ac:cxnSpMkLst>
        </pc:cxnChg>
        <pc:cxnChg chg="add mod">
          <ac:chgData name="Sidney Andreano" userId="f9a17a5c7f06a16f" providerId="LiveId" clId="{E795C354-741C-4B79-89F4-B44CD4B0E4A1}" dt="2024-05-23T21:13:33.403" v="3372" actId="14100"/>
          <ac:cxnSpMkLst>
            <pc:docMk/>
            <pc:sldMk cId="3651633152" sldId="278"/>
            <ac:cxnSpMk id="22" creationId="{CDAD025F-70AD-D777-65DF-A047B72D4144}"/>
          </ac:cxnSpMkLst>
        </pc:cxnChg>
        <pc:cxnChg chg="add mod">
          <ac:chgData name="Sidney Andreano" userId="f9a17a5c7f06a16f" providerId="LiveId" clId="{E795C354-741C-4B79-89F4-B44CD4B0E4A1}" dt="2024-05-24T20:51:50.845" v="3668" actId="14100"/>
          <ac:cxnSpMkLst>
            <pc:docMk/>
            <pc:sldMk cId="3651633152" sldId="278"/>
            <ac:cxnSpMk id="23" creationId="{8B67A127-A6AD-B4DB-D633-561DCDA1A5E1}"/>
          </ac:cxnSpMkLst>
        </pc:cxnChg>
        <pc:cxnChg chg="add del mod">
          <ac:chgData name="Sidney Andreano" userId="f9a17a5c7f06a16f" providerId="LiveId" clId="{E795C354-741C-4B79-89F4-B44CD4B0E4A1}" dt="2024-05-23T21:17:52.063" v="3400" actId="11529"/>
          <ac:cxnSpMkLst>
            <pc:docMk/>
            <pc:sldMk cId="3651633152" sldId="278"/>
            <ac:cxnSpMk id="33" creationId="{298E5A47-A158-1BCF-152F-ADE199E836FD}"/>
          </ac:cxnSpMkLst>
        </pc:cxnChg>
        <pc:cxnChg chg="add mod">
          <ac:chgData name="Sidney Andreano" userId="f9a17a5c7f06a16f" providerId="LiveId" clId="{E795C354-741C-4B79-89F4-B44CD4B0E4A1}" dt="2024-05-24T20:56:16.058" v="3724" actId="404"/>
          <ac:cxnSpMkLst>
            <pc:docMk/>
            <pc:sldMk cId="3651633152" sldId="278"/>
            <ac:cxnSpMk id="38" creationId="{39129C45-68EF-781E-5F02-A3045CC14438}"/>
          </ac:cxnSpMkLst>
        </pc:cxnChg>
        <pc:cxnChg chg="add del mod">
          <ac:chgData name="Sidney Andreano" userId="f9a17a5c7f06a16f" providerId="LiveId" clId="{E795C354-741C-4B79-89F4-B44CD4B0E4A1}" dt="2024-05-23T21:21:04.729" v="3427" actId="478"/>
          <ac:cxnSpMkLst>
            <pc:docMk/>
            <pc:sldMk cId="3651633152" sldId="278"/>
            <ac:cxnSpMk id="41" creationId="{ABB3ED80-4241-F85F-2392-51A195A59345}"/>
          </ac:cxnSpMkLst>
        </pc:cxnChg>
        <pc:cxnChg chg="add mod">
          <ac:chgData name="Sidney Andreano" userId="f9a17a5c7f06a16f" providerId="LiveId" clId="{E795C354-741C-4B79-89F4-B44CD4B0E4A1}" dt="2024-05-24T21:16:35.908" v="3885" actId="1076"/>
          <ac:cxnSpMkLst>
            <pc:docMk/>
            <pc:sldMk cId="3651633152" sldId="278"/>
            <ac:cxnSpMk id="53" creationId="{F66C2DA1-A221-7733-2499-174EF93DA5DB}"/>
          </ac:cxnSpMkLst>
        </pc:cxnChg>
        <pc:cxnChg chg="add mod">
          <ac:chgData name="Sidney Andreano" userId="f9a17a5c7f06a16f" providerId="LiveId" clId="{E795C354-741C-4B79-89F4-B44CD4B0E4A1}" dt="2024-05-24T21:16:59.107" v="3889" actId="14100"/>
          <ac:cxnSpMkLst>
            <pc:docMk/>
            <pc:sldMk cId="3651633152" sldId="278"/>
            <ac:cxnSpMk id="54" creationId="{12916D2F-A530-2D3E-255A-0285EBA7CD4A}"/>
          </ac:cxnSpMkLst>
        </pc:cxnChg>
        <pc:cxnChg chg="add mod">
          <ac:chgData name="Sidney Andreano" userId="f9a17a5c7f06a16f" providerId="LiveId" clId="{E795C354-741C-4B79-89F4-B44CD4B0E4A1}" dt="2024-05-24T21:18:16.197" v="3906" actId="1038"/>
          <ac:cxnSpMkLst>
            <pc:docMk/>
            <pc:sldMk cId="3651633152" sldId="278"/>
            <ac:cxnSpMk id="57" creationId="{4024748B-B7B6-7FEA-3ACD-637D5018589B}"/>
          </ac:cxnSpMkLst>
        </pc:cxnChg>
        <pc:cxnChg chg="add mod">
          <ac:chgData name="Sidney Andreano" userId="f9a17a5c7f06a16f" providerId="LiveId" clId="{E795C354-741C-4B79-89F4-B44CD4B0E4A1}" dt="2024-05-24T21:18:05.142" v="3898" actId="14100"/>
          <ac:cxnSpMkLst>
            <pc:docMk/>
            <pc:sldMk cId="3651633152" sldId="278"/>
            <ac:cxnSpMk id="58" creationId="{492BC848-A4E4-8CF1-23E5-9F3F5AFE1BF8}"/>
          </ac:cxnSpMkLst>
        </pc:cxnChg>
        <pc:cxnChg chg="add mod">
          <ac:chgData name="Sidney Andreano" userId="f9a17a5c7f06a16f" providerId="LiveId" clId="{E795C354-741C-4B79-89F4-B44CD4B0E4A1}" dt="2024-05-24T21:19:22.895" v="3909" actId="1076"/>
          <ac:cxnSpMkLst>
            <pc:docMk/>
            <pc:sldMk cId="3651633152" sldId="278"/>
            <ac:cxnSpMk id="61" creationId="{3BDE92A3-ED88-77F3-1AC2-ABECCE030195}"/>
          </ac:cxnSpMkLst>
        </pc:cxnChg>
        <pc:cxnChg chg="add mod">
          <ac:chgData name="Sidney Andreano" userId="f9a17a5c7f06a16f" providerId="LiveId" clId="{E795C354-741C-4B79-89F4-B44CD4B0E4A1}" dt="2024-05-24T21:19:40.195" v="3913" actId="14100"/>
          <ac:cxnSpMkLst>
            <pc:docMk/>
            <pc:sldMk cId="3651633152" sldId="278"/>
            <ac:cxnSpMk id="62" creationId="{3B9EFFFA-A1BF-B297-DC10-F210152F61DB}"/>
          </ac:cxnSpMkLst>
        </pc:cxnChg>
        <pc:cxnChg chg="add mod">
          <ac:chgData name="Sidney Andreano" userId="f9a17a5c7f06a16f" providerId="LiveId" clId="{E795C354-741C-4B79-89F4-B44CD4B0E4A1}" dt="2024-05-24T21:20:44.583" v="3922" actId="1076"/>
          <ac:cxnSpMkLst>
            <pc:docMk/>
            <pc:sldMk cId="3651633152" sldId="278"/>
            <ac:cxnSpMk id="66" creationId="{316DF8D2-D96C-8B2A-40D3-D32B4B7BFD7D}"/>
          </ac:cxnSpMkLst>
        </pc:cxnChg>
      </pc:sldChg>
      <pc:sldChg chg="new del">
        <pc:chgData name="Sidney Andreano" userId="f9a17a5c7f06a16f" providerId="LiveId" clId="{E795C354-741C-4B79-89F4-B44CD4B0E4A1}" dt="2024-05-24T21:39:46.125" v="4059" actId="47"/>
        <pc:sldMkLst>
          <pc:docMk/>
          <pc:sldMk cId="3104524546" sldId="279"/>
        </pc:sldMkLst>
      </pc:sldChg>
      <pc:sldChg chg="add del">
        <pc:chgData name="Sidney Andreano" userId="f9a17a5c7f06a16f" providerId="LiveId" clId="{E795C354-741C-4B79-89F4-B44CD4B0E4A1}" dt="2024-05-23T21:01:36.198" v="3246" actId="2890"/>
        <pc:sldMkLst>
          <pc:docMk/>
          <pc:sldMk cId="4268760400" sldId="279"/>
        </pc:sldMkLst>
      </pc:sldChg>
      <pc:sldChg chg="addSp delSp modSp add mod ord modTransition modAnim modNotesTx">
        <pc:chgData name="Sidney Andreano" userId="f9a17a5c7f06a16f" providerId="LiveId" clId="{E795C354-741C-4B79-89F4-B44CD4B0E4A1}" dt="2024-06-23T14:41:14.929" v="9014" actId="20577"/>
        <pc:sldMkLst>
          <pc:docMk/>
          <pc:sldMk cId="1986183630" sldId="280"/>
        </pc:sldMkLst>
        <pc:spChg chg="add del mod">
          <ac:chgData name="Sidney Andreano" userId="f9a17a5c7f06a16f" providerId="LiveId" clId="{E795C354-741C-4B79-89F4-B44CD4B0E4A1}" dt="2024-06-13T14:15:34.097" v="8159" actId="1076"/>
          <ac:spMkLst>
            <pc:docMk/>
            <pc:sldMk cId="1986183630" sldId="280"/>
            <ac:spMk id="2" creationId="{9110D247-E53F-5322-F21E-CED4B2F23072}"/>
          </ac:spMkLst>
        </pc:spChg>
        <pc:spChg chg="mod">
          <ac:chgData name="Sidney Andreano" userId="f9a17a5c7f06a16f" providerId="LiveId" clId="{E795C354-741C-4B79-89F4-B44CD4B0E4A1}" dt="2024-05-24T21:48:06.651" v="4269" actId="1076"/>
          <ac:spMkLst>
            <pc:docMk/>
            <pc:sldMk cId="1986183630" sldId="280"/>
            <ac:spMk id="4" creationId="{ED7CE91A-8432-A6D1-52AA-D351348D161E}"/>
          </ac:spMkLst>
        </pc:spChg>
        <pc:spChg chg="del">
          <ac:chgData name="Sidney Andreano" userId="f9a17a5c7f06a16f" providerId="LiveId" clId="{E795C354-741C-4B79-89F4-B44CD4B0E4A1}" dt="2024-05-24T21:40:45.292" v="4067" actId="478"/>
          <ac:spMkLst>
            <pc:docMk/>
            <pc:sldMk cId="1986183630" sldId="280"/>
            <ac:spMk id="5" creationId="{661D9093-B9AE-F09D-76AB-74CBFA80738D}"/>
          </ac:spMkLst>
        </pc:spChg>
        <pc:spChg chg="mod topLvl">
          <ac:chgData name="Sidney Andreano" userId="f9a17a5c7f06a16f" providerId="LiveId" clId="{E795C354-741C-4B79-89F4-B44CD4B0E4A1}" dt="2024-06-13T14:43:58.465" v="8388" actId="165"/>
          <ac:spMkLst>
            <pc:docMk/>
            <pc:sldMk cId="1986183630" sldId="280"/>
            <ac:spMk id="7" creationId="{2FA5CB2A-BC63-F269-D2CF-022C10E679C6}"/>
          </ac:spMkLst>
        </pc:spChg>
        <pc:spChg chg="add del mod">
          <ac:chgData name="Sidney Andreano" userId="f9a17a5c7f06a16f" providerId="LiveId" clId="{E795C354-741C-4B79-89F4-B44CD4B0E4A1}" dt="2024-05-24T21:45:14.420" v="4204" actId="478"/>
          <ac:spMkLst>
            <pc:docMk/>
            <pc:sldMk cId="1986183630" sldId="280"/>
            <ac:spMk id="7" creationId="{F9A16641-6FE2-B59E-1160-E75804D4673D}"/>
          </ac:spMkLst>
        </pc:spChg>
        <pc:spChg chg="add mod">
          <ac:chgData name="Sidney Andreano" userId="f9a17a5c7f06a16f" providerId="LiveId" clId="{E795C354-741C-4B79-89F4-B44CD4B0E4A1}" dt="2024-06-13T13:59:20.198" v="7941" actId="1582"/>
          <ac:spMkLst>
            <pc:docMk/>
            <pc:sldMk cId="1986183630" sldId="280"/>
            <ac:spMk id="8" creationId="{09EF2B1F-E0EF-7A41-6CB3-20909E12F925}"/>
          </ac:spMkLst>
        </pc:spChg>
        <pc:spChg chg="add mod">
          <ac:chgData name="Sidney Andreano" userId="f9a17a5c7f06a16f" providerId="LiveId" clId="{E795C354-741C-4B79-89F4-B44CD4B0E4A1}" dt="2024-05-24T21:48:53.431" v="4348" actId="1037"/>
          <ac:spMkLst>
            <pc:docMk/>
            <pc:sldMk cId="1986183630" sldId="280"/>
            <ac:spMk id="9" creationId="{16AA57AE-11F0-4EA8-5379-65AB8006F5D2}"/>
          </ac:spMkLst>
        </pc:spChg>
        <pc:spChg chg="mod topLvl">
          <ac:chgData name="Sidney Andreano" userId="f9a17a5c7f06a16f" providerId="LiveId" clId="{E795C354-741C-4B79-89F4-B44CD4B0E4A1}" dt="2024-06-13T14:43:58.465" v="8388" actId="165"/>
          <ac:spMkLst>
            <pc:docMk/>
            <pc:sldMk cId="1986183630" sldId="280"/>
            <ac:spMk id="10" creationId="{E872EA51-4DC3-B361-76E0-3228021DF8DF}"/>
          </ac:spMkLst>
        </pc:spChg>
        <pc:spChg chg="mod ord topLvl">
          <ac:chgData name="Sidney Andreano" userId="f9a17a5c7f06a16f" providerId="LiveId" clId="{E795C354-741C-4B79-89F4-B44CD4B0E4A1}" dt="2024-06-13T14:43:58.465" v="8388" actId="165"/>
          <ac:spMkLst>
            <pc:docMk/>
            <pc:sldMk cId="1986183630" sldId="280"/>
            <ac:spMk id="11" creationId="{2B483221-8291-5DB1-4A0B-D08910F27ABC}"/>
          </ac:spMkLst>
        </pc:spChg>
        <pc:spChg chg="mod topLvl">
          <ac:chgData name="Sidney Andreano" userId="f9a17a5c7f06a16f" providerId="LiveId" clId="{E795C354-741C-4B79-89F4-B44CD4B0E4A1}" dt="2024-06-13T14:43:58.465" v="8388" actId="165"/>
          <ac:spMkLst>
            <pc:docMk/>
            <pc:sldMk cId="1986183630" sldId="280"/>
            <ac:spMk id="12" creationId="{D416C69B-99B2-4092-E55A-228C9C4B2925}"/>
          </ac:spMkLst>
        </pc:spChg>
        <pc:spChg chg="mod topLvl">
          <ac:chgData name="Sidney Andreano" userId="f9a17a5c7f06a16f" providerId="LiveId" clId="{E795C354-741C-4B79-89F4-B44CD4B0E4A1}" dt="2024-06-13T14:43:58.465" v="8388" actId="165"/>
          <ac:spMkLst>
            <pc:docMk/>
            <pc:sldMk cId="1986183630" sldId="280"/>
            <ac:spMk id="13" creationId="{038275C9-C089-03E3-E31F-7234A9D17445}"/>
          </ac:spMkLst>
        </pc:spChg>
        <pc:spChg chg="add del mod">
          <ac:chgData name="Sidney Andreano" userId="f9a17a5c7f06a16f" providerId="LiveId" clId="{E795C354-741C-4B79-89F4-B44CD4B0E4A1}" dt="2024-05-24T21:57:54.498" v="4489" actId="478"/>
          <ac:spMkLst>
            <pc:docMk/>
            <pc:sldMk cId="1986183630" sldId="280"/>
            <ac:spMk id="13" creationId="{DF9CFBCA-33BB-B189-E66E-9EE59FBC8C79}"/>
          </ac:spMkLst>
        </pc:spChg>
        <pc:spChg chg="mod topLvl">
          <ac:chgData name="Sidney Andreano" userId="f9a17a5c7f06a16f" providerId="LiveId" clId="{E795C354-741C-4B79-89F4-B44CD4B0E4A1}" dt="2024-06-13T14:52:25.371" v="8448" actId="1076"/>
          <ac:spMkLst>
            <pc:docMk/>
            <pc:sldMk cId="1986183630" sldId="280"/>
            <ac:spMk id="14" creationId="{E7300131-0E7D-65EA-8426-1DFA9B10D814}"/>
          </ac:spMkLst>
        </pc:spChg>
        <pc:spChg chg="add mod">
          <ac:chgData name="Sidney Andreano" userId="f9a17a5c7f06a16f" providerId="LiveId" clId="{E795C354-741C-4B79-89F4-B44CD4B0E4A1}" dt="2024-06-13T14:00:43.806" v="7948"/>
          <ac:spMkLst>
            <pc:docMk/>
            <pc:sldMk cId="1986183630" sldId="280"/>
            <ac:spMk id="16" creationId="{DD4989E6-8835-01E1-C154-3B66BF3999D8}"/>
          </ac:spMkLst>
        </pc:spChg>
        <pc:spChg chg="add mod ord">
          <ac:chgData name="Sidney Andreano" userId="f9a17a5c7f06a16f" providerId="LiveId" clId="{E795C354-741C-4B79-89F4-B44CD4B0E4A1}" dt="2024-06-13T14:06:07.682" v="8096" actId="1038"/>
          <ac:spMkLst>
            <pc:docMk/>
            <pc:sldMk cId="1986183630" sldId="280"/>
            <ac:spMk id="18" creationId="{350BA04D-E2A7-906B-52E5-1136516D9876}"/>
          </ac:spMkLst>
        </pc:spChg>
        <pc:spChg chg="add mod ord">
          <ac:chgData name="Sidney Andreano" userId="f9a17a5c7f06a16f" providerId="LiveId" clId="{E795C354-741C-4B79-89F4-B44CD4B0E4A1}" dt="2024-06-13T14:06:04.437" v="8089" actId="1038"/>
          <ac:spMkLst>
            <pc:docMk/>
            <pc:sldMk cId="1986183630" sldId="280"/>
            <ac:spMk id="19" creationId="{374FCA18-860F-C6F8-DAEB-C7907D9A0769}"/>
          </ac:spMkLst>
        </pc:spChg>
        <pc:spChg chg="add mod ord">
          <ac:chgData name="Sidney Andreano" userId="f9a17a5c7f06a16f" providerId="LiveId" clId="{E795C354-741C-4B79-89F4-B44CD4B0E4A1}" dt="2024-06-13T14:06:00.870" v="8085" actId="1037"/>
          <ac:spMkLst>
            <pc:docMk/>
            <pc:sldMk cId="1986183630" sldId="280"/>
            <ac:spMk id="20" creationId="{C8691E9F-B6F4-8870-76DC-1F6BE5CCDFBA}"/>
          </ac:spMkLst>
        </pc:spChg>
        <pc:spChg chg="add mod">
          <ac:chgData name="Sidney Andreano" userId="f9a17a5c7f06a16f" providerId="LiveId" clId="{E795C354-741C-4B79-89F4-B44CD4B0E4A1}" dt="2024-05-29T23:14:34.802" v="4748" actId="208"/>
          <ac:spMkLst>
            <pc:docMk/>
            <pc:sldMk cId="1986183630" sldId="280"/>
            <ac:spMk id="21" creationId="{8288FB60-C991-1613-B49B-EAC757B1C47F}"/>
          </ac:spMkLst>
        </pc:spChg>
        <pc:spChg chg="add mod">
          <ac:chgData name="Sidney Andreano" userId="f9a17a5c7f06a16f" providerId="LiveId" clId="{E795C354-741C-4B79-89F4-B44CD4B0E4A1}" dt="2024-06-13T14:40:18.341" v="8293" actId="14100"/>
          <ac:spMkLst>
            <pc:docMk/>
            <pc:sldMk cId="1986183630" sldId="280"/>
            <ac:spMk id="52" creationId="{791B5EEC-0095-DF93-6930-400079D331EB}"/>
          </ac:spMkLst>
        </pc:spChg>
        <pc:spChg chg="add del mod topLvl">
          <ac:chgData name="Sidney Andreano" userId="f9a17a5c7f06a16f" providerId="LiveId" clId="{E795C354-741C-4B79-89F4-B44CD4B0E4A1}" dt="2024-06-23T14:40:58.578" v="8982" actId="478"/>
          <ac:spMkLst>
            <pc:docMk/>
            <pc:sldMk cId="1986183630" sldId="280"/>
            <ac:spMk id="53" creationId="{CD75CD8D-2B03-C8FF-18B7-7449CE047AD0}"/>
          </ac:spMkLst>
        </pc:spChg>
        <pc:spChg chg="add del mod topLvl">
          <ac:chgData name="Sidney Andreano" userId="f9a17a5c7f06a16f" providerId="LiveId" clId="{E795C354-741C-4B79-89F4-B44CD4B0E4A1}" dt="2024-06-23T14:41:01.252" v="8984" actId="478"/>
          <ac:spMkLst>
            <pc:docMk/>
            <pc:sldMk cId="1986183630" sldId="280"/>
            <ac:spMk id="54" creationId="{32118A20-CCA1-1815-2656-E182D4537D2B}"/>
          </ac:spMkLst>
        </pc:spChg>
        <pc:spChg chg="add del mod topLvl">
          <ac:chgData name="Sidney Andreano" userId="f9a17a5c7f06a16f" providerId="LiveId" clId="{E795C354-741C-4B79-89F4-B44CD4B0E4A1}" dt="2024-06-23T14:40:55.561" v="8981" actId="478"/>
          <ac:spMkLst>
            <pc:docMk/>
            <pc:sldMk cId="1986183630" sldId="280"/>
            <ac:spMk id="55" creationId="{A2EDA822-6D7D-C711-8D4A-7B6176169561}"/>
          </ac:spMkLst>
        </pc:spChg>
        <pc:spChg chg="add del mod topLvl">
          <ac:chgData name="Sidney Andreano" userId="f9a17a5c7f06a16f" providerId="LiveId" clId="{E795C354-741C-4B79-89F4-B44CD4B0E4A1}" dt="2024-06-23T14:40:59.766" v="8983" actId="478"/>
          <ac:spMkLst>
            <pc:docMk/>
            <pc:sldMk cId="1986183630" sldId="280"/>
            <ac:spMk id="56" creationId="{570E8C3C-9219-82CA-B777-D2211A489E53}"/>
          </ac:spMkLst>
        </pc:spChg>
        <pc:grpChg chg="del mod">
          <ac:chgData name="Sidney Andreano" userId="f9a17a5c7f06a16f" providerId="LiveId" clId="{E795C354-741C-4B79-89F4-B44CD4B0E4A1}" dt="2024-06-13T14:43:58.465" v="8388" actId="165"/>
          <ac:grpSpMkLst>
            <pc:docMk/>
            <pc:sldMk cId="1986183630" sldId="280"/>
            <ac:grpSpMk id="6" creationId="{FB632628-C1DD-D3C2-7424-41EBDB8D3C4A}"/>
          </ac:grpSpMkLst>
        </pc:grpChg>
        <pc:graphicFrameChg chg="add del mod modGraphic">
          <ac:chgData name="Sidney Andreano" userId="f9a17a5c7f06a16f" providerId="LiveId" clId="{E795C354-741C-4B79-89F4-B44CD4B0E4A1}" dt="2024-05-24T21:45:34.859" v="4205" actId="478"/>
          <ac:graphicFrameMkLst>
            <pc:docMk/>
            <pc:sldMk cId="1986183630" sldId="280"/>
            <ac:graphicFrameMk id="3" creationId="{BFF7613A-632D-C6C4-F50B-5AF235D4C0E0}"/>
          </ac:graphicFrameMkLst>
        </pc:graphicFrameChg>
        <pc:graphicFrameChg chg="add del mod modGraphic">
          <ac:chgData name="Sidney Andreano" userId="f9a17a5c7f06a16f" providerId="LiveId" clId="{E795C354-741C-4B79-89F4-B44CD4B0E4A1}" dt="2024-05-29T23:02:06.406" v="4526" actId="478"/>
          <ac:graphicFrameMkLst>
            <pc:docMk/>
            <pc:sldMk cId="1986183630" sldId="280"/>
            <ac:graphicFrameMk id="3" creationId="{FDFB8697-DC69-2C64-633D-EB41B907D3B4}"/>
          </ac:graphicFrameMkLst>
        </pc:graphicFrameChg>
        <pc:graphicFrameChg chg="add del mod">
          <ac:chgData name="Sidney Andreano" userId="f9a17a5c7f06a16f" providerId="LiveId" clId="{E795C354-741C-4B79-89F4-B44CD4B0E4A1}" dt="2024-05-29T23:01:56.822" v="4520" actId="18245"/>
          <ac:graphicFrameMkLst>
            <pc:docMk/>
            <pc:sldMk cId="1986183630" sldId="280"/>
            <ac:graphicFrameMk id="5" creationId="{47B29E29-A4AC-FB04-83C2-E1E631A235AD}"/>
          </ac:graphicFrameMkLst>
        </pc:graphicFrameChg>
        <pc:graphicFrameChg chg="add del mod modGraphic">
          <ac:chgData name="Sidney Andreano" userId="f9a17a5c7f06a16f" providerId="LiveId" clId="{E795C354-741C-4B79-89F4-B44CD4B0E4A1}" dt="2024-05-29T23:01:18.278" v="4513" actId="478"/>
          <ac:graphicFrameMkLst>
            <pc:docMk/>
            <pc:sldMk cId="1986183630" sldId="280"/>
            <ac:graphicFrameMk id="8" creationId="{B3E95CF8-F9E9-670B-8FC8-3731211A2D32}"/>
          </ac:graphicFrameMkLst>
        </pc:graphicFrameChg>
        <pc:graphicFrameChg chg="del mod">
          <ac:chgData name="Sidney Andreano" userId="f9a17a5c7f06a16f" providerId="LiveId" clId="{E795C354-741C-4B79-89F4-B44CD4B0E4A1}" dt="2024-05-24T21:40:35.933" v="4066" actId="478"/>
          <ac:graphicFrameMkLst>
            <pc:docMk/>
            <pc:sldMk cId="1986183630" sldId="280"/>
            <ac:graphicFrameMk id="10" creationId="{83F29016-BBEC-C3A6-9010-F7DE5E1008BB}"/>
          </ac:graphicFrameMkLst>
        </pc:graphicFrameChg>
        <pc:picChg chg="add mod">
          <ac:chgData name="Sidney Andreano" userId="f9a17a5c7f06a16f" providerId="LiveId" clId="{E795C354-741C-4B79-89F4-B44CD4B0E4A1}" dt="2024-06-13T14:00:10.262" v="7944" actId="207"/>
          <ac:picMkLst>
            <pc:docMk/>
            <pc:sldMk cId="1986183630" sldId="280"/>
            <ac:picMk id="5" creationId="{491C6823-BE5A-B364-8172-01BFB395FDF8}"/>
          </ac:picMkLst>
        </pc:picChg>
        <pc:picChg chg="add del mod modCrop">
          <ac:chgData name="Sidney Andreano" userId="f9a17a5c7f06a16f" providerId="LiveId" clId="{E795C354-741C-4B79-89F4-B44CD4B0E4A1}" dt="2024-05-24T22:03:41.466" v="4490" actId="478"/>
          <ac:picMkLst>
            <pc:docMk/>
            <pc:sldMk cId="1986183630" sldId="280"/>
            <ac:picMk id="12" creationId="{A61F549F-1D10-390D-E29B-E7188DCD4797}"/>
          </ac:picMkLst>
        </pc:picChg>
        <pc:picChg chg="add mod modCrop">
          <ac:chgData name="Sidney Andreano" userId="f9a17a5c7f06a16f" providerId="LiveId" clId="{E795C354-741C-4B79-89F4-B44CD4B0E4A1}" dt="2024-06-13T13:58:58.260" v="7938" actId="1076"/>
          <ac:picMkLst>
            <pc:docMk/>
            <pc:sldMk cId="1986183630" sldId="280"/>
            <ac:picMk id="15" creationId="{51AECA8D-5A1D-0A61-A693-7973F249B87B}"/>
          </ac:picMkLst>
        </pc:picChg>
        <pc:picChg chg="add mod">
          <ac:chgData name="Sidney Andreano" userId="f9a17a5c7f06a16f" providerId="LiveId" clId="{E795C354-741C-4B79-89F4-B44CD4B0E4A1}" dt="2024-06-13T14:50:54.609" v="8438" actId="1076"/>
          <ac:picMkLst>
            <pc:docMk/>
            <pc:sldMk cId="1986183630" sldId="280"/>
            <ac:picMk id="17" creationId="{C2A6DA33-4ADF-7B00-3815-FF442B0D94B3}"/>
          </ac:picMkLst>
        </pc:picChg>
        <pc:picChg chg="add mod ord">
          <ac:chgData name="Sidney Andreano" userId="f9a17a5c7f06a16f" providerId="LiveId" clId="{E795C354-741C-4B79-89F4-B44CD4B0E4A1}" dt="2024-06-13T14:04:31.948" v="8076" actId="1076"/>
          <ac:picMkLst>
            <pc:docMk/>
            <pc:sldMk cId="1986183630" sldId="280"/>
            <ac:picMk id="23" creationId="{213F4C50-18E4-2C07-71F6-9AD91583721D}"/>
          </ac:picMkLst>
        </pc:picChg>
        <pc:picChg chg="add del mod">
          <ac:chgData name="Sidney Andreano" userId="f9a17a5c7f06a16f" providerId="LiveId" clId="{E795C354-741C-4B79-89F4-B44CD4B0E4A1}" dt="2024-06-13T14:13:03.755" v="8102" actId="478"/>
          <ac:picMkLst>
            <pc:docMk/>
            <pc:sldMk cId="1986183630" sldId="280"/>
            <ac:picMk id="25" creationId="{7050F96D-4354-5F4A-2BD9-39A9B306BBFE}"/>
          </ac:picMkLst>
        </pc:picChg>
        <pc:picChg chg="add del mod">
          <ac:chgData name="Sidney Andreano" userId="f9a17a5c7f06a16f" providerId="LiveId" clId="{E795C354-741C-4B79-89F4-B44CD4B0E4A1}" dt="2024-06-13T14:15:48.496" v="8161" actId="478"/>
          <ac:picMkLst>
            <pc:docMk/>
            <pc:sldMk cId="1986183630" sldId="280"/>
            <ac:picMk id="27" creationId="{C2ECC39F-FFD4-9A36-7BE7-EDB7C3D402EB}"/>
          </ac:picMkLst>
        </pc:picChg>
        <pc:picChg chg="add mod">
          <ac:chgData name="Sidney Andreano" userId="f9a17a5c7f06a16f" providerId="LiveId" clId="{E795C354-741C-4B79-89F4-B44CD4B0E4A1}" dt="2024-06-13T14:27:07.352" v="8200" actId="1076"/>
          <ac:picMkLst>
            <pc:docMk/>
            <pc:sldMk cId="1986183630" sldId="280"/>
            <ac:picMk id="29" creationId="{CEE43876-A249-7B79-529A-5F0C7FD2BA90}"/>
          </ac:picMkLst>
        </pc:picChg>
        <pc:picChg chg="add del mod">
          <ac:chgData name="Sidney Andreano" userId="f9a17a5c7f06a16f" providerId="LiveId" clId="{E795C354-741C-4B79-89F4-B44CD4B0E4A1}" dt="2024-06-13T14:23:56.270" v="8184" actId="478"/>
          <ac:picMkLst>
            <pc:docMk/>
            <pc:sldMk cId="1986183630" sldId="280"/>
            <ac:picMk id="31" creationId="{5BA02B89-745A-1DDF-F4E2-454A12B50E30}"/>
          </ac:picMkLst>
        </pc:picChg>
        <pc:picChg chg="add del mod">
          <ac:chgData name="Sidney Andreano" userId="f9a17a5c7f06a16f" providerId="LiveId" clId="{E795C354-741C-4B79-89F4-B44CD4B0E4A1}" dt="2024-06-13T14:25:33.032" v="8188" actId="478"/>
          <ac:picMkLst>
            <pc:docMk/>
            <pc:sldMk cId="1986183630" sldId="280"/>
            <ac:picMk id="33" creationId="{430D3526-F701-5438-37EC-55B150E88762}"/>
          </ac:picMkLst>
        </pc:picChg>
        <pc:picChg chg="add del mod ord">
          <ac:chgData name="Sidney Andreano" userId="f9a17a5c7f06a16f" providerId="LiveId" clId="{E795C354-741C-4B79-89F4-B44CD4B0E4A1}" dt="2024-06-13T14:27:30.607" v="8202" actId="478"/>
          <ac:picMkLst>
            <pc:docMk/>
            <pc:sldMk cId="1986183630" sldId="280"/>
            <ac:picMk id="35" creationId="{DD79509A-64B2-249D-E497-F30DED8D1CA0}"/>
          </ac:picMkLst>
        </pc:picChg>
        <pc:picChg chg="add del mod">
          <ac:chgData name="Sidney Andreano" userId="f9a17a5c7f06a16f" providerId="LiveId" clId="{E795C354-741C-4B79-89F4-B44CD4B0E4A1}" dt="2024-06-13T14:27:31.478" v="8203" actId="478"/>
          <ac:picMkLst>
            <pc:docMk/>
            <pc:sldMk cId="1986183630" sldId="280"/>
            <ac:picMk id="37" creationId="{3A552318-26C1-7618-1027-110AEEBE8DED}"/>
          </ac:picMkLst>
        </pc:picChg>
        <pc:picChg chg="add del mod">
          <ac:chgData name="Sidney Andreano" userId="f9a17a5c7f06a16f" providerId="LiveId" clId="{E795C354-741C-4B79-89F4-B44CD4B0E4A1}" dt="2024-06-13T14:32:15.936" v="8243" actId="478"/>
          <ac:picMkLst>
            <pc:docMk/>
            <pc:sldMk cId="1986183630" sldId="280"/>
            <ac:picMk id="39" creationId="{D88D8B46-2BBC-A96C-924C-890F854ADD60}"/>
          </ac:picMkLst>
        </pc:picChg>
        <pc:picChg chg="add del mod">
          <ac:chgData name="Sidney Andreano" userId="f9a17a5c7f06a16f" providerId="LiveId" clId="{E795C354-741C-4B79-89F4-B44CD4B0E4A1}" dt="2024-06-13T14:32:15.358" v="8242" actId="478"/>
          <ac:picMkLst>
            <pc:docMk/>
            <pc:sldMk cId="1986183630" sldId="280"/>
            <ac:picMk id="41" creationId="{E0F3E2E3-12E1-4D2A-BEAD-BAD4803FAFCC}"/>
          </ac:picMkLst>
        </pc:picChg>
        <pc:picChg chg="add del mod">
          <ac:chgData name="Sidney Andreano" userId="f9a17a5c7f06a16f" providerId="LiveId" clId="{E795C354-741C-4B79-89F4-B44CD4B0E4A1}" dt="2024-06-13T14:32:14.764" v="8241" actId="478"/>
          <ac:picMkLst>
            <pc:docMk/>
            <pc:sldMk cId="1986183630" sldId="280"/>
            <ac:picMk id="42" creationId="{B788BFBE-85E5-AD24-CF7D-2287CBAA6432}"/>
          </ac:picMkLst>
        </pc:picChg>
        <pc:picChg chg="add del mod">
          <ac:chgData name="Sidney Andreano" userId="f9a17a5c7f06a16f" providerId="LiveId" clId="{E795C354-741C-4B79-89F4-B44CD4B0E4A1}" dt="2024-06-13T14:34:47.286" v="8261" actId="478"/>
          <ac:picMkLst>
            <pc:docMk/>
            <pc:sldMk cId="1986183630" sldId="280"/>
            <ac:picMk id="44" creationId="{D231C253-1E7D-AFFE-CE4F-25597285A70A}"/>
          </ac:picMkLst>
        </pc:picChg>
        <pc:picChg chg="add mod ord">
          <ac:chgData name="Sidney Andreano" userId="f9a17a5c7f06a16f" providerId="LiveId" clId="{E795C354-741C-4B79-89F4-B44CD4B0E4A1}" dt="2024-06-13T14:39:04.551" v="8283" actId="1076"/>
          <ac:picMkLst>
            <pc:docMk/>
            <pc:sldMk cId="1986183630" sldId="280"/>
            <ac:picMk id="45" creationId="{0B1D01D6-013A-4219-3E80-8E8EF2D0BF5C}"/>
          </ac:picMkLst>
        </pc:picChg>
        <pc:picChg chg="add mod ord">
          <ac:chgData name="Sidney Andreano" userId="f9a17a5c7f06a16f" providerId="LiveId" clId="{E795C354-741C-4B79-89F4-B44CD4B0E4A1}" dt="2024-06-13T14:39:06.214" v="8284" actId="1076"/>
          <ac:picMkLst>
            <pc:docMk/>
            <pc:sldMk cId="1986183630" sldId="280"/>
            <ac:picMk id="46" creationId="{59F2C6A1-9249-A9FD-C8A0-67BEC8D1A3F6}"/>
          </ac:picMkLst>
        </pc:picChg>
        <pc:picChg chg="add del mod">
          <ac:chgData name="Sidney Andreano" userId="f9a17a5c7f06a16f" providerId="LiveId" clId="{E795C354-741C-4B79-89F4-B44CD4B0E4A1}" dt="2024-06-13T14:38:37.354" v="8278" actId="478"/>
          <ac:picMkLst>
            <pc:docMk/>
            <pc:sldMk cId="1986183630" sldId="280"/>
            <ac:picMk id="48" creationId="{534B1B67-AEFF-0937-E2B8-04D7276AFB47}"/>
          </ac:picMkLst>
        </pc:picChg>
        <pc:picChg chg="add del mod">
          <ac:chgData name="Sidney Andreano" userId="f9a17a5c7f06a16f" providerId="LiveId" clId="{E795C354-741C-4B79-89F4-B44CD4B0E4A1}" dt="2024-06-13T14:38:01.647" v="8273" actId="478"/>
          <ac:picMkLst>
            <pc:docMk/>
            <pc:sldMk cId="1986183630" sldId="280"/>
            <ac:picMk id="50" creationId="{3780EE2E-1A68-4992-855F-FEFDEEE03D41}"/>
          </ac:picMkLst>
        </pc:picChg>
        <pc:picChg chg="add mod ord">
          <ac:chgData name="Sidney Andreano" userId="f9a17a5c7f06a16f" providerId="LiveId" clId="{E795C354-741C-4B79-89F4-B44CD4B0E4A1}" dt="2024-06-13T14:39:08.378" v="8285" actId="1076"/>
          <ac:picMkLst>
            <pc:docMk/>
            <pc:sldMk cId="1986183630" sldId="280"/>
            <ac:picMk id="51" creationId="{130EF925-43D0-1866-0256-73B3747E6311}"/>
          </ac:picMkLst>
        </pc:picChg>
      </pc:sldChg>
      <pc:sldChg chg="add del">
        <pc:chgData name="Sidney Andreano" userId="f9a17a5c7f06a16f" providerId="LiveId" clId="{E795C354-741C-4B79-89F4-B44CD4B0E4A1}" dt="2024-05-29T23:55:35.565" v="4874" actId="47"/>
        <pc:sldMkLst>
          <pc:docMk/>
          <pc:sldMk cId="2801555466" sldId="281"/>
        </pc:sldMkLst>
      </pc:sldChg>
      <pc:sldChg chg="addSp delSp modSp add mod ord modAnim">
        <pc:chgData name="Sidney Andreano" userId="f9a17a5c7f06a16f" providerId="LiveId" clId="{E795C354-741C-4B79-89F4-B44CD4B0E4A1}" dt="2024-06-05T16:20:08.954" v="6667" actId="20577"/>
        <pc:sldMkLst>
          <pc:docMk/>
          <pc:sldMk cId="642941857" sldId="282"/>
        </pc:sldMkLst>
        <pc:spChg chg="mod">
          <ac:chgData name="Sidney Andreano" userId="f9a17a5c7f06a16f" providerId="LiveId" clId="{E795C354-741C-4B79-89F4-B44CD4B0E4A1}" dt="2024-06-05T16:20:08.954" v="6667" actId="20577"/>
          <ac:spMkLst>
            <pc:docMk/>
            <pc:sldMk cId="642941857" sldId="282"/>
            <ac:spMk id="2" creationId="{9110D247-E53F-5322-F21E-CED4B2F23072}"/>
          </ac:spMkLst>
        </pc:spChg>
        <pc:spChg chg="mod topLvl">
          <ac:chgData name="Sidney Andreano" userId="f9a17a5c7f06a16f" providerId="LiveId" clId="{E795C354-741C-4B79-89F4-B44CD4B0E4A1}" dt="2024-05-29T23:20:23.785" v="4764" actId="1076"/>
          <ac:spMkLst>
            <pc:docMk/>
            <pc:sldMk cId="642941857" sldId="282"/>
            <ac:spMk id="6" creationId="{19873716-EBF3-6375-273C-587EF29E199F}"/>
          </ac:spMkLst>
        </pc:spChg>
        <pc:spChg chg="del mod topLvl">
          <ac:chgData name="Sidney Andreano" userId="f9a17a5c7f06a16f" providerId="LiveId" clId="{E795C354-741C-4B79-89F4-B44CD4B0E4A1}" dt="2024-05-29T23:26:21.897" v="4796" actId="478"/>
          <ac:spMkLst>
            <pc:docMk/>
            <pc:sldMk cId="642941857" sldId="282"/>
            <ac:spMk id="7" creationId="{82ED469D-E052-2B22-BA05-CCDB2D7D536F}"/>
          </ac:spMkLst>
        </pc:spChg>
        <pc:spChg chg="add mod">
          <ac:chgData name="Sidney Andreano" userId="f9a17a5c7f06a16f" providerId="LiveId" clId="{E795C354-741C-4B79-89F4-B44CD4B0E4A1}" dt="2024-05-29T23:25:23.522" v="4791" actId="115"/>
          <ac:spMkLst>
            <pc:docMk/>
            <pc:sldMk cId="642941857" sldId="282"/>
            <ac:spMk id="8" creationId="{FB4806D2-DCBB-695A-7D21-1ABF00244D4C}"/>
          </ac:spMkLst>
        </pc:spChg>
        <pc:spChg chg="add mod">
          <ac:chgData name="Sidney Andreano" userId="f9a17a5c7f06a16f" providerId="LiveId" clId="{E795C354-741C-4B79-89F4-B44CD4B0E4A1}" dt="2024-05-29T23:23:10.407" v="4780" actId="208"/>
          <ac:spMkLst>
            <pc:docMk/>
            <pc:sldMk cId="642941857" sldId="282"/>
            <ac:spMk id="9" creationId="{7329B8A6-9954-85C7-59B3-488329CFC955}"/>
          </ac:spMkLst>
        </pc:spChg>
        <pc:spChg chg="add mod">
          <ac:chgData name="Sidney Andreano" userId="f9a17a5c7f06a16f" providerId="LiveId" clId="{E795C354-741C-4B79-89F4-B44CD4B0E4A1}" dt="2024-05-29T23:25:19.163" v="4790" actId="115"/>
          <ac:spMkLst>
            <pc:docMk/>
            <pc:sldMk cId="642941857" sldId="282"/>
            <ac:spMk id="11" creationId="{82E065D5-C321-8721-6515-3BF500A98E22}"/>
          </ac:spMkLst>
        </pc:spChg>
        <pc:spChg chg="add mod">
          <ac:chgData name="Sidney Andreano" userId="f9a17a5c7f06a16f" providerId="LiveId" clId="{E795C354-741C-4B79-89F4-B44CD4B0E4A1}" dt="2024-05-29T23:26:40.499" v="4800" actId="20577"/>
          <ac:spMkLst>
            <pc:docMk/>
            <pc:sldMk cId="642941857" sldId="282"/>
            <ac:spMk id="12" creationId="{19A7867E-749D-52AC-D230-2819E2E073CD}"/>
          </ac:spMkLst>
        </pc:spChg>
        <pc:grpChg chg="del mod">
          <ac:chgData name="Sidney Andreano" userId="f9a17a5c7f06a16f" providerId="LiveId" clId="{E795C354-741C-4B79-89F4-B44CD4B0E4A1}" dt="2024-05-29T23:19:55.584" v="4760" actId="165"/>
          <ac:grpSpMkLst>
            <pc:docMk/>
            <pc:sldMk cId="642941857" sldId="282"/>
            <ac:grpSpMk id="3" creationId="{08AEA388-D355-4EAB-0DDE-2BAA409EE113}"/>
          </ac:grpSpMkLst>
        </pc:grpChg>
        <pc:graphicFrameChg chg="del">
          <ac:chgData name="Sidney Andreano" userId="f9a17a5c7f06a16f" providerId="LiveId" clId="{E795C354-741C-4B79-89F4-B44CD4B0E4A1}" dt="2024-05-29T23:18:43.976" v="4754" actId="18245"/>
          <ac:graphicFrameMkLst>
            <pc:docMk/>
            <pc:sldMk cId="642941857" sldId="282"/>
            <ac:graphicFrameMk id="10" creationId="{83F29016-BBEC-C3A6-9010-F7DE5E1008BB}"/>
          </ac:graphicFrameMkLst>
        </pc:graphicFrameChg>
      </pc:sldChg>
      <pc:sldChg chg="addSp delSp modSp add mod modTransition delAnim modAnim">
        <pc:chgData name="Sidney Andreano" userId="f9a17a5c7f06a16f" providerId="LiveId" clId="{E795C354-741C-4B79-89F4-B44CD4B0E4A1}" dt="2024-06-13T14:56:36.282" v="8471"/>
        <pc:sldMkLst>
          <pc:docMk/>
          <pc:sldMk cId="1621365247" sldId="283"/>
        </pc:sldMkLst>
        <pc:spChg chg="mod">
          <ac:chgData name="Sidney Andreano" userId="f9a17a5c7f06a16f" providerId="LiveId" clId="{E795C354-741C-4B79-89F4-B44CD4B0E4A1}" dt="2024-06-05T16:18:23.268" v="6641" actId="20577"/>
          <ac:spMkLst>
            <pc:docMk/>
            <pc:sldMk cId="1621365247" sldId="283"/>
            <ac:spMk id="2" creationId="{9110D247-E53F-5322-F21E-CED4B2F23072}"/>
          </ac:spMkLst>
        </pc:spChg>
        <pc:spChg chg="add mod">
          <ac:chgData name="Sidney Andreano" userId="f9a17a5c7f06a16f" providerId="LiveId" clId="{E795C354-741C-4B79-89F4-B44CD4B0E4A1}" dt="2024-06-05T16:17:49.297" v="6607" actId="14100"/>
          <ac:spMkLst>
            <pc:docMk/>
            <pc:sldMk cId="1621365247" sldId="283"/>
            <ac:spMk id="3" creationId="{6A34D3FE-E8E6-D34A-D496-D3D4C5BA4A21}"/>
          </ac:spMkLst>
        </pc:spChg>
        <pc:spChg chg="mod">
          <ac:chgData name="Sidney Andreano" userId="f9a17a5c7f06a16f" providerId="LiveId" clId="{E795C354-741C-4B79-89F4-B44CD4B0E4A1}" dt="2024-06-05T14:35:04.785" v="5156" actId="20577"/>
          <ac:spMkLst>
            <pc:docMk/>
            <pc:sldMk cId="1621365247" sldId="283"/>
            <ac:spMk id="6" creationId="{19873716-EBF3-6375-273C-587EF29E199F}"/>
          </ac:spMkLst>
        </pc:spChg>
        <pc:spChg chg="mod">
          <ac:chgData name="Sidney Andreano" userId="f9a17a5c7f06a16f" providerId="LiveId" clId="{E795C354-741C-4B79-89F4-B44CD4B0E4A1}" dt="2024-06-05T16:17:21.733" v="6601" actId="20577"/>
          <ac:spMkLst>
            <pc:docMk/>
            <pc:sldMk cId="1621365247" sldId="283"/>
            <ac:spMk id="8" creationId="{FB4806D2-DCBB-695A-7D21-1ABF00244D4C}"/>
          </ac:spMkLst>
        </pc:spChg>
        <pc:spChg chg="del mod">
          <ac:chgData name="Sidney Andreano" userId="f9a17a5c7f06a16f" providerId="LiveId" clId="{E795C354-741C-4B79-89F4-B44CD4B0E4A1}" dt="2024-06-05T14:39:23.871" v="5276"/>
          <ac:spMkLst>
            <pc:docMk/>
            <pc:sldMk cId="1621365247" sldId="283"/>
            <ac:spMk id="11" creationId="{82E065D5-C321-8721-6515-3BF500A98E22}"/>
          </ac:spMkLst>
        </pc:spChg>
        <pc:spChg chg="mod">
          <ac:chgData name="Sidney Andreano" userId="f9a17a5c7f06a16f" providerId="LiveId" clId="{E795C354-741C-4B79-89F4-B44CD4B0E4A1}" dt="2024-06-05T15:02:32.991" v="6052" actId="1076"/>
          <ac:spMkLst>
            <pc:docMk/>
            <pc:sldMk cId="1621365247" sldId="283"/>
            <ac:spMk id="12" creationId="{19A7867E-749D-52AC-D230-2819E2E073CD}"/>
          </ac:spMkLst>
        </pc:spChg>
      </pc:sldChg>
      <pc:sldChg chg="addSp delSp modSp add mod modTransition addAnim delAnim modAnim">
        <pc:chgData name="Sidney Andreano" userId="f9a17a5c7f06a16f" providerId="LiveId" clId="{E795C354-741C-4B79-89F4-B44CD4B0E4A1}" dt="2024-06-13T14:56:38.173" v="8472"/>
        <pc:sldMkLst>
          <pc:docMk/>
          <pc:sldMk cId="1505787891" sldId="284"/>
        </pc:sldMkLst>
        <pc:spChg chg="mod">
          <ac:chgData name="Sidney Andreano" userId="f9a17a5c7f06a16f" providerId="LiveId" clId="{E795C354-741C-4B79-89F4-B44CD4B0E4A1}" dt="2024-06-12T14:41:58.556" v="7524" actId="20577"/>
          <ac:spMkLst>
            <pc:docMk/>
            <pc:sldMk cId="1505787891" sldId="284"/>
            <ac:spMk id="2" creationId="{9110D247-E53F-5322-F21E-CED4B2F23072}"/>
          </ac:spMkLst>
        </pc:spChg>
        <pc:spChg chg="add del mod">
          <ac:chgData name="Sidney Andreano" userId="f9a17a5c7f06a16f" providerId="LiveId" clId="{E795C354-741C-4B79-89F4-B44CD4B0E4A1}" dt="2024-06-12T14:47:31.954" v="7572" actId="20577"/>
          <ac:spMkLst>
            <pc:docMk/>
            <pc:sldMk cId="1505787891" sldId="284"/>
            <ac:spMk id="3" creationId="{B2FC4595-60DB-3E79-6B63-D6DAB4B4CA0B}"/>
          </ac:spMkLst>
        </pc:spChg>
        <pc:spChg chg="mod">
          <ac:chgData name="Sidney Andreano" userId="f9a17a5c7f06a16f" providerId="LiveId" clId="{E795C354-741C-4B79-89F4-B44CD4B0E4A1}" dt="2024-06-12T14:27:04.469" v="6762" actId="20577"/>
          <ac:spMkLst>
            <pc:docMk/>
            <pc:sldMk cId="1505787891" sldId="284"/>
            <ac:spMk id="6" creationId="{19873716-EBF3-6375-273C-587EF29E199F}"/>
          </ac:spMkLst>
        </pc:spChg>
        <pc:spChg chg="add mod">
          <ac:chgData name="Sidney Andreano" userId="f9a17a5c7f06a16f" providerId="LiveId" clId="{E795C354-741C-4B79-89F4-B44CD4B0E4A1}" dt="2024-06-12T14:40:31.616" v="7432" actId="20577"/>
          <ac:spMkLst>
            <pc:docMk/>
            <pc:sldMk cId="1505787891" sldId="284"/>
            <ac:spMk id="7" creationId="{DD6D3439-5BAA-0E22-3F15-5183C0AFFA59}"/>
          </ac:spMkLst>
        </pc:spChg>
        <pc:spChg chg="mod">
          <ac:chgData name="Sidney Andreano" userId="f9a17a5c7f06a16f" providerId="LiveId" clId="{E795C354-741C-4B79-89F4-B44CD4B0E4A1}" dt="2024-06-12T14:47:37.974" v="7574" actId="1076"/>
          <ac:spMkLst>
            <pc:docMk/>
            <pc:sldMk cId="1505787891" sldId="284"/>
            <ac:spMk id="8" creationId="{FB4806D2-DCBB-695A-7D21-1ABF00244D4C}"/>
          </ac:spMkLst>
        </pc:spChg>
        <pc:spChg chg="add mod">
          <ac:chgData name="Sidney Andreano" userId="f9a17a5c7f06a16f" providerId="LiveId" clId="{E795C354-741C-4B79-89F4-B44CD4B0E4A1}" dt="2024-06-12T14:45:09.704" v="7546" actId="1076"/>
          <ac:spMkLst>
            <pc:docMk/>
            <pc:sldMk cId="1505787891" sldId="284"/>
            <ac:spMk id="10" creationId="{6A0D8AC9-8319-8828-8161-DCEAA0431F26}"/>
          </ac:spMkLst>
        </pc:spChg>
        <pc:spChg chg="del mod">
          <ac:chgData name="Sidney Andreano" userId="f9a17a5c7f06a16f" providerId="LiveId" clId="{E795C354-741C-4B79-89F4-B44CD4B0E4A1}" dt="2024-06-12T14:29:52.994" v="6971" actId="478"/>
          <ac:spMkLst>
            <pc:docMk/>
            <pc:sldMk cId="1505787891" sldId="284"/>
            <ac:spMk id="11" creationId="{82E065D5-C321-8721-6515-3BF500A98E22}"/>
          </ac:spMkLst>
        </pc:spChg>
        <pc:spChg chg="mod">
          <ac:chgData name="Sidney Andreano" userId="f9a17a5c7f06a16f" providerId="LiveId" clId="{E795C354-741C-4B79-89F4-B44CD4B0E4A1}" dt="2024-06-12T14:48:32.728" v="7582" actId="113"/>
          <ac:spMkLst>
            <pc:docMk/>
            <pc:sldMk cId="1505787891" sldId="284"/>
            <ac:spMk id="12" creationId="{19A7867E-749D-52AC-D230-2819E2E073CD}"/>
          </ac:spMkLst>
        </pc:spChg>
        <pc:spChg chg="add mod">
          <ac:chgData name="Sidney Andreano" userId="f9a17a5c7f06a16f" providerId="LiveId" clId="{E795C354-741C-4B79-89F4-B44CD4B0E4A1}" dt="2024-06-12T14:47:44.060" v="7575" actId="1076"/>
          <ac:spMkLst>
            <pc:docMk/>
            <pc:sldMk cId="1505787891" sldId="284"/>
            <ac:spMk id="13" creationId="{307AFEB3-F135-2524-058E-6A53E1A81CE0}"/>
          </ac:spMkLst>
        </pc:spChg>
        <pc:spChg chg="add del mod">
          <ac:chgData name="Sidney Andreano" userId="f9a17a5c7f06a16f" providerId="LiveId" clId="{E795C354-741C-4B79-89F4-B44CD4B0E4A1}" dt="2024-06-12T14:47:06.622" v="7566"/>
          <ac:spMkLst>
            <pc:docMk/>
            <pc:sldMk cId="1505787891" sldId="284"/>
            <ac:spMk id="14" creationId="{F5EF9F20-DEE5-898A-A448-AC4C73C995AC}"/>
          </ac:spMkLst>
        </pc:spChg>
        <pc:spChg chg="add mod">
          <ac:chgData name="Sidney Andreano" userId="f9a17a5c7f06a16f" providerId="LiveId" clId="{E795C354-741C-4B79-89F4-B44CD4B0E4A1}" dt="2024-06-12T14:47:49.562" v="7576" actId="1076"/>
          <ac:spMkLst>
            <pc:docMk/>
            <pc:sldMk cId="1505787891" sldId="284"/>
            <ac:spMk id="15" creationId="{2B111A4E-ECD9-C6B3-004E-EC44C1E14574}"/>
          </ac:spMkLst>
        </pc:spChg>
      </pc:sldChg>
      <pc:sldChg chg="addSp delSp modSp new mod modTransition delAnim modAnim">
        <pc:chgData name="Sidney Andreano" userId="f9a17a5c7f06a16f" providerId="LiveId" clId="{E795C354-741C-4B79-89F4-B44CD4B0E4A1}" dt="2024-06-13T15:10:22.267" v="8488"/>
        <pc:sldMkLst>
          <pc:docMk/>
          <pc:sldMk cId="4286758087" sldId="285"/>
        </pc:sldMkLst>
        <pc:spChg chg="add mod">
          <ac:chgData name="Sidney Andreano" userId="f9a17a5c7f06a16f" providerId="LiveId" clId="{E795C354-741C-4B79-89F4-B44CD4B0E4A1}" dt="2024-06-12T14:12:42.501" v="6669"/>
          <ac:spMkLst>
            <pc:docMk/>
            <pc:sldMk cId="4286758087" sldId="285"/>
            <ac:spMk id="2" creationId="{107B3250-7562-83BC-7FB0-188F82597751}"/>
          </ac:spMkLst>
        </pc:spChg>
        <pc:spChg chg="add mod">
          <ac:chgData name="Sidney Andreano" userId="f9a17a5c7f06a16f" providerId="LiveId" clId="{E795C354-741C-4B79-89F4-B44CD4B0E4A1}" dt="2024-06-12T14:16:31.149" v="6673" actId="1076"/>
          <ac:spMkLst>
            <pc:docMk/>
            <pc:sldMk cId="4286758087" sldId="285"/>
            <ac:spMk id="3" creationId="{075E7234-4F90-CE60-19D9-FA9CCDD61659}"/>
          </ac:spMkLst>
        </pc:spChg>
        <pc:spChg chg="add mod">
          <ac:chgData name="Sidney Andreano" userId="f9a17a5c7f06a16f" providerId="LiveId" clId="{E795C354-741C-4B79-89F4-B44CD4B0E4A1}" dt="2024-06-12T14:57:06.329" v="7705" actId="20577"/>
          <ac:spMkLst>
            <pc:docMk/>
            <pc:sldMk cId="4286758087" sldId="285"/>
            <ac:spMk id="4" creationId="{8F305862-49B0-458E-EE1F-B6FFFFFD4926}"/>
          </ac:spMkLst>
        </pc:spChg>
        <pc:spChg chg="add mod">
          <ac:chgData name="Sidney Andreano" userId="f9a17a5c7f06a16f" providerId="LiveId" clId="{E795C354-741C-4B79-89F4-B44CD4B0E4A1}" dt="2024-06-12T15:07:33.995" v="7806" actId="1076"/>
          <ac:spMkLst>
            <pc:docMk/>
            <pc:sldMk cId="4286758087" sldId="285"/>
            <ac:spMk id="6" creationId="{12B3FD86-0C3A-0BA6-008E-262218F067C5}"/>
          </ac:spMkLst>
        </pc:spChg>
        <pc:spChg chg="add del mod">
          <ac:chgData name="Sidney Andreano" userId="f9a17a5c7f06a16f" providerId="LiveId" clId="{E795C354-741C-4B79-89F4-B44CD4B0E4A1}" dt="2024-06-12T15:19:49.818" v="7889" actId="478"/>
          <ac:spMkLst>
            <pc:docMk/>
            <pc:sldMk cId="4286758087" sldId="285"/>
            <ac:spMk id="7" creationId="{B2185517-C501-0AA0-5E1B-79127870AFDE}"/>
          </ac:spMkLst>
        </pc:spChg>
        <pc:spChg chg="add del mod">
          <ac:chgData name="Sidney Andreano" userId="f9a17a5c7f06a16f" providerId="LiveId" clId="{E795C354-741C-4B79-89F4-B44CD4B0E4A1}" dt="2024-06-12T15:17:51.271" v="7882" actId="478"/>
          <ac:spMkLst>
            <pc:docMk/>
            <pc:sldMk cId="4286758087" sldId="285"/>
            <ac:spMk id="8" creationId="{78D8A553-0F12-BAFC-D153-33D658F245A4}"/>
          </ac:spMkLst>
        </pc:spChg>
        <pc:spChg chg="mod topLvl">
          <ac:chgData name="Sidney Andreano" userId="f9a17a5c7f06a16f" providerId="LiveId" clId="{E795C354-741C-4B79-89F4-B44CD4B0E4A1}" dt="2024-06-12T15:23:29.415" v="7902" actId="14100"/>
          <ac:spMkLst>
            <pc:docMk/>
            <pc:sldMk cId="4286758087" sldId="285"/>
            <ac:spMk id="10" creationId="{16A21F7C-1CFA-C1BF-1E3A-F5B93707FA3E}"/>
          </ac:spMkLst>
        </pc:spChg>
        <pc:spChg chg="del mod topLvl">
          <ac:chgData name="Sidney Andreano" userId="f9a17a5c7f06a16f" providerId="LiveId" clId="{E795C354-741C-4B79-89F4-B44CD4B0E4A1}" dt="2024-06-13T15:09:18.997" v="8479" actId="478"/>
          <ac:spMkLst>
            <pc:docMk/>
            <pc:sldMk cId="4286758087" sldId="285"/>
            <ac:spMk id="11" creationId="{C0C99631-6725-3D93-1889-FEAAC0F2F05C}"/>
          </ac:spMkLst>
        </pc:spChg>
        <pc:spChg chg="mod topLvl">
          <ac:chgData name="Sidney Andreano" userId="f9a17a5c7f06a16f" providerId="LiveId" clId="{E795C354-741C-4B79-89F4-B44CD4B0E4A1}" dt="2024-06-12T15:19:58.185" v="7891" actId="14100"/>
          <ac:spMkLst>
            <pc:docMk/>
            <pc:sldMk cId="4286758087" sldId="285"/>
            <ac:spMk id="12" creationId="{8AA8C55F-B9BA-730B-3880-F7067AF3A8C4}"/>
          </ac:spMkLst>
        </pc:spChg>
        <pc:spChg chg="mod topLvl">
          <ac:chgData name="Sidney Andreano" userId="f9a17a5c7f06a16f" providerId="LiveId" clId="{E795C354-741C-4B79-89F4-B44CD4B0E4A1}" dt="2024-06-12T15:18:54.506" v="7885" actId="165"/>
          <ac:spMkLst>
            <pc:docMk/>
            <pc:sldMk cId="4286758087" sldId="285"/>
            <ac:spMk id="13" creationId="{8C7919BB-6C60-B6BE-4077-79E6886EA82D}"/>
          </ac:spMkLst>
        </pc:spChg>
        <pc:spChg chg="mod topLvl">
          <ac:chgData name="Sidney Andreano" userId="f9a17a5c7f06a16f" providerId="LiveId" clId="{E795C354-741C-4B79-89F4-B44CD4B0E4A1}" dt="2024-06-12T15:18:54.506" v="7885" actId="165"/>
          <ac:spMkLst>
            <pc:docMk/>
            <pc:sldMk cId="4286758087" sldId="285"/>
            <ac:spMk id="14" creationId="{2836732F-4CD5-4B24-755E-5649E33CFB52}"/>
          </ac:spMkLst>
        </pc:spChg>
        <pc:spChg chg="mod topLvl">
          <ac:chgData name="Sidney Andreano" userId="f9a17a5c7f06a16f" providerId="LiveId" clId="{E795C354-741C-4B79-89F4-B44CD4B0E4A1}" dt="2024-06-12T15:18:54.506" v="7885" actId="165"/>
          <ac:spMkLst>
            <pc:docMk/>
            <pc:sldMk cId="4286758087" sldId="285"/>
            <ac:spMk id="15" creationId="{2D5B264C-8451-DF66-8B06-1EB54846F61B}"/>
          </ac:spMkLst>
        </pc:spChg>
        <pc:spChg chg="mod topLvl">
          <ac:chgData name="Sidney Andreano" userId="f9a17a5c7f06a16f" providerId="LiveId" clId="{E795C354-741C-4B79-89F4-B44CD4B0E4A1}" dt="2024-06-12T15:18:54.506" v="7885" actId="165"/>
          <ac:spMkLst>
            <pc:docMk/>
            <pc:sldMk cId="4286758087" sldId="285"/>
            <ac:spMk id="16" creationId="{E8DCA2E3-34E5-634C-A266-105EDB364CF9}"/>
          </ac:spMkLst>
        </pc:spChg>
        <pc:spChg chg="mod topLvl">
          <ac:chgData name="Sidney Andreano" userId="f9a17a5c7f06a16f" providerId="LiveId" clId="{E795C354-741C-4B79-89F4-B44CD4B0E4A1}" dt="2024-06-13T15:09:14.153" v="8477" actId="1076"/>
          <ac:spMkLst>
            <pc:docMk/>
            <pc:sldMk cId="4286758087" sldId="285"/>
            <ac:spMk id="17" creationId="{C5E3E354-3CF7-737B-1BE6-E19C160CFE52}"/>
          </ac:spMkLst>
        </pc:spChg>
        <pc:spChg chg="del mod topLvl">
          <ac:chgData name="Sidney Andreano" userId="f9a17a5c7f06a16f" providerId="LiveId" clId="{E795C354-741C-4B79-89F4-B44CD4B0E4A1}" dt="2024-06-13T15:09:17.574" v="8478" actId="478"/>
          <ac:spMkLst>
            <pc:docMk/>
            <pc:sldMk cId="4286758087" sldId="285"/>
            <ac:spMk id="18" creationId="{3130591C-6D4B-CE98-CF0D-7AA6C86C5704}"/>
          </ac:spMkLst>
        </pc:spChg>
        <pc:spChg chg="del mod topLvl">
          <ac:chgData name="Sidney Andreano" userId="f9a17a5c7f06a16f" providerId="LiveId" clId="{E795C354-741C-4B79-89F4-B44CD4B0E4A1}" dt="2024-06-13T15:09:20.450" v="8480" actId="478"/>
          <ac:spMkLst>
            <pc:docMk/>
            <pc:sldMk cId="4286758087" sldId="285"/>
            <ac:spMk id="19" creationId="{5A22F4DF-4148-5502-4ACB-B29EEE292A6A}"/>
          </ac:spMkLst>
        </pc:spChg>
        <pc:spChg chg="mod topLvl">
          <ac:chgData name="Sidney Andreano" userId="f9a17a5c7f06a16f" providerId="LiveId" clId="{E795C354-741C-4B79-89F4-B44CD4B0E4A1}" dt="2024-06-12T15:18:54.506" v="7885" actId="165"/>
          <ac:spMkLst>
            <pc:docMk/>
            <pc:sldMk cId="4286758087" sldId="285"/>
            <ac:spMk id="20" creationId="{D2A5B718-4B1B-B54B-DAEF-0FFD061719B0}"/>
          </ac:spMkLst>
        </pc:spChg>
        <pc:spChg chg="add mod">
          <ac:chgData name="Sidney Andreano" userId="f9a17a5c7f06a16f" providerId="LiveId" clId="{E795C354-741C-4B79-89F4-B44CD4B0E4A1}" dt="2024-06-12T15:21:10.842" v="7895" actId="1076"/>
          <ac:spMkLst>
            <pc:docMk/>
            <pc:sldMk cId="4286758087" sldId="285"/>
            <ac:spMk id="21" creationId="{5642E9CE-48A0-1B8E-F3EB-CFB264B25ECB}"/>
          </ac:spMkLst>
        </pc:spChg>
        <pc:grpChg chg="del mod">
          <ac:chgData name="Sidney Andreano" userId="f9a17a5c7f06a16f" providerId="LiveId" clId="{E795C354-741C-4B79-89F4-B44CD4B0E4A1}" dt="2024-06-12T15:18:54.506" v="7885" actId="165"/>
          <ac:grpSpMkLst>
            <pc:docMk/>
            <pc:sldMk cId="4286758087" sldId="285"/>
            <ac:grpSpMk id="9" creationId="{E8DC7FF4-67CE-0595-05D4-9FF4595E1344}"/>
          </ac:grpSpMkLst>
        </pc:grpChg>
        <pc:graphicFrameChg chg="add del mod modGraphic">
          <ac:chgData name="Sidney Andreano" userId="f9a17a5c7f06a16f" providerId="LiveId" clId="{E795C354-741C-4B79-89F4-B44CD4B0E4A1}" dt="2024-06-12T15:18:43.926" v="7884" actId="18245"/>
          <ac:graphicFrameMkLst>
            <pc:docMk/>
            <pc:sldMk cId="4286758087" sldId="285"/>
            <ac:graphicFrameMk id="5" creationId="{977B250C-B456-6E05-E803-AD115BEA90F4}"/>
          </ac:graphicFrameMkLst>
        </pc:graphicFrameChg>
      </pc:sldChg>
      <pc:sldChg chg="addSp delSp modSp new mod">
        <pc:chgData name="Sidney Andreano" userId="f9a17a5c7f06a16f" providerId="LiveId" clId="{E795C354-741C-4B79-89F4-B44CD4B0E4A1}" dt="2024-06-23T14:31:41.069" v="8979" actId="20577"/>
        <pc:sldMkLst>
          <pc:docMk/>
          <pc:sldMk cId="2100544598" sldId="286"/>
        </pc:sldMkLst>
        <pc:spChg chg="mod">
          <ac:chgData name="Sidney Andreano" userId="f9a17a5c7f06a16f" providerId="LiveId" clId="{E795C354-741C-4B79-89F4-B44CD4B0E4A1}" dt="2024-06-23T14:10:42.623" v="8630" actId="1076"/>
          <ac:spMkLst>
            <pc:docMk/>
            <pc:sldMk cId="2100544598" sldId="286"/>
            <ac:spMk id="2" creationId="{1943DBD4-33B9-85FD-58DF-555DC3D9A190}"/>
          </ac:spMkLst>
        </pc:spChg>
        <pc:spChg chg="del">
          <ac:chgData name="Sidney Andreano" userId="f9a17a5c7f06a16f" providerId="LiveId" clId="{E795C354-741C-4B79-89F4-B44CD4B0E4A1}" dt="2024-06-23T14:12:12.541" v="8631" actId="478"/>
          <ac:spMkLst>
            <pc:docMk/>
            <pc:sldMk cId="2100544598" sldId="286"/>
            <ac:spMk id="3" creationId="{2BFCE072-8FB3-0730-14CB-8E56125B19E2}"/>
          </ac:spMkLst>
        </pc:spChg>
        <pc:spChg chg="add mod">
          <ac:chgData name="Sidney Andreano" userId="f9a17a5c7f06a16f" providerId="LiveId" clId="{E795C354-741C-4B79-89F4-B44CD4B0E4A1}" dt="2024-06-23T14:10:11.419" v="8628"/>
          <ac:spMkLst>
            <pc:docMk/>
            <pc:sldMk cId="2100544598" sldId="286"/>
            <ac:spMk id="4" creationId="{0E4F598B-3037-88E3-D825-4A9BA4D62A5F}"/>
          </ac:spMkLst>
        </pc:spChg>
        <pc:spChg chg="add mod">
          <ac:chgData name="Sidney Andreano" userId="f9a17a5c7f06a16f" providerId="LiveId" clId="{E795C354-741C-4B79-89F4-B44CD4B0E4A1}" dt="2024-06-23T14:21:18.645" v="8704" actId="207"/>
          <ac:spMkLst>
            <pc:docMk/>
            <pc:sldMk cId="2100544598" sldId="286"/>
            <ac:spMk id="9" creationId="{05CC9FE6-A3CA-4D70-A490-A2DB1D4CABE1}"/>
          </ac:spMkLst>
        </pc:spChg>
        <pc:spChg chg="add mod">
          <ac:chgData name="Sidney Andreano" userId="f9a17a5c7f06a16f" providerId="LiveId" clId="{E795C354-741C-4B79-89F4-B44CD4B0E4A1}" dt="2024-06-23T14:31:41.069" v="8979" actId="20577"/>
          <ac:spMkLst>
            <pc:docMk/>
            <pc:sldMk cId="2100544598" sldId="286"/>
            <ac:spMk id="10" creationId="{386E7D0E-338C-68DF-8F55-2DEC05A21EDC}"/>
          </ac:spMkLst>
        </pc:spChg>
        <pc:picChg chg="add mod">
          <ac:chgData name="Sidney Andreano" userId="f9a17a5c7f06a16f" providerId="LiveId" clId="{E795C354-741C-4B79-89F4-B44CD4B0E4A1}" dt="2024-06-23T14:17:05.672" v="8634" actId="1076"/>
          <ac:picMkLst>
            <pc:docMk/>
            <pc:sldMk cId="2100544598" sldId="286"/>
            <ac:picMk id="1026" creationId="{EBA745AA-D24C-BCD9-F9C6-DBB980E27371}"/>
          </ac:picMkLst>
        </pc:picChg>
        <pc:cxnChg chg="add mod">
          <ac:chgData name="Sidney Andreano" userId="f9a17a5c7f06a16f" providerId="LiveId" clId="{E795C354-741C-4B79-89F4-B44CD4B0E4A1}" dt="2024-06-23T14:17:50.256" v="8640" actId="13822"/>
          <ac:cxnSpMkLst>
            <pc:docMk/>
            <pc:sldMk cId="2100544598" sldId="286"/>
            <ac:cxnSpMk id="6" creationId="{10458FAD-820C-7132-1BF3-C04FF9AA0323}"/>
          </ac:cxnSpMkLst>
        </pc:cxnChg>
      </pc:sldChg>
      <pc:sldChg chg="addSp delSp modSp add mod ord modAnim">
        <pc:chgData name="Sidney Andreano" userId="f9a17a5c7f06a16f" providerId="LiveId" clId="{E795C354-741C-4B79-89F4-B44CD4B0E4A1}" dt="2024-06-29T14:50:42.774" v="9962" actId="113"/>
        <pc:sldMkLst>
          <pc:docMk/>
          <pc:sldMk cId="3814218303" sldId="287"/>
        </pc:sldMkLst>
        <pc:spChg chg="mod">
          <ac:chgData name="Sidney Andreano" userId="f9a17a5c7f06a16f" providerId="LiveId" clId="{E795C354-741C-4B79-89F4-B44CD4B0E4A1}" dt="2024-06-29T14:39:54.129" v="9235" actId="20577"/>
          <ac:spMkLst>
            <pc:docMk/>
            <pc:sldMk cId="3814218303" sldId="287"/>
            <ac:spMk id="2" creationId="{26133F0B-142C-63EB-FB26-EFB226B248F9}"/>
          </ac:spMkLst>
        </pc:spChg>
        <pc:spChg chg="mod">
          <ac:chgData name="Sidney Andreano" userId="f9a17a5c7f06a16f" providerId="LiveId" clId="{E795C354-741C-4B79-89F4-B44CD4B0E4A1}" dt="2024-06-29T14:50:42.774" v="9962" actId="113"/>
          <ac:spMkLst>
            <pc:docMk/>
            <pc:sldMk cId="3814218303" sldId="287"/>
            <ac:spMk id="3" creationId="{DCCEF141-82D2-985A-9ABC-60B33EECFF49}"/>
          </ac:spMkLst>
        </pc:spChg>
        <pc:spChg chg="del">
          <ac:chgData name="Sidney Andreano" userId="f9a17a5c7f06a16f" providerId="LiveId" clId="{E795C354-741C-4B79-89F4-B44CD4B0E4A1}" dt="2024-06-29T14:39:13.313" v="9204" actId="478"/>
          <ac:spMkLst>
            <pc:docMk/>
            <pc:sldMk cId="3814218303" sldId="287"/>
            <ac:spMk id="4" creationId="{D7CA69B0-78ED-50DA-5DA0-FF6381361E51}"/>
          </ac:spMkLst>
        </pc:spChg>
        <pc:spChg chg="add mod">
          <ac:chgData name="Sidney Andreano" userId="f9a17a5c7f06a16f" providerId="LiveId" clId="{E795C354-741C-4B79-89F4-B44CD4B0E4A1}" dt="2024-06-29T14:39:45.106" v="9208" actId="1076"/>
          <ac:spMkLst>
            <pc:docMk/>
            <pc:sldMk cId="3814218303" sldId="287"/>
            <ac:spMk id="5" creationId="{20E87F27-3DD8-A95B-C983-15476A966BD1}"/>
          </ac:spMkLst>
        </pc:spChg>
      </pc:sldChg>
      <pc:sldChg chg="new del">
        <pc:chgData name="Sidney Andreano" userId="f9a17a5c7f06a16f" providerId="LiveId" clId="{E795C354-741C-4B79-89F4-B44CD4B0E4A1}" dt="2024-06-29T14:51:59.831" v="9966" actId="47"/>
        <pc:sldMkLst>
          <pc:docMk/>
          <pc:sldMk cId="3549013656" sldId="288"/>
        </pc:sldMkLst>
      </pc:sldChg>
      <pc:sldChg chg="addSp delSp modSp add mod ord delAnim modAnim">
        <pc:chgData name="Sidney Andreano" userId="f9a17a5c7f06a16f" providerId="LiveId" clId="{E795C354-741C-4B79-89F4-B44CD4B0E4A1}" dt="2024-06-29T15:46:38.936" v="12401" actId="20577"/>
        <pc:sldMkLst>
          <pc:docMk/>
          <pc:sldMk cId="1214222235" sldId="289"/>
        </pc:sldMkLst>
        <pc:spChg chg="del">
          <ac:chgData name="Sidney Andreano" userId="f9a17a5c7f06a16f" providerId="LiveId" clId="{E795C354-741C-4B79-89F4-B44CD4B0E4A1}" dt="2024-06-29T14:52:03.847" v="9967" actId="478"/>
          <ac:spMkLst>
            <pc:docMk/>
            <pc:sldMk cId="1214222235" sldId="289"/>
            <ac:spMk id="2" creationId="{9110D247-E53F-5322-F21E-CED4B2F23072}"/>
          </ac:spMkLst>
        </pc:spChg>
        <pc:spChg chg="del">
          <ac:chgData name="Sidney Andreano" userId="f9a17a5c7f06a16f" providerId="LiveId" clId="{E795C354-741C-4B79-89F4-B44CD4B0E4A1}" dt="2024-06-29T14:52:12.505" v="9971" actId="478"/>
          <ac:spMkLst>
            <pc:docMk/>
            <pc:sldMk cId="1214222235" sldId="289"/>
            <ac:spMk id="3" creationId="{B2FC4595-60DB-3E79-6B63-D6DAB4B4CA0B}"/>
          </ac:spMkLst>
        </pc:spChg>
        <pc:spChg chg="del">
          <ac:chgData name="Sidney Andreano" userId="f9a17a5c7f06a16f" providerId="LiveId" clId="{E795C354-741C-4B79-89F4-B44CD4B0E4A1}" dt="2024-06-29T14:52:36.324" v="9975" actId="478"/>
          <ac:spMkLst>
            <pc:docMk/>
            <pc:sldMk cId="1214222235" sldId="289"/>
            <ac:spMk id="5" creationId="{661D9093-B9AE-F09D-76AB-74CBFA80738D}"/>
          </ac:spMkLst>
        </pc:spChg>
        <pc:spChg chg="del">
          <ac:chgData name="Sidney Andreano" userId="f9a17a5c7f06a16f" providerId="LiveId" clId="{E795C354-741C-4B79-89F4-B44CD4B0E4A1}" dt="2024-06-29T14:52:08.095" v="9968" actId="478"/>
          <ac:spMkLst>
            <pc:docMk/>
            <pc:sldMk cId="1214222235" sldId="289"/>
            <ac:spMk id="6" creationId="{19873716-EBF3-6375-273C-587EF29E199F}"/>
          </ac:spMkLst>
        </pc:spChg>
        <pc:spChg chg="del">
          <ac:chgData name="Sidney Andreano" userId="f9a17a5c7f06a16f" providerId="LiveId" clId="{E795C354-741C-4B79-89F4-B44CD4B0E4A1}" dt="2024-06-29T14:52:12.505" v="9971" actId="478"/>
          <ac:spMkLst>
            <pc:docMk/>
            <pc:sldMk cId="1214222235" sldId="289"/>
            <ac:spMk id="7" creationId="{DD6D3439-5BAA-0E22-3F15-5183C0AFFA59}"/>
          </ac:spMkLst>
        </pc:spChg>
        <pc:spChg chg="del">
          <ac:chgData name="Sidney Andreano" userId="f9a17a5c7f06a16f" providerId="LiveId" clId="{E795C354-741C-4B79-89F4-B44CD4B0E4A1}" dt="2024-06-29T14:52:12.505" v="9971" actId="478"/>
          <ac:spMkLst>
            <pc:docMk/>
            <pc:sldMk cId="1214222235" sldId="289"/>
            <ac:spMk id="8" creationId="{FB4806D2-DCBB-695A-7D21-1ABF00244D4C}"/>
          </ac:spMkLst>
        </pc:spChg>
        <pc:spChg chg="del">
          <ac:chgData name="Sidney Andreano" userId="f9a17a5c7f06a16f" providerId="LiveId" clId="{E795C354-741C-4B79-89F4-B44CD4B0E4A1}" dt="2024-06-29T14:52:09.111" v="9969" actId="478"/>
          <ac:spMkLst>
            <pc:docMk/>
            <pc:sldMk cId="1214222235" sldId="289"/>
            <ac:spMk id="9" creationId="{7329B8A6-9954-85C7-59B3-488329CFC955}"/>
          </ac:spMkLst>
        </pc:spChg>
        <pc:spChg chg="del mod">
          <ac:chgData name="Sidney Andreano" userId="f9a17a5c7f06a16f" providerId="LiveId" clId="{E795C354-741C-4B79-89F4-B44CD4B0E4A1}" dt="2024-06-29T14:52:12.505" v="9971" actId="478"/>
          <ac:spMkLst>
            <pc:docMk/>
            <pc:sldMk cId="1214222235" sldId="289"/>
            <ac:spMk id="10" creationId="{6A0D8AC9-8319-8828-8161-DCEAA0431F26}"/>
          </ac:spMkLst>
        </pc:spChg>
        <pc:spChg chg="del">
          <ac:chgData name="Sidney Andreano" userId="f9a17a5c7f06a16f" providerId="LiveId" clId="{E795C354-741C-4B79-89F4-B44CD4B0E4A1}" dt="2024-06-29T14:52:12.505" v="9971" actId="478"/>
          <ac:spMkLst>
            <pc:docMk/>
            <pc:sldMk cId="1214222235" sldId="289"/>
            <ac:spMk id="12" creationId="{19A7867E-749D-52AC-D230-2819E2E073CD}"/>
          </ac:spMkLst>
        </pc:spChg>
        <pc:spChg chg="del">
          <ac:chgData name="Sidney Andreano" userId="f9a17a5c7f06a16f" providerId="LiveId" clId="{E795C354-741C-4B79-89F4-B44CD4B0E4A1}" dt="2024-06-29T14:52:13.760" v="9972" actId="478"/>
          <ac:spMkLst>
            <pc:docMk/>
            <pc:sldMk cId="1214222235" sldId="289"/>
            <ac:spMk id="13" creationId="{307AFEB3-F135-2524-058E-6A53E1A81CE0}"/>
          </ac:spMkLst>
        </pc:spChg>
        <pc:spChg chg="add mod">
          <ac:chgData name="Sidney Andreano" userId="f9a17a5c7f06a16f" providerId="LiveId" clId="{E795C354-741C-4B79-89F4-B44CD4B0E4A1}" dt="2024-06-29T15:35:57.744" v="11257" actId="1076"/>
          <ac:spMkLst>
            <pc:docMk/>
            <pc:sldMk cId="1214222235" sldId="289"/>
            <ac:spMk id="14" creationId="{BE9CF5B1-DDC7-097B-1DEA-A8A6407F3DF8}"/>
          </ac:spMkLst>
        </pc:spChg>
        <pc:spChg chg="del">
          <ac:chgData name="Sidney Andreano" userId="f9a17a5c7f06a16f" providerId="LiveId" clId="{E795C354-741C-4B79-89F4-B44CD4B0E4A1}" dt="2024-06-29T14:52:12.505" v="9971" actId="478"/>
          <ac:spMkLst>
            <pc:docMk/>
            <pc:sldMk cId="1214222235" sldId="289"/>
            <ac:spMk id="15" creationId="{2B111A4E-ECD9-C6B3-004E-EC44C1E14574}"/>
          </ac:spMkLst>
        </pc:spChg>
        <pc:spChg chg="add mod">
          <ac:chgData name="Sidney Andreano" userId="f9a17a5c7f06a16f" providerId="LiveId" clId="{E795C354-741C-4B79-89F4-B44CD4B0E4A1}" dt="2024-06-29T14:52:47.018" v="9978" actId="1076"/>
          <ac:spMkLst>
            <pc:docMk/>
            <pc:sldMk cId="1214222235" sldId="289"/>
            <ac:spMk id="16" creationId="{873F3E3D-D12D-9FF3-67A7-60D11DA61236}"/>
          </ac:spMkLst>
        </pc:spChg>
        <pc:spChg chg="add mod">
          <ac:chgData name="Sidney Andreano" userId="f9a17a5c7f06a16f" providerId="LiveId" clId="{E795C354-741C-4B79-89F4-B44CD4B0E4A1}" dt="2024-06-29T14:58:44.060" v="10064" actId="1582"/>
          <ac:spMkLst>
            <pc:docMk/>
            <pc:sldMk cId="1214222235" sldId="289"/>
            <ac:spMk id="17" creationId="{37BB02F1-619E-D342-DD66-27F5AD2CDE3C}"/>
          </ac:spMkLst>
        </pc:spChg>
        <pc:spChg chg="add mod">
          <ac:chgData name="Sidney Andreano" userId="f9a17a5c7f06a16f" providerId="LiveId" clId="{E795C354-741C-4B79-89F4-B44CD4B0E4A1}" dt="2024-06-29T14:58:53.776" v="10065" actId="1582"/>
          <ac:spMkLst>
            <pc:docMk/>
            <pc:sldMk cId="1214222235" sldId="289"/>
            <ac:spMk id="18" creationId="{86A4D3F0-F199-DA4F-89E5-0BB7C04B4BDD}"/>
          </ac:spMkLst>
        </pc:spChg>
        <pc:spChg chg="add mod">
          <ac:chgData name="Sidney Andreano" userId="f9a17a5c7f06a16f" providerId="LiveId" clId="{E795C354-741C-4B79-89F4-B44CD4B0E4A1}" dt="2024-06-29T14:59:44.689" v="10070" actId="1582"/>
          <ac:spMkLst>
            <pc:docMk/>
            <pc:sldMk cId="1214222235" sldId="289"/>
            <ac:spMk id="19" creationId="{FC88A43D-828B-116D-0C5A-DF285FC8625E}"/>
          </ac:spMkLst>
        </pc:spChg>
        <pc:spChg chg="add mod">
          <ac:chgData name="Sidney Andreano" userId="f9a17a5c7f06a16f" providerId="LiveId" clId="{E795C354-741C-4B79-89F4-B44CD4B0E4A1}" dt="2024-06-29T14:59:08.576" v="10066" actId="113"/>
          <ac:spMkLst>
            <pc:docMk/>
            <pc:sldMk cId="1214222235" sldId="289"/>
            <ac:spMk id="20" creationId="{C3F9E4B5-48F3-5A51-3687-0614A67ACA2F}"/>
          </ac:spMkLst>
        </pc:spChg>
        <pc:spChg chg="add mod">
          <ac:chgData name="Sidney Andreano" userId="f9a17a5c7f06a16f" providerId="LiveId" clId="{E795C354-741C-4B79-89F4-B44CD4B0E4A1}" dt="2024-06-29T14:56:39.015" v="10021"/>
          <ac:spMkLst>
            <pc:docMk/>
            <pc:sldMk cId="1214222235" sldId="289"/>
            <ac:spMk id="21" creationId="{45E5A757-58D4-8177-7882-D421966A6647}"/>
          </ac:spMkLst>
        </pc:spChg>
        <pc:spChg chg="add mod">
          <ac:chgData name="Sidney Andreano" userId="f9a17a5c7f06a16f" providerId="LiveId" clId="{E795C354-741C-4B79-89F4-B44CD4B0E4A1}" dt="2024-06-29T14:56:43.359" v="10023"/>
          <ac:spMkLst>
            <pc:docMk/>
            <pc:sldMk cId="1214222235" sldId="289"/>
            <ac:spMk id="22" creationId="{CA18516C-6BB3-12F7-B0CD-BDCC03B096D0}"/>
          </ac:spMkLst>
        </pc:spChg>
        <pc:spChg chg="add mod">
          <ac:chgData name="Sidney Andreano" userId="f9a17a5c7f06a16f" providerId="LiveId" clId="{E795C354-741C-4B79-89F4-B44CD4B0E4A1}" dt="2024-06-29T14:59:10.987" v="10067" actId="113"/>
          <ac:spMkLst>
            <pc:docMk/>
            <pc:sldMk cId="1214222235" sldId="289"/>
            <ac:spMk id="23" creationId="{1D5B420B-3F40-C52F-6EF1-93AE729EFD68}"/>
          </ac:spMkLst>
        </pc:spChg>
        <pc:spChg chg="add mod">
          <ac:chgData name="Sidney Andreano" userId="f9a17a5c7f06a16f" providerId="LiveId" clId="{E795C354-741C-4B79-89F4-B44CD4B0E4A1}" dt="2024-06-29T14:59:14.317" v="10068" actId="113"/>
          <ac:spMkLst>
            <pc:docMk/>
            <pc:sldMk cId="1214222235" sldId="289"/>
            <ac:spMk id="24" creationId="{AC6832E3-F1C4-3AD4-9FDC-41E281ED0A0C}"/>
          </ac:spMkLst>
        </pc:spChg>
        <pc:spChg chg="add mod">
          <ac:chgData name="Sidney Andreano" userId="f9a17a5c7f06a16f" providerId="LiveId" clId="{E795C354-741C-4B79-89F4-B44CD4B0E4A1}" dt="2024-06-29T14:59:23.337" v="10069" actId="1076"/>
          <ac:spMkLst>
            <pc:docMk/>
            <pc:sldMk cId="1214222235" sldId="289"/>
            <ac:spMk id="25" creationId="{9C8657A9-C66E-C452-36D2-B8CF48E21C33}"/>
          </ac:spMkLst>
        </pc:spChg>
        <pc:spChg chg="add mod">
          <ac:chgData name="Sidney Andreano" userId="f9a17a5c7f06a16f" providerId="LiveId" clId="{E795C354-741C-4B79-89F4-B44CD4B0E4A1}" dt="2024-06-29T14:59:52.944" v="10072" actId="1076"/>
          <ac:spMkLst>
            <pc:docMk/>
            <pc:sldMk cId="1214222235" sldId="289"/>
            <ac:spMk id="26" creationId="{F889B73D-5AA1-D6C8-C365-F8F01485B58E}"/>
          </ac:spMkLst>
        </pc:spChg>
        <pc:spChg chg="add mod">
          <ac:chgData name="Sidney Andreano" userId="f9a17a5c7f06a16f" providerId="LiveId" clId="{E795C354-741C-4B79-89F4-B44CD4B0E4A1}" dt="2024-06-29T14:59:53.477" v="10073"/>
          <ac:spMkLst>
            <pc:docMk/>
            <pc:sldMk cId="1214222235" sldId="289"/>
            <ac:spMk id="27" creationId="{0ECF87C6-D89E-F02E-109C-EDCD572B577E}"/>
          </ac:spMkLst>
        </pc:spChg>
        <pc:spChg chg="add del mod">
          <ac:chgData name="Sidney Andreano" userId="f9a17a5c7f06a16f" providerId="LiveId" clId="{E795C354-741C-4B79-89F4-B44CD4B0E4A1}" dt="2024-06-29T15:00:48.460" v="10076"/>
          <ac:spMkLst>
            <pc:docMk/>
            <pc:sldMk cId="1214222235" sldId="289"/>
            <ac:spMk id="28" creationId="{F4838671-F06D-7340-B591-2FA9818C11A9}"/>
          </ac:spMkLst>
        </pc:spChg>
        <pc:spChg chg="add mod">
          <ac:chgData name="Sidney Andreano" userId="f9a17a5c7f06a16f" providerId="LiveId" clId="{E795C354-741C-4B79-89F4-B44CD4B0E4A1}" dt="2024-06-29T15:21:57.206" v="10903" actId="1037"/>
          <ac:spMkLst>
            <pc:docMk/>
            <pc:sldMk cId="1214222235" sldId="289"/>
            <ac:spMk id="29" creationId="{DBF8732A-9F9B-2B33-19E6-985729D28CA6}"/>
          </ac:spMkLst>
        </pc:spChg>
        <pc:spChg chg="add del mod">
          <ac:chgData name="Sidney Andreano" userId="f9a17a5c7f06a16f" providerId="LiveId" clId="{E795C354-741C-4B79-89F4-B44CD4B0E4A1}" dt="2024-06-29T15:19:35.520" v="10873" actId="478"/>
          <ac:spMkLst>
            <pc:docMk/>
            <pc:sldMk cId="1214222235" sldId="289"/>
            <ac:spMk id="41" creationId="{F0A2E5A5-82BF-939B-4E08-B1763120030C}"/>
          </ac:spMkLst>
        </pc:spChg>
        <pc:spChg chg="add mod">
          <ac:chgData name="Sidney Andreano" userId="f9a17a5c7f06a16f" providerId="LiveId" clId="{E795C354-741C-4B79-89F4-B44CD4B0E4A1}" dt="2024-06-29T15:21:51.613" v="10895" actId="1037"/>
          <ac:spMkLst>
            <pc:docMk/>
            <pc:sldMk cId="1214222235" sldId="289"/>
            <ac:spMk id="42" creationId="{1CCF1718-AA8B-F5F1-2BF6-098ECDC850C2}"/>
          </ac:spMkLst>
        </pc:spChg>
        <pc:spChg chg="add mod">
          <ac:chgData name="Sidney Andreano" userId="f9a17a5c7f06a16f" providerId="LiveId" clId="{E795C354-741C-4B79-89F4-B44CD4B0E4A1}" dt="2024-06-29T15:41:41.528" v="11705" actId="20577"/>
          <ac:spMkLst>
            <pc:docMk/>
            <pc:sldMk cId="1214222235" sldId="289"/>
            <ac:spMk id="50" creationId="{FFE06168-D55D-71A7-3CC7-21DF35E2DEB9}"/>
          </ac:spMkLst>
        </pc:spChg>
        <pc:spChg chg="add mod">
          <ac:chgData name="Sidney Andreano" userId="f9a17a5c7f06a16f" providerId="LiveId" clId="{E795C354-741C-4B79-89F4-B44CD4B0E4A1}" dt="2024-06-29T15:24:34.596" v="10913" actId="1076"/>
          <ac:spMkLst>
            <pc:docMk/>
            <pc:sldMk cId="1214222235" sldId="289"/>
            <ac:spMk id="51" creationId="{1CCD6953-7C20-7FAE-74DD-2A084C21229A}"/>
          </ac:spMkLst>
        </pc:spChg>
        <pc:spChg chg="add mod">
          <ac:chgData name="Sidney Andreano" userId="f9a17a5c7f06a16f" providerId="LiveId" clId="{E795C354-741C-4B79-89F4-B44CD4B0E4A1}" dt="2024-06-29T15:46:38.936" v="12401" actId="20577"/>
          <ac:spMkLst>
            <pc:docMk/>
            <pc:sldMk cId="1214222235" sldId="289"/>
            <ac:spMk id="53" creationId="{2B03D49C-EE19-40D0-432C-A44B6401B336}"/>
          </ac:spMkLst>
        </pc:spChg>
        <pc:spChg chg="add mod">
          <ac:chgData name="Sidney Andreano" userId="f9a17a5c7f06a16f" providerId="LiveId" clId="{E795C354-741C-4B79-89F4-B44CD4B0E4A1}" dt="2024-06-29T15:25:36.848" v="10924" actId="1035"/>
          <ac:spMkLst>
            <pc:docMk/>
            <pc:sldMk cId="1214222235" sldId="289"/>
            <ac:spMk id="54" creationId="{4C15774B-62C6-D442-2419-D46E91829723}"/>
          </ac:spMkLst>
        </pc:spChg>
        <pc:cxnChg chg="add del mod">
          <ac:chgData name="Sidney Andreano" userId="f9a17a5c7f06a16f" providerId="LiveId" clId="{E795C354-741C-4B79-89F4-B44CD4B0E4A1}" dt="2024-06-29T15:18:43.943" v="10866" actId="11529"/>
          <ac:cxnSpMkLst>
            <pc:docMk/>
            <pc:sldMk cId="1214222235" sldId="289"/>
            <ac:cxnSpMk id="31" creationId="{528CC963-2D06-D9F8-1627-B3DA774EF06D}"/>
          </ac:cxnSpMkLst>
        </pc:cxnChg>
        <pc:cxnChg chg="add mod">
          <ac:chgData name="Sidney Andreano" userId="f9a17a5c7f06a16f" providerId="LiveId" clId="{E795C354-741C-4B79-89F4-B44CD4B0E4A1}" dt="2024-06-29T15:18:43.087" v="10864"/>
          <ac:cxnSpMkLst>
            <pc:docMk/>
            <pc:sldMk cId="1214222235" sldId="289"/>
            <ac:cxnSpMk id="33" creationId="{08D4441C-740E-E5E2-31F3-4ED2C21FD84F}"/>
          </ac:cxnSpMkLst>
        </pc:cxnChg>
        <pc:cxnChg chg="add mod">
          <ac:chgData name="Sidney Andreano" userId="f9a17a5c7f06a16f" providerId="LiveId" clId="{E795C354-741C-4B79-89F4-B44CD4B0E4A1}" dt="2024-06-29T15:18:41.850" v="10861"/>
          <ac:cxnSpMkLst>
            <pc:docMk/>
            <pc:sldMk cId="1214222235" sldId="289"/>
            <ac:cxnSpMk id="36" creationId="{A98A71CA-AD54-3FE4-19F8-E5C3580D005A}"/>
          </ac:cxnSpMkLst>
        </pc:cxnChg>
        <pc:cxnChg chg="add del mod">
          <ac:chgData name="Sidney Andreano" userId="f9a17a5c7f06a16f" providerId="LiveId" clId="{E795C354-741C-4B79-89F4-B44CD4B0E4A1}" dt="2024-06-29T15:21:26.135" v="10881" actId="478"/>
          <ac:cxnSpMkLst>
            <pc:docMk/>
            <pc:sldMk cId="1214222235" sldId="289"/>
            <ac:cxnSpMk id="44" creationId="{6400EE70-7508-8A55-B94E-AA28DA2AA277}"/>
          </ac:cxnSpMkLst>
        </pc:cxnChg>
        <pc:cxnChg chg="add del mod">
          <ac:chgData name="Sidney Andreano" userId="f9a17a5c7f06a16f" providerId="LiveId" clId="{E795C354-741C-4B79-89F4-B44CD4B0E4A1}" dt="2024-06-29T15:21:27.623" v="10882" actId="478"/>
          <ac:cxnSpMkLst>
            <pc:docMk/>
            <pc:sldMk cId="1214222235" sldId="289"/>
            <ac:cxnSpMk id="45" creationId="{77C034AD-CE36-F9CC-59E8-CBB33DB79A21}"/>
          </ac:cxnSpMkLst>
        </pc:cxnChg>
        <pc:cxnChg chg="add mod">
          <ac:chgData name="Sidney Andreano" userId="f9a17a5c7f06a16f" providerId="LiveId" clId="{E795C354-741C-4B79-89F4-B44CD4B0E4A1}" dt="2024-06-29T15:23:27.258" v="10907" actId="1076"/>
          <ac:cxnSpMkLst>
            <pc:docMk/>
            <pc:sldMk cId="1214222235" sldId="289"/>
            <ac:cxnSpMk id="49" creationId="{C2F69A24-DC2F-C186-43F9-4751A01F7002}"/>
          </ac:cxnSpMkLst>
        </pc:cxnChg>
        <pc:cxnChg chg="add mod">
          <ac:chgData name="Sidney Andreano" userId="f9a17a5c7f06a16f" providerId="LiveId" clId="{E795C354-741C-4B79-89F4-B44CD4B0E4A1}" dt="2024-06-29T15:24:34.596" v="10913" actId="1076"/>
          <ac:cxnSpMkLst>
            <pc:docMk/>
            <pc:sldMk cId="1214222235" sldId="289"/>
            <ac:cxnSpMk id="52" creationId="{2F01A9A2-F3B2-8C01-F479-4C843CAC6449}"/>
          </ac:cxnSpMkLst>
        </pc:cxnChg>
        <pc:cxnChg chg="add mod">
          <ac:chgData name="Sidney Andreano" userId="f9a17a5c7f06a16f" providerId="LiveId" clId="{E795C354-741C-4B79-89F4-B44CD4B0E4A1}" dt="2024-06-29T15:25:33.966" v="10923" actId="1036"/>
          <ac:cxnSpMkLst>
            <pc:docMk/>
            <pc:sldMk cId="1214222235" sldId="289"/>
            <ac:cxnSpMk id="55" creationId="{384DACE6-A79F-B23C-1DFB-051A6393C3EF}"/>
          </ac:cxnSpMkLst>
        </pc:cxnChg>
      </pc:sldChg>
      <pc:sldMasterChg chg="modTransition modSldLayout">
        <pc:chgData name="Sidney Andreano" userId="f9a17a5c7f06a16f" providerId="LiveId" clId="{E795C354-741C-4B79-89F4-B44CD4B0E4A1}" dt="2024-05-15T20:24:11.511" v="482"/>
        <pc:sldMasterMkLst>
          <pc:docMk/>
          <pc:sldMasterMk cId="2484601489" sldId="2147483648"/>
        </pc:sldMasterMkLst>
        <pc:sldLayoutChg chg="modTransition">
          <pc:chgData name="Sidney Andreano" userId="f9a17a5c7f06a16f" providerId="LiveId" clId="{E795C354-741C-4B79-89F4-B44CD4B0E4A1}" dt="2024-05-15T20:24:11.511" v="482"/>
          <pc:sldLayoutMkLst>
            <pc:docMk/>
            <pc:sldMasterMk cId="2484601489" sldId="2147483648"/>
            <pc:sldLayoutMk cId="3765933509" sldId="2147483649"/>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3300892041" sldId="2147483650"/>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3563670242" sldId="2147483651"/>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3472166961" sldId="2147483652"/>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2554039455" sldId="2147483653"/>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1535470261" sldId="2147483654"/>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287608492" sldId="2147483655"/>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4078055092" sldId="2147483656"/>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2782070724" sldId="2147483657"/>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3606796336" sldId="2147483658"/>
          </pc:sldLayoutMkLst>
        </pc:sldLayoutChg>
        <pc:sldLayoutChg chg="modTransition">
          <pc:chgData name="Sidney Andreano" userId="f9a17a5c7f06a16f" providerId="LiveId" clId="{E795C354-741C-4B79-89F4-B44CD4B0E4A1}" dt="2024-05-15T20:24:11.511" v="482"/>
          <pc:sldLayoutMkLst>
            <pc:docMk/>
            <pc:sldMasterMk cId="2484601489" sldId="2147483648"/>
            <pc:sldLayoutMk cId="2994796613" sldId="2147483659"/>
          </pc:sldLayoutMkLst>
        </pc:sldLayoutChg>
      </pc:sldMasterChg>
      <pc:sldMasterChg chg="modTransition modSldLayout">
        <pc:chgData name="Sidney Andreano" userId="f9a17a5c7f06a16f" providerId="LiveId" clId="{E795C354-741C-4B79-89F4-B44CD4B0E4A1}" dt="2024-05-22T20:26:57.740" v="2493"/>
        <pc:sldMasterMkLst>
          <pc:docMk/>
          <pc:sldMasterMk cId="4222945563" sldId="2147483660"/>
        </pc:sldMasterMkLst>
        <pc:sldLayoutChg chg="modTransition">
          <pc:chgData name="Sidney Andreano" userId="f9a17a5c7f06a16f" providerId="LiveId" clId="{E795C354-741C-4B79-89F4-B44CD4B0E4A1}" dt="2024-05-22T20:26:57.740" v="2493"/>
          <pc:sldLayoutMkLst>
            <pc:docMk/>
            <pc:sldMasterMk cId="4222945563" sldId="2147483660"/>
            <pc:sldLayoutMk cId="73089188" sldId="2147483661"/>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3632296165" sldId="2147483662"/>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3221054274" sldId="2147483663"/>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3258302274" sldId="2147483664"/>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2039989869" sldId="2147483665"/>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1946920364" sldId="2147483666"/>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3036994657" sldId="2147483667"/>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2935709415" sldId="2147483668"/>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876244901" sldId="2147483669"/>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2331226260" sldId="2147483670"/>
          </pc:sldLayoutMkLst>
        </pc:sldLayoutChg>
        <pc:sldLayoutChg chg="modTransition">
          <pc:chgData name="Sidney Andreano" userId="f9a17a5c7f06a16f" providerId="LiveId" clId="{E795C354-741C-4B79-89F4-B44CD4B0E4A1}" dt="2024-05-22T20:26:57.740" v="2493"/>
          <pc:sldLayoutMkLst>
            <pc:docMk/>
            <pc:sldMasterMk cId="4222945563" sldId="2147483660"/>
            <pc:sldLayoutMk cId="3479584359"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8FE20-F714-4318-B3FB-6DDE192812AA}" type="doc">
      <dgm:prSet loTypeId="urn:microsoft.com/office/officeart/2018/2/layout/IconVerticalSolidList" loCatId="icon" qsTypeId="urn:microsoft.com/office/officeart/2005/8/quickstyle/simple4" qsCatId="simple" csTypeId="urn:microsoft.com/office/officeart/2005/8/colors/accent6_3" csCatId="accent6" phldr="1"/>
      <dgm:spPr/>
      <dgm:t>
        <a:bodyPr/>
        <a:lstStyle/>
        <a:p>
          <a:endParaRPr lang="en-US"/>
        </a:p>
      </dgm:t>
    </dgm:pt>
    <dgm:pt modelId="{8BE9A61E-5054-4074-B31D-9A3DA86500C0}">
      <dgm:prSet/>
      <dgm:spPr/>
      <dgm:t>
        <a:bodyPr/>
        <a:lstStyle/>
        <a:p>
          <a:pPr>
            <a:lnSpc>
              <a:spcPct val="100000"/>
            </a:lnSpc>
          </a:pPr>
          <a:r>
            <a:rPr lang="en-US" dirty="0"/>
            <a:t>Purpose of the Analysis (what is the purpose of the analysis?)</a:t>
          </a:r>
        </a:p>
      </dgm:t>
    </dgm:pt>
    <dgm:pt modelId="{985470F4-75EB-4B5B-823F-69B545966214}" type="parTrans" cxnId="{9F144DA6-7E95-484D-B379-876516A02060}">
      <dgm:prSet/>
      <dgm:spPr/>
      <dgm:t>
        <a:bodyPr/>
        <a:lstStyle/>
        <a:p>
          <a:endParaRPr lang="en-US"/>
        </a:p>
      </dgm:t>
    </dgm:pt>
    <dgm:pt modelId="{C8C58706-17E2-41BF-884C-EA8FEACCC7D1}" type="sibTrans" cxnId="{9F144DA6-7E95-484D-B379-876516A02060}">
      <dgm:prSet/>
      <dgm:spPr/>
      <dgm:t>
        <a:bodyPr/>
        <a:lstStyle/>
        <a:p>
          <a:endParaRPr lang="en-US"/>
        </a:p>
      </dgm:t>
    </dgm:pt>
    <dgm:pt modelId="{F6D36AAA-2DEA-4A6C-ACEF-D7607BDDED31}">
      <dgm:prSet/>
      <dgm:spPr/>
      <dgm:t>
        <a:bodyPr/>
        <a:lstStyle/>
        <a:p>
          <a:pPr>
            <a:lnSpc>
              <a:spcPct val="100000"/>
            </a:lnSpc>
          </a:pPr>
          <a:r>
            <a:rPr lang="en-US" dirty="0"/>
            <a:t>Key Concepts of the Analysis (What are we talking about?)</a:t>
          </a:r>
        </a:p>
      </dgm:t>
    </dgm:pt>
    <dgm:pt modelId="{0C2319DD-E78C-495F-B0C7-6F0C130A595D}" type="parTrans" cxnId="{5109C0D3-EF97-4D27-97C5-676061AEDAF1}">
      <dgm:prSet/>
      <dgm:spPr/>
      <dgm:t>
        <a:bodyPr/>
        <a:lstStyle/>
        <a:p>
          <a:endParaRPr lang="en-US"/>
        </a:p>
      </dgm:t>
    </dgm:pt>
    <dgm:pt modelId="{EA4DA26D-85F8-4037-A97D-35263C726D6B}" type="sibTrans" cxnId="{5109C0D3-EF97-4D27-97C5-676061AEDAF1}">
      <dgm:prSet/>
      <dgm:spPr/>
      <dgm:t>
        <a:bodyPr/>
        <a:lstStyle/>
        <a:p>
          <a:endParaRPr lang="en-US"/>
        </a:p>
      </dgm:t>
    </dgm:pt>
    <dgm:pt modelId="{6A9779A4-BE42-4564-8BE1-65759A4496E0}">
      <dgm:prSet/>
      <dgm:spPr/>
      <dgm:t>
        <a:bodyPr/>
        <a:lstStyle/>
        <a:p>
          <a:pPr>
            <a:lnSpc>
              <a:spcPct val="100000"/>
            </a:lnSpc>
          </a:pPr>
          <a:r>
            <a:rPr lang="en-US" dirty="0"/>
            <a:t>Categorical Insights (What type of products sell more then others?)</a:t>
          </a:r>
        </a:p>
      </dgm:t>
    </dgm:pt>
    <dgm:pt modelId="{51508480-5DAA-45E1-B122-077DD68CC303}" type="parTrans" cxnId="{FE6891A7-0C76-4F82-8DDD-12388AB81519}">
      <dgm:prSet/>
      <dgm:spPr/>
      <dgm:t>
        <a:bodyPr/>
        <a:lstStyle/>
        <a:p>
          <a:endParaRPr lang="en-US"/>
        </a:p>
      </dgm:t>
    </dgm:pt>
    <dgm:pt modelId="{B15E9EC7-976F-4F23-8339-F918152CC9F2}" type="sibTrans" cxnId="{FE6891A7-0C76-4F82-8DDD-12388AB81519}">
      <dgm:prSet/>
      <dgm:spPr/>
      <dgm:t>
        <a:bodyPr/>
        <a:lstStyle/>
        <a:p>
          <a:endParaRPr lang="en-US"/>
        </a:p>
      </dgm:t>
    </dgm:pt>
    <dgm:pt modelId="{02BC7316-DC5E-4665-BA55-4AE5C394A7FB}">
      <dgm:prSet/>
      <dgm:spPr/>
      <dgm:t>
        <a:bodyPr/>
        <a:lstStyle/>
        <a:p>
          <a:pPr>
            <a:lnSpc>
              <a:spcPct val="100000"/>
            </a:lnSpc>
          </a:pPr>
          <a:r>
            <a:rPr lang="en-US" dirty="0"/>
            <a:t>Behavioral Insights (What factors of our business do customers seem to enjoy?)</a:t>
          </a:r>
        </a:p>
      </dgm:t>
    </dgm:pt>
    <dgm:pt modelId="{0D540846-5031-436C-A9DB-D29A7E24B148}" type="parTrans" cxnId="{261790F6-FA74-4341-A8EA-1A217E4FB715}">
      <dgm:prSet/>
      <dgm:spPr/>
      <dgm:t>
        <a:bodyPr/>
        <a:lstStyle/>
        <a:p>
          <a:endParaRPr lang="en-US"/>
        </a:p>
      </dgm:t>
    </dgm:pt>
    <dgm:pt modelId="{1EC7C7C9-3FD4-4115-AD7E-768D66B30F36}" type="sibTrans" cxnId="{261790F6-FA74-4341-A8EA-1A217E4FB715}">
      <dgm:prSet/>
      <dgm:spPr/>
      <dgm:t>
        <a:bodyPr/>
        <a:lstStyle/>
        <a:p>
          <a:endParaRPr lang="en-US"/>
        </a:p>
      </dgm:t>
    </dgm:pt>
    <dgm:pt modelId="{1C4946CC-F8D3-47E5-8511-A86C8911DBA2}">
      <dgm:prSet/>
      <dgm:spPr/>
      <dgm:t>
        <a:bodyPr/>
        <a:lstStyle/>
        <a:p>
          <a:pPr>
            <a:lnSpc>
              <a:spcPct val="100000"/>
            </a:lnSpc>
          </a:pPr>
          <a:r>
            <a:rPr lang="en-US" dirty="0"/>
            <a:t>Conclusion/Recommendations</a:t>
          </a:r>
        </a:p>
      </dgm:t>
    </dgm:pt>
    <dgm:pt modelId="{6C385310-DFDF-47AB-A4F4-138573DADA3D}" type="parTrans" cxnId="{FA92C5AF-B311-4AC6-9929-67A8C6641D56}">
      <dgm:prSet/>
      <dgm:spPr/>
      <dgm:t>
        <a:bodyPr/>
        <a:lstStyle/>
        <a:p>
          <a:endParaRPr lang="en-US"/>
        </a:p>
      </dgm:t>
    </dgm:pt>
    <dgm:pt modelId="{8A683B6A-0D1F-439F-9003-F5C5EE9A69DD}" type="sibTrans" cxnId="{FA92C5AF-B311-4AC6-9929-67A8C6641D56}">
      <dgm:prSet/>
      <dgm:spPr/>
      <dgm:t>
        <a:bodyPr/>
        <a:lstStyle/>
        <a:p>
          <a:endParaRPr lang="en-US"/>
        </a:p>
      </dgm:t>
    </dgm:pt>
    <dgm:pt modelId="{4E2ADA78-B411-48D8-991D-357AE0183FF8}">
      <dgm:prSet/>
      <dgm:spPr/>
      <dgm:t>
        <a:bodyPr/>
        <a:lstStyle/>
        <a:p>
          <a:pPr>
            <a:lnSpc>
              <a:spcPct val="100000"/>
            </a:lnSpc>
          </a:pPr>
          <a:r>
            <a:rPr lang="en-US"/>
            <a:t>Behavioral Impacts (What factors of our business do customers seem to dislike?)</a:t>
          </a:r>
          <a:endParaRPr lang="en-US" dirty="0"/>
        </a:p>
      </dgm:t>
    </dgm:pt>
    <dgm:pt modelId="{4BD87DF8-6977-4827-9F0D-A3591F229786}" type="parTrans" cxnId="{F07DE14C-BB6B-49F8-9E42-C1CD98F5CC0E}">
      <dgm:prSet/>
      <dgm:spPr/>
      <dgm:t>
        <a:bodyPr/>
        <a:lstStyle/>
        <a:p>
          <a:endParaRPr lang="en-US"/>
        </a:p>
      </dgm:t>
    </dgm:pt>
    <dgm:pt modelId="{4B6B3FE9-0274-47A6-8168-B9266DA9A18E}" type="sibTrans" cxnId="{F07DE14C-BB6B-49F8-9E42-C1CD98F5CC0E}">
      <dgm:prSet/>
      <dgm:spPr/>
      <dgm:t>
        <a:bodyPr/>
        <a:lstStyle/>
        <a:p>
          <a:endParaRPr lang="en-US"/>
        </a:p>
      </dgm:t>
    </dgm:pt>
    <dgm:pt modelId="{17A5ABA6-C7FA-4506-8A25-5A08EE4B6EBA}" type="pres">
      <dgm:prSet presAssocID="{E628FE20-F714-4318-B3FB-6DDE192812AA}" presName="root" presStyleCnt="0">
        <dgm:presLayoutVars>
          <dgm:dir/>
          <dgm:resizeHandles val="exact"/>
        </dgm:presLayoutVars>
      </dgm:prSet>
      <dgm:spPr/>
    </dgm:pt>
    <dgm:pt modelId="{FD3E6EA8-999E-4F2C-B80A-5BA58E5ED569}" type="pres">
      <dgm:prSet presAssocID="{8BE9A61E-5054-4074-B31D-9A3DA86500C0}" presName="compNode" presStyleCnt="0"/>
      <dgm:spPr/>
    </dgm:pt>
    <dgm:pt modelId="{548E10D1-A8F6-430C-A77A-40D6E82DFA26}" type="pres">
      <dgm:prSet presAssocID="{8BE9A61E-5054-4074-B31D-9A3DA86500C0}" presName="bgRect" presStyleLbl="bgShp" presStyleIdx="0" presStyleCnt="6"/>
      <dgm:spPr/>
    </dgm:pt>
    <dgm:pt modelId="{D9B11553-F69C-4C36-BA50-CCBBD2F6C529}" type="pres">
      <dgm:prSet presAssocID="{8BE9A61E-5054-4074-B31D-9A3DA86500C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A8E704DC-F07F-4209-8B6D-DB6F6312B8AB}" type="pres">
      <dgm:prSet presAssocID="{8BE9A61E-5054-4074-B31D-9A3DA86500C0}" presName="spaceRect" presStyleCnt="0"/>
      <dgm:spPr/>
    </dgm:pt>
    <dgm:pt modelId="{1EB34973-C769-43DF-90D6-B68D9FBDFDD6}" type="pres">
      <dgm:prSet presAssocID="{8BE9A61E-5054-4074-B31D-9A3DA86500C0}" presName="parTx" presStyleLbl="revTx" presStyleIdx="0" presStyleCnt="6">
        <dgm:presLayoutVars>
          <dgm:chMax val="0"/>
          <dgm:chPref val="0"/>
        </dgm:presLayoutVars>
      </dgm:prSet>
      <dgm:spPr/>
    </dgm:pt>
    <dgm:pt modelId="{75CEFEBF-9DF3-4FAE-A922-41BEA7409EE3}" type="pres">
      <dgm:prSet presAssocID="{C8C58706-17E2-41BF-884C-EA8FEACCC7D1}" presName="sibTrans" presStyleCnt="0"/>
      <dgm:spPr/>
    </dgm:pt>
    <dgm:pt modelId="{88918513-844E-46BF-986C-B0A85B7486D1}" type="pres">
      <dgm:prSet presAssocID="{F6D36AAA-2DEA-4A6C-ACEF-D7607BDDED31}" presName="compNode" presStyleCnt="0"/>
      <dgm:spPr/>
    </dgm:pt>
    <dgm:pt modelId="{4F54EE74-E95C-4C2F-BDCB-B71BE51B89F4}" type="pres">
      <dgm:prSet presAssocID="{F6D36AAA-2DEA-4A6C-ACEF-D7607BDDED31}" presName="bgRect" presStyleLbl="bgShp" presStyleIdx="1" presStyleCnt="6"/>
      <dgm:spPr/>
    </dgm:pt>
    <dgm:pt modelId="{80473A15-A09C-4E24-96BD-1CED97F7AF7B}" type="pres">
      <dgm:prSet presAssocID="{F6D36AAA-2DEA-4A6C-ACEF-D7607BDDED3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CB808688-9391-4697-B81E-2106952321EC}" type="pres">
      <dgm:prSet presAssocID="{F6D36AAA-2DEA-4A6C-ACEF-D7607BDDED31}" presName="spaceRect" presStyleCnt="0"/>
      <dgm:spPr/>
    </dgm:pt>
    <dgm:pt modelId="{8FCA3FAA-86B2-4DB7-BDA0-A352EC1B05C3}" type="pres">
      <dgm:prSet presAssocID="{F6D36AAA-2DEA-4A6C-ACEF-D7607BDDED31}" presName="parTx" presStyleLbl="revTx" presStyleIdx="1" presStyleCnt="6">
        <dgm:presLayoutVars>
          <dgm:chMax val="0"/>
          <dgm:chPref val="0"/>
        </dgm:presLayoutVars>
      </dgm:prSet>
      <dgm:spPr/>
    </dgm:pt>
    <dgm:pt modelId="{B22901B1-08F6-4822-9836-CA2E9A016C4D}" type="pres">
      <dgm:prSet presAssocID="{EA4DA26D-85F8-4037-A97D-35263C726D6B}" presName="sibTrans" presStyleCnt="0"/>
      <dgm:spPr/>
    </dgm:pt>
    <dgm:pt modelId="{FE8A5141-F53A-4478-AF6E-737345ADD74A}" type="pres">
      <dgm:prSet presAssocID="{6A9779A4-BE42-4564-8BE1-65759A4496E0}" presName="compNode" presStyleCnt="0"/>
      <dgm:spPr/>
    </dgm:pt>
    <dgm:pt modelId="{F7E59B52-D651-4269-81C2-4931A17785A7}" type="pres">
      <dgm:prSet presAssocID="{6A9779A4-BE42-4564-8BE1-65759A4496E0}" presName="bgRect" presStyleLbl="bgShp" presStyleIdx="2" presStyleCnt="6"/>
      <dgm:spPr/>
    </dgm:pt>
    <dgm:pt modelId="{8AD30C69-F2EB-4EAA-8A34-B900F3321271}" type="pres">
      <dgm:prSet presAssocID="{6A9779A4-BE42-4564-8BE1-65759A4496E0}"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llar with solid fill"/>
        </a:ext>
      </dgm:extLst>
    </dgm:pt>
    <dgm:pt modelId="{BF1600BD-38DF-4B60-AEBE-9CC017BCB0DC}" type="pres">
      <dgm:prSet presAssocID="{6A9779A4-BE42-4564-8BE1-65759A4496E0}" presName="spaceRect" presStyleCnt="0"/>
      <dgm:spPr/>
    </dgm:pt>
    <dgm:pt modelId="{8A5DE37F-F907-4EA3-A4F4-DFAB2222425A}" type="pres">
      <dgm:prSet presAssocID="{6A9779A4-BE42-4564-8BE1-65759A4496E0}" presName="parTx" presStyleLbl="revTx" presStyleIdx="2" presStyleCnt="6">
        <dgm:presLayoutVars>
          <dgm:chMax val="0"/>
          <dgm:chPref val="0"/>
        </dgm:presLayoutVars>
      </dgm:prSet>
      <dgm:spPr/>
    </dgm:pt>
    <dgm:pt modelId="{ED8F312D-24D7-4057-9EE5-1399441E138E}" type="pres">
      <dgm:prSet presAssocID="{B15E9EC7-976F-4F23-8339-F918152CC9F2}" presName="sibTrans" presStyleCnt="0"/>
      <dgm:spPr/>
    </dgm:pt>
    <dgm:pt modelId="{C0707306-E59F-4512-95BC-0FB85AAF871E}" type="pres">
      <dgm:prSet presAssocID="{02BC7316-DC5E-4665-BA55-4AE5C394A7FB}" presName="compNode" presStyleCnt="0"/>
      <dgm:spPr/>
    </dgm:pt>
    <dgm:pt modelId="{65E94BB0-F6CA-4A24-9991-F110BC4DF350}" type="pres">
      <dgm:prSet presAssocID="{02BC7316-DC5E-4665-BA55-4AE5C394A7FB}" presName="bgRect" presStyleLbl="bgShp" presStyleIdx="3" presStyleCnt="6"/>
      <dgm:spPr/>
    </dgm:pt>
    <dgm:pt modelId="{5D287CBF-CEBB-4C20-978E-203AE357C1EA}" type="pres">
      <dgm:prSet presAssocID="{02BC7316-DC5E-4665-BA55-4AE5C394A7F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miling face with solid fill with solid fill"/>
        </a:ext>
      </dgm:extLst>
    </dgm:pt>
    <dgm:pt modelId="{BB9CE298-E70F-418F-8C6D-E67C761216C5}" type="pres">
      <dgm:prSet presAssocID="{02BC7316-DC5E-4665-BA55-4AE5C394A7FB}" presName="spaceRect" presStyleCnt="0"/>
      <dgm:spPr/>
    </dgm:pt>
    <dgm:pt modelId="{497BD07C-C08F-4333-808F-C458E9D1EE6A}" type="pres">
      <dgm:prSet presAssocID="{02BC7316-DC5E-4665-BA55-4AE5C394A7FB}" presName="parTx" presStyleLbl="revTx" presStyleIdx="3" presStyleCnt="6">
        <dgm:presLayoutVars>
          <dgm:chMax val="0"/>
          <dgm:chPref val="0"/>
        </dgm:presLayoutVars>
      </dgm:prSet>
      <dgm:spPr/>
    </dgm:pt>
    <dgm:pt modelId="{68B94E6E-DEAA-4EE5-9127-C52B28C945F1}" type="pres">
      <dgm:prSet presAssocID="{1EC7C7C9-3FD4-4115-AD7E-768D66B30F36}" presName="sibTrans" presStyleCnt="0"/>
      <dgm:spPr/>
    </dgm:pt>
    <dgm:pt modelId="{13ED9E8F-2D19-4BE7-A537-C16F7364298A}" type="pres">
      <dgm:prSet presAssocID="{4E2ADA78-B411-48D8-991D-357AE0183FF8}" presName="compNode" presStyleCnt="0"/>
      <dgm:spPr/>
    </dgm:pt>
    <dgm:pt modelId="{EAA58576-8C2E-4BD1-84E5-43AA7159DA58}" type="pres">
      <dgm:prSet presAssocID="{4E2ADA78-B411-48D8-991D-357AE0183FF8}" presName="bgRect" presStyleLbl="bgShp" presStyleIdx="4" presStyleCnt="6"/>
      <dgm:spPr/>
    </dgm:pt>
    <dgm:pt modelId="{D3AA7EC0-360C-4358-B594-DE3ED8C4151E}" type="pres">
      <dgm:prSet presAssocID="{4E2ADA78-B411-48D8-991D-357AE0183FF8}"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ad face with solid fill with solid fill"/>
        </a:ext>
      </dgm:extLst>
    </dgm:pt>
    <dgm:pt modelId="{71EA7842-AB6D-4B70-AEB2-9D4AABA8861B}" type="pres">
      <dgm:prSet presAssocID="{4E2ADA78-B411-48D8-991D-357AE0183FF8}" presName="spaceRect" presStyleCnt="0"/>
      <dgm:spPr/>
    </dgm:pt>
    <dgm:pt modelId="{486A8B00-BB6C-451B-9E86-3C3440AA5CF8}" type="pres">
      <dgm:prSet presAssocID="{4E2ADA78-B411-48D8-991D-357AE0183FF8}" presName="parTx" presStyleLbl="revTx" presStyleIdx="4" presStyleCnt="6">
        <dgm:presLayoutVars>
          <dgm:chMax val="0"/>
          <dgm:chPref val="0"/>
        </dgm:presLayoutVars>
      </dgm:prSet>
      <dgm:spPr/>
    </dgm:pt>
    <dgm:pt modelId="{581D045B-A473-48F8-8B92-BB3444B75F7E}" type="pres">
      <dgm:prSet presAssocID="{4B6B3FE9-0274-47A6-8168-B9266DA9A18E}" presName="sibTrans" presStyleCnt="0"/>
      <dgm:spPr/>
    </dgm:pt>
    <dgm:pt modelId="{22A05099-BFD7-4B5D-96F0-3520C4BDD3BF}" type="pres">
      <dgm:prSet presAssocID="{1C4946CC-F8D3-47E5-8511-A86C8911DBA2}" presName="compNode" presStyleCnt="0"/>
      <dgm:spPr/>
    </dgm:pt>
    <dgm:pt modelId="{D2587A84-2403-4A21-9525-E2549F0841EF}" type="pres">
      <dgm:prSet presAssocID="{1C4946CC-F8D3-47E5-8511-A86C8911DBA2}" presName="bgRect" presStyleLbl="bgShp" presStyleIdx="5" presStyleCnt="6"/>
      <dgm:spPr/>
    </dgm:pt>
    <dgm:pt modelId="{E15D7108-4AD2-4A00-9340-2A31CF39F178}" type="pres">
      <dgm:prSet presAssocID="{1C4946CC-F8D3-47E5-8511-A86C8911DBA2}"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ullseye with solid fill"/>
        </a:ext>
      </dgm:extLst>
    </dgm:pt>
    <dgm:pt modelId="{F83CC5D6-A6FD-4A88-B0F5-D7C01809C84A}" type="pres">
      <dgm:prSet presAssocID="{1C4946CC-F8D3-47E5-8511-A86C8911DBA2}" presName="spaceRect" presStyleCnt="0"/>
      <dgm:spPr/>
    </dgm:pt>
    <dgm:pt modelId="{CD5D18A5-946C-4D8B-A74A-FFAB5110676A}" type="pres">
      <dgm:prSet presAssocID="{1C4946CC-F8D3-47E5-8511-A86C8911DBA2}" presName="parTx" presStyleLbl="revTx" presStyleIdx="5" presStyleCnt="6">
        <dgm:presLayoutVars>
          <dgm:chMax val="0"/>
          <dgm:chPref val="0"/>
        </dgm:presLayoutVars>
      </dgm:prSet>
      <dgm:spPr/>
    </dgm:pt>
  </dgm:ptLst>
  <dgm:cxnLst>
    <dgm:cxn modelId="{AA07584C-00D6-4898-83CD-ED4AA86814B6}" type="presOf" srcId="{8BE9A61E-5054-4074-B31D-9A3DA86500C0}" destId="{1EB34973-C769-43DF-90D6-B68D9FBDFDD6}" srcOrd="0" destOrd="0" presId="urn:microsoft.com/office/officeart/2018/2/layout/IconVerticalSolidList"/>
    <dgm:cxn modelId="{F07DE14C-BB6B-49F8-9E42-C1CD98F5CC0E}" srcId="{E628FE20-F714-4318-B3FB-6DDE192812AA}" destId="{4E2ADA78-B411-48D8-991D-357AE0183FF8}" srcOrd="4" destOrd="0" parTransId="{4BD87DF8-6977-4827-9F0D-A3591F229786}" sibTransId="{4B6B3FE9-0274-47A6-8168-B9266DA9A18E}"/>
    <dgm:cxn modelId="{A97DB950-9D41-4F29-8E92-5862B9FBCB1B}" type="presOf" srcId="{6A9779A4-BE42-4564-8BE1-65759A4496E0}" destId="{8A5DE37F-F907-4EA3-A4F4-DFAB2222425A}" srcOrd="0" destOrd="0" presId="urn:microsoft.com/office/officeart/2018/2/layout/IconVerticalSolidList"/>
    <dgm:cxn modelId="{2E47338B-EA84-40D7-AE40-6CF34E3C8874}" type="presOf" srcId="{4E2ADA78-B411-48D8-991D-357AE0183FF8}" destId="{486A8B00-BB6C-451B-9E86-3C3440AA5CF8}" srcOrd="0" destOrd="0" presId="urn:microsoft.com/office/officeart/2018/2/layout/IconVerticalSolidList"/>
    <dgm:cxn modelId="{9F144DA6-7E95-484D-B379-876516A02060}" srcId="{E628FE20-F714-4318-B3FB-6DDE192812AA}" destId="{8BE9A61E-5054-4074-B31D-9A3DA86500C0}" srcOrd="0" destOrd="0" parTransId="{985470F4-75EB-4B5B-823F-69B545966214}" sibTransId="{C8C58706-17E2-41BF-884C-EA8FEACCC7D1}"/>
    <dgm:cxn modelId="{FE6891A7-0C76-4F82-8DDD-12388AB81519}" srcId="{E628FE20-F714-4318-B3FB-6DDE192812AA}" destId="{6A9779A4-BE42-4564-8BE1-65759A4496E0}" srcOrd="2" destOrd="0" parTransId="{51508480-5DAA-45E1-B122-077DD68CC303}" sibTransId="{B15E9EC7-976F-4F23-8339-F918152CC9F2}"/>
    <dgm:cxn modelId="{FA92C5AF-B311-4AC6-9929-67A8C6641D56}" srcId="{E628FE20-F714-4318-B3FB-6DDE192812AA}" destId="{1C4946CC-F8D3-47E5-8511-A86C8911DBA2}" srcOrd="5" destOrd="0" parTransId="{6C385310-DFDF-47AB-A4F4-138573DADA3D}" sibTransId="{8A683B6A-0D1F-439F-9003-F5C5EE9A69DD}"/>
    <dgm:cxn modelId="{C31430B5-C3E6-413E-BA76-1706E4DD73FB}" type="presOf" srcId="{1C4946CC-F8D3-47E5-8511-A86C8911DBA2}" destId="{CD5D18A5-946C-4D8B-A74A-FFAB5110676A}" srcOrd="0" destOrd="0" presId="urn:microsoft.com/office/officeart/2018/2/layout/IconVerticalSolidList"/>
    <dgm:cxn modelId="{5109C0D3-EF97-4D27-97C5-676061AEDAF1}" srcId="{E628FE20-F714-4318-B3FB-6DDE192812AA}" destId="{F6D36AAA-2DEA-4A6C-ACEF-D7607BDDED31}" srcOrd="1" destOrd="0" parTransId="{0C2319DD-E78C-495F-B0C7-6F0C130A595D}" sibTransId="{EA4DA26D-85F8-4037-A97D-35263C726D6B}"/>
    <dgm:cxn modelId="{629009D4-F048-4B6B-A8EA-46426233AB90}" type="presOf" srcId="{02BC7316-DC5E-4665-BA55-4AE5C394A7FB}" destId="{497BD07C-C08F-4333-808F-C458E9D1EE6A}" srcOrd="0" destOrd="0" presId="urn:microsoft.com/office/officeart/2018/2/layout/IconVerticalSolidList"/>
    <dgm:cxn modelId="{9D95FDE8-D45B-455A-87F8-B18247271597}" type="presOf" srcId="{E628FE20-F714-4318-B3FB-6DDE192812AA}" destId="{17A5ABA6-C7FA-4506-8A25-5A08EE4B6EBA}" srcOrd="0" destOrd="0" presId="urn:microsoft.com/office/officeart/2018/2/layout/IconVerticalSolidList"/>
    <dgm:cxn modelId="{4E4D4AF3-A362-4B3B-B01D-8A9978502392}" type="presOf" srcId="{F6D36AAA-2DEA-4A6C-ACEF-D7607BDDED31}" destId="{8FCA3FAA-86B2-4DB7-BDA0-A352EC1B05C3}" srcOrd="0" destOrd="0" presId="urn:microsoft.com/office/officeart/2018/2/layout/IconVerticalSolidList"/>
    <dgm:cxn modelId="{261790F6-FA74-4341-A8EA-1A217E4FB715}" srcId="{E628FE20-F714-4318-B3FB-6DDE192812AA}" destId="{02BC7316-DC5E-4665-BA55-4AE5C394A7FB}" srcOrd="3" destOrd="0" parTransId="{0D540846-5031-436C-A9DB-D29A7E24B148}" sibTransId="{1EC7C7C9-3FD4-4115-AD7E-768D66B30F36}"/>
    <dgm:cxn modelId="{A647556A-9757-469D-8798-4999F1518997}" type="presParOf" srcId="{17A5ABA6-C7FA-4506-8A25-5A08EE4B6EBA}" destId="{FD3E6EA8-999E-4F2C-B80A-5BA58E5ED569}" srcOrd="0" destOrd="0" presId="urn:microsoft.com/office/officeart/2018/2/layout/IconVerticalSolidList"/>
    <dgm:cxn modelId="{5CA2574B-F49F-4F69-BCEF-161CEB3669E2}" type="presParOf" srcId="{FD3E6EA8-999E-4F2C-B80A-5BA58E5ED569}" destId="{548E10D1-A8F6-430C-A77A-40D6E82DFA26}" srcOrd="0" destOrd="0" presId="urn:microsoft.com/office/officeart/2018/2/layout/IconVerticalSolidList"/>
    <dgm:cxn modelId="{DE434A96-13BD-4500-98EB-21548138D6AE}" type="presParOf" srcId="{FD3E6EA8-999E-4F2C-B80A-5BA58E5ED569}" destId="{D9B11553-F69C-4C36-BA50-CCBBD2F6C529}" srcOrd="1" destOrd="0" presId="urn:microsoft.com/office/officeart/2018/2/layout/IconVerticalSolidList"/>
    <dgm:cxn modelId="{09617AA3-3D9D-499A-9DF6-FF822EABB2A5}" type="presParOf" srcId="{FD3E6EA8-999E-4F2C-B80A-5BA58E5ED569}" destId="{A8E704DC-F07F-4209-8B6D-DB6F6312B8AB}" srcOrd="2" destOrd="0" presId="urn:microsoft.com/office/officeart/2018/2/layout/IconVerticalSolidList"/>
    <dgm:cxn modelId="{438D191A-C74D-48DD-8BEF-774FC9D5B6A8}" type="presParOf" srcId="{FD3E6EA8-999E-4F2C-B80A-5BA58E5ED569}" destId="{1EB34973-C769-43DF-90D6-B68D9FBDFDD6}" srcOrd="3" destOrd="0" presId="urn:microsoft.com/office/officeart/2018/2/layout/IconVerticalSolidList"/>
    <dgm:cxn modelId="{D881FC97-0740-4EE3-9F20-B4C79449B4BA}" type="presParOf" srcId="{17A5ABA6-C7FA-4506-8A25-5A08EE4B6EBA}" destId="{75CEFEBF-9DF3-4FAE-A922-41BEA7409EE3}" srcOrd="1" destOrd="0" presId="urn:microsoft.com/office/officeart/2018/2/layout/IconVerticalSolidList"/>
    <dgm:cxn modelId="{7C5733CA-50B4-463F-B2FA-14B4820186CA}" type="presParOf" srcId="{17A5ABA6-C7FA-4506-8A25-5A08EE4B6EBA}" destId="{88918513-844E-46BF-986C-B0A85B7486D1}" srcOrd="2" destOrd="0" presId="urn:microsoft.com/office/officeart/2018/2/layout/IconVerticalSolidList"/>
    <dgm:cxn modelId="{7916CC47-86FA-486B-A770-C4505718FB23}" type="presParOf" srcId="{88918513-844E-46BF-986C-B0A85B7486D1}" destId="{4F54EE74-E95C-4C2F-BDCB-B71BE51B89F4}" srcOrd="0" destOrd="0" presId="urn:microsoft.com/office/officeart/2018/2/layout/IconVerticalSolidList"/>
    <dgm:cxn modelId="{91C412A0-E219-443C-BBBB-089C4165EA26}" type="presParOf" srcId="{88918513-844E-46BF-986C-B0A85B7486D1}" destId="{80473A15-A09C-4E24-96BD-1CED97F7AF7B}" srcOrd="1" destOrd="0" presId="urn:microsoft.com/office/officeart/2018/2/layout/IconVerticalSolidList"/>
    <dgm:cxn modelId="{8C7CEFF7-FD3D-4BC8-AC04-67D3D3A1CFA6}" type="presParOf" srcId="{88918513-844E-46BF-986C-B0A85B7486D1}" destId="{CB808688-9391-4697-B81E-2106952321EC}" srcOrd="2" destOrd="0" presId="urn:microsoft.com/office/officeart/2018/2/layout/IconVerticalSolidList"/>
    <dgm:cxn modelId="{5D4E9309-4993-4B22-9474-0F4A999DB172}" type="presParOf" srcId="{88918513-844E-46BF-986C-B0A85B7486D1}" destId="{8FCA3FAA-86B2-4DB7-BDA0-A352EC1B05C3}" srcOrd="3" destOrd="0" presId="urn:microsoft.com/office/officeart/2018/2/layout/IconVerticalSolidList"/>
    <dgm:cxn modelId="{B112D66A-93AD-4DC6-95E0-3852D39105EA}" type="presParOf" srcId="{17A5ABA6-C7FA-4506-8A25-5A08EE4B6EBA}" destId="{B22901B1-08F6-4822-9836-CA2E9A016C4D}" srcOrd="3" destOrd="0" presId="urn:microsoft.com/office/officeart/2018/2/layout/IconVerticalSolidList"/>
    <dgm:cxn modelId="{ED34A6B4-C758-4A8A-A85C-9E09902D841F}" type="presParOf" srcId="{17A5ABA6-C7FA-4506-8A25-5A08EE4B6EBA}" destId="{FE8A5141-F53A-4478-AF6E-737345ADD74A}" srcOrd="4" destOrd="0" presId="urn:microsoft.com/office/officeart/2018/2/layout/IconVerticalSolidList"/>
    <dgm:cxn modelId="{177FE159-16A9-43FE-BC8F-DA84F7D531BF}" type="presParOf" srcId="{FE8A5141-F53A-4478-AF6E-737345ADD74A}" destId="{F7E59B52-D651-4269-81C2-4931A17785A7}" srcOrd="0" destOrd="0" presId="urn:microsoft.com/office/officeart/2018/2/layout/IconVerticalSolidList"/>
    <dgm:cxn modelId="{7D610D22-3180-4ED9-81F2-663D349869D1}" type="presParOf" srcId="{FE8A5141-F53A-4478-AF6E-737345ADD74A}" destId="{8AD30C69-F2EB-4EAA-8A34-B900F3321271}" srcOrd="1" destOrd="0" presId="urn:microsoft.com/office/officeart/2018/2/layout/IconVerticalSolidList"/>
    <dgm:cxn modelId="{725ADA8D-9286-496C-AFC3-E465B5160847}" type="presParOf" srcId="{FE8A5141-F53A-4478-AF6E-737345ADD74A}" destId="{BF1600BD-38DF-4B60-AEBE-9CC017BCB0DC}" srcOrd="2" destOrd="0" presId="urn:microsoft.com/office/officeart/2018/2/layout/IconVerticalSolidList"/>
    <dgm:cxn modelId="{7B7EA76A-112F-4F5F-9D5B-3B61F8FBBF41}" type="presParOf" srcId="{FE8A5141-F53A-4478-AF6E-737345ADD74A}" destId="{8A5DE37F-F907-4EA3-A4F4-DFAB2222425A}" srcOrd="3" destOrd="0" presId="urn:microsoft.com/office/officeart/2018/2/layout/IconVerticalSolidList"/>
    <dgm:cxn modelId="{91FE4C75-F26C-4DDC-9129-0F0A42046370}" type="presParOf" srcId="{17A5ABA6-C7FA-4506-8A25-5A08EE4B6EBA}" destId="{ED8F312D-24D7-4057-9EE5-1399441E138E}" srcOrd="5" destOrd="0" presId="urn:microsoft.com/office/officeart/2018/2/layout/IconVerticalSolidList"/>
    <dgm:cxn modelId="{8B254D81-1F92-4A59-ACFB-520431465AA5}" type="presParOf" srcId="{17A5ABA6-C7FA-4506-8A25-5A08EE4B6EBA}" destId="{C0707306-E59F-4512-95BC-0FB85AAF871E}" srcOrd="6" destOrd="0" presId="urn:microsoft.com/office/officeart/2018/2/layout/IconVerticalSolidList"/>
    <dgm:cxn modelId="{251B4899-4CA2-49C4-98B4-4577CE756B90}" type="presParOf" srcId="{C0707306-E59F-4512-95BC-0FB85AAF871E}" destId="{65E94BB0-F6CA-4A24-9991-F110BC4DF350}" srcOrd="0" destOrd="0" presId="urn:microsoft.com/office/officeart/2018/2/layout/IconVerticalSolidList"/>
    <dgm:cxn modelId="{79FFE597-8D0A-4E92-9512-E03B49A90E94}" type="presParOf" srcId="{C0707306-E59F-4512-95BC-0FB85AAF871E}" destId="{5D287CBF-CEBB-4C20-978E-203AE357C1EA}" srcOrd="1" destOrd="0" presId="urn:microsoft.com/office/officeart/2018/2/layout/IconVerticalSolidList"/>
    <dgm:cxn modelId="{C1D0E6AA-CFA2-4795-9375-167EB8592F1D}" type="presParOf" srcId="{C0707306-E59F-4512-95BC-0FB85AAF871E}" destId="{BB9CE298-E70F-418F-8C6D-E67C761216C5}" srcOrd="2" destOrd="0" presId="urn:microsoft.com/office/officeart/2018/2/layout/IconVerticalSolidList"/>
    <dgm:cxn modelId="{90108A19-E9B7-47CD-8F20-0C84612EA0E9}" type="presParOf" srcId="{C0707306-E59F-4512-95BC-0FB85AAF871E}" destId="{497BD07C-C08F-4333-808F-C458E9D1EE6A}" srcOrd="3" destOrd="0" presId="urn:microsoft.com/office/officeart/2018/2/layout/IconVerticalSolidList"/>
    <dgm:cxn modelId="{3C380CAE-0DE2-427E-9A53-9184FB1DF269}" type="presParOf" srcId="{17A5ABA6-C7FA-4506-8A25-5A08EE4B6EBA}" destId="{68B94E6E-DEAA-4EE5-9127-C52B28C945F1}" srcOrd="7" destOrd="0" presId="urn:microsoft.com/office/officeart/2018/2/layout/IconVerticalSolidList"/>
    <dgm:cxn modelId="{91FBAD32-A666-4905-9A47-85AB82A9CDE0}" type="presParOf" srcId="{17A5ABA6-C7FA-4506-8A25-5A08EE4B6EBA}" destId="{13ED9E8F-2D19-4BE7-A537-C16F7364298A}" srcOrd="8" destOrd="0" presId="urn:microsoft.com/office/officeart/2018/2/layout/IconVerticalSolidList"/>
    <dgm:cxn modelId="{576F8E53-A21A-477C-B4B6-DAA421405B3D}" type="presParOf" srcId="{13ED9E8F-2D19-4BE7-A537-C16F7364298A}" destId="{EAA58576-8C2E-4BD1-84E5-43AA7159DA58}" srcOrd="0" destOrd="0" presId="urn:microsoft.com/office/officeart/2018/2/layout/IconVerticalSolidList"/>
    <dgm:cxn modelId="{B7D1AAC9-089C-4AEB-AF1F-C5CF8D8E039F}" type="presParOf" srcId="{13ED9E8F-2D19-4BE7-A537-C16F7364298A}" destId="{D3AA7EC0-360C-4358-B594-DE3ED8C4151E}" srcOrd="1" destOrd="0" presId="urn:microsoft.com/office/officeart/2018/2/layout/IconVerticalSolidList"/>
    <dgm:cxn modelId="{96E0B9DE-5DA9-468F-935C-25788C1B000E}" type="presParOf" srcId="{13ED9E8F-2D19-4BE7-A537-C16F7364298A}" destId="{71EA7842-AB6D-4B70-AEB2-9D4AABA8861B}" srcOrd="2" destOrd="0" presId="urn:microsoft.com/office/officeart/2018/2/layout/IconVerticalSolidList"/>
    <dgm:cxn modelId="{DA4120AA-390D-475E-91DD-386FAA60BB2C}" type="presParOf" srcId="{13ED9E8F-2D19-4BE7-A537-C16F7364298A}" destId="{486A8B00-BB6C-451B-9E86-3C3440AA5CF8}" srcOrd="3" destOrd="0" presId="urn:microsoft.com/office/officeart/2018/2/layout/IconVerticalSolidList"/>
    <dgm:cxn modelId="{2890C536-DBC0-42AD-8E88-B31F3D051CE5}" type="presParOf" srcId="{17A5ABA6-C7FA-4506-8A25-5A08EE4B6EBA}" destId="{581D045B-A473-48F8-8B92-BB3444B75F7E}" srcOrd="9" destOrd="0" presId="urn:microsoft.com/office/officeart/2018/2/layout/IconVerticalSolidList"/>
    <dgm:cxn modelId="{2F3DD112-437C-4BC9-88F6-19AB66DA78C5}" type="presParOf" srcId="{17A5ABA6-C7FA-4506-8A25-5A08EE4B6EBA}" destId="{22A05099-BFD7-4B5D-96F0-3520C4BDD3BF}" srcOrd="10" destOrd="0" presId="urn:microsoft.com/office/officeart/2018/2/layout/IconVerticalSolidList"/>
    <dgm:cxn modelId="{B75661FF-2C30-4511-8E28-812339E5A6B9}" type="presParOf" srcId="{22A05099-BFD7-4B5D-96F0-3520C4BDD3BF}" destId="{D2587A84-2403-4A21-9525-E2549F0841EF}" srcOrd="0" destOrd="0" presId="urn:microsoft.com/office/officeart/2018/2/layout/IconVerticalSolidList"/>
    <dgm:cxn modelId="{5FC28226-1456-4DFF-BFB5-D32908A94975}" type="presParOf" srcId="{22A05099-BFD7-4B5D-96F0-3520C4BDD3BF}" destId="{E15D7108-4AD2-4A00-9340-2A31CF39F178}" srcOrd="1" destOrd="0" presId="urn:microsoft.com/office/officeart/2018/2/layout/IconVerticalSolidList"/>
    <dgm:cxn modelId="{7B5992D8-8259-4917-9DD7-C590DB56782F}" type="presParOf" srcId="{22A05099-BFD7-4B5D-96F0-3520C4BDD3BF}" destId="{F83CC5D6-A6FD-4A88-B0F5-D7C01809C84A}" srcOrd="2" destOrd="0" presId="urn:microsoft.com/office/officeart/2018/2/layout/IconVerticalSolidList"/>
    <dgm:cxn modelId="{4F2DFD28-EF07-412E-BA87-1DE2944DC652}" type="presParOf" srcId="{22A05099-BFD7-4B5D-96F0-3520C4BDD3BF}" destId="{CD5D18A5-946C-4D8B-A74A-FFAB5110676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E10D1-A8F6-430C-A77A-40D6E82DFA26}">
      <dsp:nvSpPr>
        <dsp:cNvPr id="0" name=""/>
        <dsp:cNvSpPr/>
      </dsp:nvSpPr>
      <dsp:spPr>
        <a:xfrm>
          <a:off x="0" y="1284"/>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9B11553-F69C-4C36-BA50-CCBBD2F6C529}">
      <dsp:nvSpPr>
        <dsp:cNvPr id="0" name=""/>
        <dsp:cNvSpPr/>
      </dsp:nvSpPr>
      <dsp:spPr>
        <a:xfrm>
          <a:off x="165607" y="124463"/>
          <a:ext cx="301104" cy="301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EB34973-C769-43DF-90D6-B68D9FBDFDD6}">
      <dsp:nvSpPr>
        <dsp:cNvPr id="0" name=""/>
        <dsp:cNvSpPr/>
      </dsp:nvSpPr>
      <dsp:spPr>
        <a:xfrm>
          <a:off x="632318" y="1284"/>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dirty="0"/>
            <a:t>Purpose of the Analysis (what is the purpose of the analysis?)</a:t>
          </a:r>
        </a:p>
      </dsp:txBody>
      <dsp:txXfrm>
        <a:off x="632318" y="1284"/>
        <a:ext cx="9776601" cy="547462"/>
      </dsp:txXfrm>
    </dsp:sp>
    <dsp:sp modelId="{4F54EE74-E95C-4C2F-BDCB-B71BE51B89F4}">
      <dsp:nvSpPr>
        <dsp:cNvPr id="0" name=""/>
        <dsp:cNvSpPr/>
      </dsp:nvSpPr>
      <dsp:spPr>
        <a:xfrm>
          <a:off x="0" y="685612"/>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0473A15-A09C-4E24-96BD-1CED97F7AF7B}">
      <dsp:nvSpPr>
        <dsp:cNvPr id="0" name=""/>
        <dsp:cNvSpPr/>
      </dsp:nvSpPr>
      <dsp:spPr>
        <a:xfrm>
          <a:off x="165607" y="808791"/>
          <a:ext cx="301104" cy="301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FCA3FAA-86B2-4DB7-BDA0-A352EC1B05C3}">
      <dsp:nvSpPr>
        <dsp:cNvPr id="0" name=""/>
        <dsp:cNvSpPr/>
      </dsp:nvSpPr>
      <dsp:spPr>
        <a:xfrm>
          <a:off x="632318" y="685612"/>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dirty="0"/>
            <a:t>Key Concepts of the Analysis (What are we talking about?)</a:t>
          </a:r>
        </a:p>
      </dsp:txBody>
      <dsp:txXfrm>
        <a:off x="632318" y="685612"/>
        <a:ext cx="9776601" cy="547462"/>
      </dsp:txXfrm>
    </dsp:sp>
    <dsp:sp modelId="{F7E59B52-D651-4269-81C2-4931A17785A7}">
      <dsp:nvSpPr>
        <dsp:cNvPr id="0" name=""/>
        <dsp:cNvSpPr/>
      </dsp:nvSpPr>
      <dsp:spPr>
        <a:xfrm>
          <a:off x="0" y="1369940"/>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AD30C69-F2EB-4EAA-8A34-B900F3321271}">
      <dsp:nvSpPr>
        <dsp:cNvPr id="0" name=""/>
        <dsp:cNvSpPr/>
      </dsp:nvSpPr>
      <dsp:spPr>
        <a:xfrm>
          <a:off x="165607" y="1493119"/>
          <a:ext cx="301104" cy="3011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A5DE37F-F907-4EA3-A4F4-DFAB2222425A}">
      <dsp:nvSpPr>
        <dsp:cNvPr id="0" name=""/>
        <dsp:cNvSpPr/>
      </dsp:nvSpPr>
      <dsp:spPr>
        <a:xfrm>
          <a:off x="632318" y="1369940"/>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dirty="0"/>
            <a:t>Categorical Insights (What type of products sell more then others?)</a:t>
          </a:r>
        </a:p>
      </dsp:txBody>
      <dsp:txXfrm>
        <a:off x="632318" y="1369940"/>
        <a:ext cx="9776601" cy="547462"/>
      </dsp:txXfrm>
    </dsp:sp>
    <dsp:sp modelId="{65E94BB0-F6CA-4A24-9991-F110BC4DF350}">
      <dsp:nvSpPr>
        <dsp:cNvPr id="0" name=""/>
        <dsp:cNvSpPr/>
      </dsp:nvSpPr>
      <dsp:spPr>
        <a:xfrm>
          <a:off x="0" y="2054268"/>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287CBF-CEBB-4C20-978E-203AE357C1EA}">
      <dsp:nvSpPr>
        <dsp:cNvPr id="0" name=""/>
        <dsp:cNvSpPr/>
      </dsp:nvSpPr>
      <dsp:spPr>
        <a:xfrm>
          <a:off x="165607" y="2177447"/>
          <a:ext cx="301104" cy="301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97BD07C-C08F-4333-808F-C458E9D1EE6A}">
      <dsp:nvSpPr>
        <dsp:cNvPr id="0" name=""/>
        <dsp:cNvSpPr/>
      </dsp:nvSpPr>
      <dsp:spPr>
        <a:xfrm>
          <a:off x="632318" y="2054268"/>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dirty="0"/>
            <a:t>Behavioral Insights (What factors of our business do customers seem to enjoy?)</a:t>
          </a:r>
        </a:p>
      </dsp:txBody>
      <dsp:txXfrm>
        <a:off x="632318" y="2054268"/>
        <a:ext cx="9776601" cy="547462"/>
      </dsp:txXfrm>
    </dsp:sp>
    <dsp:sp modelId="{EAA58576-8C2E-4BD1-84E5-43AA7159DA58}">
      <dsp:nvSpPr>
        <dsp:cNvPr id="0" name=""/>
        <dsp:cNvSpPr/>
      </dsp:nvSpPr>
      <dsp:spPr>
        <a:xfrm>
          <a:off x="0" y="2738596"/>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AA7EC0-360C-4358-B594-DE3ED8C4151E}">
      <dsp:nvSpPr>
        <dsp:cNvPr id="0" name=""/>
        <dsp:cNvSpPr/>
      </dsp:nvSpPr>
      <dsp:spPr>
        <a:xfrm>
          <a:off x="165607" y="2861775"/>
          <a:ext cx="301104" cy="30110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86A8B00-BB6C-451B-9E86-3C3440AA5CF8}">
      <dsp:nvSpPr>
        <dsp:cNvPr id="0" name=""/>
        <dsp:cNvSpPr/>
      </dsp:nvSpPr>
      <dsp:spPr>
        <a:xfrm>
          <a:off x="632318" y="2738596"/>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a:t>Behavioral Impacts (What factors of our business do customers seem to dislike?)</a:t>
          </a:r>
          <a:endParaRPr lang="en-US" sz="1900" kern="1200" dirty="0"/>
        </a:p>
      </dsp:txBody>
      <dsp:txXfrm>
        <a:off x="632318" y="2738596"/>
        <a:ext cx="9776601" cy="547462"/>
      </dsp:txXfrm>
    </dsp:sp>
    <dsp:sp modelId="{D2587A84-2403-4A21-9525-E2549F0841EF}">
      <dsp:nvSpPr>
        <dsp:cNvPr id="0" name=""/>
        <dsp:cNvSpPr/>
      </dsp:nvSpPr>
      <dsp:spPr>
        <a:xfrm>
          <a:off x="0" y="3422923"/>
          <a:ext cx="10408920" cy="547462"/>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15D7108-4AD2-4A00-9340-2A31CF39F178}">
      <dsp:nvSpPr>
        <dsp:cNvPr id="0" name=""/>
        <dsp:cNvSpPr/>
      </dsp:nvSpPr>
      <dsp:spPr>
        <a:xfrm>
          <a:off x="165607" y="3546102"/>
          <a:ext cx="301104" cy="30110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D5D18A5-946C-4D8B-A74A-FFAB5110676A}">
      <dsp:nvSpPr>
        <dsp:cNvPr id="0" name=""/>
        <dsp:cNvSpPr/>
      </dsp:nvSpPr>
      <dsp:spPr>
        <a:xfrm>
          <a:off x="632318" y="3422923"/>
          <a:ext cx="9776601" cy="5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940" tIns="57940" rIns="57940" bIns="57940" numCol="1" spcCol="1270" anchor="ctr" anchorCtr="0">
          <a:noAutofit/>
        </a:bodyPr>
        <a:lstStyle/>
        <a:p>
          <a:pPr marL="0" lvl="0" indent="0" algn="l" defTabSz="844550">
            <a:lnSpc>
              <a:spcPct val="100000"/>
            </a:lnSpc>
            <a:spcBef>
              <a:spcPct val="0"/>
            </a:spcBef>
            <a:spcAft>
              <a:spcPct val="35000"/>
            </a:spcAft>
            <a:buNone/>
          </a:pPr>
          <a:r>
            <a:rPr lang="en-US" sz="1900" kern="1200" dirty="0"/>
            <a:t>Conclusion/Recommendations</a:t>
          </a:r>
        </a:p>
      </dsp:txBody>
      <dsp:txXfrm>
        <a:off x="632318" y="3422923"/>
        <a:ext cx="9776601" cy="547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AE1AF-DA38-451C-8CC2-CE5AEBF4087C}"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C841-DE91-42DC-8D62-99191497858C}" type="slidenum">
              <a:rPr lang="en-US" smtClean="0"/>
              <a:t>‹#›</a:t>
            </a:fld>
            <a:endParaRPr lang="en-US"/>
          </a:p>
        </p:txBody>
      </p:sp>
    </p:spTree>
    <p:extLst>
      <p:ext uri="{BB962C8B-B14F-4D97-AF65-F5344CB8AC3E}">
        <p14:creationId xmlns:p14="http://schemas.microsoft.com/office/powerpoint/2010/main" val="10993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2</a:t>
            </a:fld>
            <a:endParaRPr lang="en-US"/>
          </a:p>
        </p:txBody>
      </p:sp>
    </p:spTree>
    <p:extLst>
      <p:ext uri="{BB962C8B-B14F-4D97-AF65-F5344CB8AC3E}">
        <p14:creationId xmlns:p14="http://schemas.microsoft.com/office/powerpoint/2010/main" val="54313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6</a:t>
            </a:fld>
            <a:endParaRPr lang="en-US"/>
          </a:p>
        </p:txBody>
      </p:sp>
    </p:spTree>
    <p:extLst>
      <p:ext uri="{BB962C8B-B14F-4D97-AF65-F5344CB8AC3E}">
        <p14:creationId xmlns:p14="http://schemas.microsoft.com/office/powerpoint/2010/main" val="14899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7</a:t>
            </a:fld>
            <a:endParaRPr lang="en-US"/>
          </a:p>
        </p:txBody>
      </p:sp>
    </p:spTree>
    <p:extLst>
      <p:ext uri="{BB962C8B-B14F-4D97-AF65-F5344CB8AC3E}">
        <p14:creationId xmlns:p14="http://schemas.microsoft.com/office/powerpoint/2010/main" val="2571634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8</a:t>
            </a:fld>
            <a:endParaRPr lang="en-US"/>
          </a:p>
        </p:txBody>
      </p:sp>
    </p:spTree>
    <p:extLst>
      <p:ext uri="{BB962C8B-B14F-4D97-AF65-F5344CB8AC3E}">
        <p14:creationId xmlns:p14="http://schemas.microsoft.com/office/powerpoint/2010/main" val="318303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11</a:t>
            </a:fld>
            <a:endParaRPr lang="en-US"/>
          </a:p>
        </p:txBody>
      </p:sp>
    </p:spTree>
    <p:extLst>
      <p:ext uri="{BB962C8B-B14F-4D97-AF65-F5344CB8AC3E}">
        <p14:creationId xmlns:p14="http://schemas.microsoft.com/office/powerpoint/2010/main" val="223039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12</a:t>
            </a:fld>
            <a:endParaRPr lang="en-US"/>
          </a:p>
        </p:txBody>
      </p:sp>
    </p:spTree>
    <p:extLst>
      <p:ext uri="{BB962C8B-B14F-4D97-AF65-F5344CB8AC3E}">
        <p14:creationId xmlns:p14="http://schemas.microsoft.com/office/powerpoint/2010/main" val="269635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add negative findings </a:t>
            </a:r>
          </a:p>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13</a:t>
            </a:fld>
            <a:endParaRPr lang="en-US"/>
          </a:p>
        </p:txBody>
      </p:sp>
    </p:spTree>
    <p:extLst>
      <p:ext uri="{BB962C8B-B14F-4D97-AF65-F5344CB8AC3E}">
        <p14:creationId xmlns:p14="http://schemas.microsoft.com/office/powerpoint/2010/main" val="2021673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AC841-DE91-42DC-8D62-99191497858C}" type="slidenum">
              <a:rPr lang="en-US" smtClean="0"/>
              <a:t>21</a:t>
            </a:fld>
            <a:endParaRPr lang="en-US"/>
          </a:p>
        </p:txBody>
      </p:sp>
    </p:spTree>
    <p:extLst>
      <p:ext uri="{BB962C8B-B14F-4D97-AF65-F5344CB8AC3E}">
        <p14:creationId xmlns:p14="http://schemas.microsoft.com/office/powerpoint/2010/main" val="194553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6C63E-E786-42D6-ABC3-5DEECFEA445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7308918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6C63E-E786-42D6-ABC3-5DEECFEA445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233122626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6C63E-E786-42D6-ABC3-5DEECFEA445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347958435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6C63E-E786-42D6-ABC3-5DEECFEA445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363229616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6C63E-E786-42D6-ABC3-5DEECFEA445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322105427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6C63E-E786-42D6-ABC3-5DEECFEA445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32583022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6C63E-E786-42D6-ABC3-5DEECFEA445F}"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203998986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6C63E-E786-42D6-ABC3-5DEECFEA445F}"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194692036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6C63E-E786-42D6-ABC3-5DEECFEA445F}"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3036994657"/>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C63E-E786-42D6-ABC3-5DEECFEA445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293570941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C63E-E786-42D6-ABC3-5DEECFEA445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990FA-D96E-425D-B5FF-42A014B9089C}" type="slidenum">
              <a:rPr lang="en-US" smtClean="0"/>
              <a:t>‹#›</a:t>
            </a:fld>
            <a:endParaRPr lang="en-US"/>
          </a:p>
        </p:txBody>
      </p:sp>
    </p:spTree>
    <p:extLst>
      <p:ext uri="{BB962C8B-B14F-4D97-AF65-F5344CB8AC3E}">
        <p14:creationId xmlns:p14="http://schemas.microsoft.com/office/powerpoint/2010/main" val="87624490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86C63E-E786-42D6-ABC3-5DEECFEA445F}" type="datetimeFigureOut">
              <a:rPr lang="en-US" smtClean="0"/>
              <a:t>6/29/2024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5990FA-D96E-425D-B5FF-42A014B9089C}" type="slidenum">
              <a:rPr lang="en-US" smtClean="0"/>
              <a:t>‹#›</a:t>
            </a:fld>
            <a:endParaRPr lang="en-US"/>
          </a:p>
        </p:txBody>
      </p:sp>
    </p:spTree>
    <p:extLst>
      <p:ext uri="{BB962C8B-B14F-4D97-AF65-F5344CB8AC3E}">
        <p14:creationId xmlns:p14="http://schemas.microsoft.com/office/powerpoint/2010/main" val="4222945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0.png"/><Relationship Id="rId18"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0.svg"/><Relationship Id="rId17" Type="http://schemas.openxmlformats.org/officeDocument/2006/relationships/image" Target="../media/image33.svg"/><Relationship Id="rId2" Type="http://schemas.openxmlformats.org/officeDocument/2006/relationships/notesSlide" Target="../notesSlides/notesSlide7.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19.png"/><Relationship Id="rId5" Type="http://schemas.openxmlformats.org/officeDocument/2006/relationships/image" Target="../media/image24.png"/><Relationship Id="rId15" Type="http://schemas.openxmlformats.org/officeDocument/2006/relationships/hyperlink" Target="https://pixabay.com/en/phone-svg-vector-2374915/"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0.svg"/><Relationship Id="rId7"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idAndreo122/Customer-Retail-Analysis-Project"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FF5F-1290-728C-379C-9CE133A8BFEB}"/>
              </a:ext>
            </a:extLst>
          </p:cNvPr>
          <p:cNvSpPr>
            <a:spLocks noGrp="1"/>
          </p:cNvSpPr>
          <p:nvPr>
            <p:ph type="ctrTitle"/>
          </p:nvPr>
        </p:nvSpPr>
        <p:spPr>
          <a:xfrm>
            <a:off x="545432" y="988060"/>
            <a:ext cx="9144000" cy="2440940"/>
          </a:xfrm>
        </p:spPr>
        <p:txBody>
          <a:bodyPr/>
          <a:lstStyle/>
          <a:p>
            <a:pPr algn="l"/>
            <a:r>
              <a:rPr lang="en-US" b="1" dirty="0">
                <a:solidFill>
                  <a:schemeClr val="tx2">
                    <a:lumMod val="90000"/>
                    <a:lumOff val="10000"/>
                  </a:schemeClr>
                </a:solidFill>
              </a:rPr>
              <a:t>The Impact of Customer Behavior</a:t>
            </a:r>
          </a:p>
        </p:txBody>
      </p:sp>
      <p:sp>
        <p:nvSpPr>
          <p:cNvPr id="3" name="Subtitle 2">
            <a:extLst>
              <a:ext uri="{FF2B5EF4-FFF2-40B4-BE49-F238E27FC236}">
                <a16:creationId xmlns:a16="http://schemas.microsoft.com/office/drawing/2014/main" id="{53976487-94EE-CF05-9CBB-509DBB07C51B}"/>
              </a:ext>
            </a:extLst>
          </p:cNvPr>
          <p:cNvSpPr>
            <a:spLocks noGrp="1"/>
          </p:cNvSpPr>
          <p:nvPr>
            <p:ph type="subTitle" idx="1"/>
          </p:nvPr>
        </p:nvSpPr>
        <p:spPr>
          <a:xfrm>
            <a:off x="545432" y="4722019"/>
            <a:ext cx="9144000" cy="1655762"/>
          </a:xfrm>
        </p:spPr>
        <p:txBody>
          <a:bodyPr/>
          <a:lstStyle/>
          <a:p>
            <a:pPr algn="l"/>
            <a:r>
              <a:rPr lang="en-US" b="1" dirty="0"/>
              <a:t>By</a:t>
            </a:r>
            <a:r>
              <a:rPr lang="en-US" dirty="0"/>
              <a:t>: Sidney Andreano</a:t>
            </a:r>
          </a:p>
          <a:p>
            <a:pPr algn="l"/>
            <a:r>
              <a:rPr lang="en-US" b="1" dirty="0"/>
              <a:t>Last</a:t>
            </a:r>
            <a:r>
              <a:rPr lang="en-US" dirty="0"/>
              <a:t> </a:t>
            </a:r>
            <a:r>
              <a:rPr lang="en-US" b="1" dirty="0"/>
              <a:t>Updated</a:t>
            </a:r>
            <a:r>
              <a:rPr lang="en-US" dirty="0"/>
              <a:t>: May 13</a:t>
            </a:r>
            <a:r>
              <a:rPr lang="en-US" baseline="30000" dirty="0"/>
              <a:t>th</a:t>
            </a:r>
            <a:r>
              <a:rPr lang="en-US" dirty="0"/>
              <a:t>, 2024</a:t>
            </a:r>
          </a:p>
        </p:txBody>
      </p:sp>
      <p:sp>
        <p:nvSpPr>
          <p:cNvPr id="4" name="Rectangle 3">
            <a:extLst>
              <a:ext uri="{FF2B5EF4-FFF2-40B4-BE49-F238E27FC236}">
                <a16:creationId xmlns:a16="http://schemas.microsoft.com/office/drawing/2014/main" id="{0C51595C-A473-BA51-E861-F72E336CA4A2}"/>
              </a:ext>
            </a:extLst>
          </p:cNvPr>
          <p:cNvSpPr/>
          <p:nvPr/>
        </p:nvSpPr>
        <p:spPr>
          <a:xfrm>
            <a:off x="0" y="1308100"/>
            <a:ext cx="138545" cy="4241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234051"/>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228600" y="2609589"/>
            <a:ext cx="12034192" cy="1325563"/>
          </a:xfrm>
        </p:spPr>
        <p:txBody>
          <a:bodyPr/>
          <a:lstStyle/>
          <a:p>
            <a:pPr algn="ctr"/>
            <a:r>
              <a:rPr lang="en-US" b="1" dirty="0">
                <a:solidFill>
                  <a:schemeClr val="bg1"/>
                </a:solidFill>
              </a:rPr>
              <a:t>Let us look into the Categorical Insights.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63038" y="1470173"/>
            <a:ext cx="65924" cy="45687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a:off x="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B4B6226A-D01B-A917-704D-CD2B7620E6BB}"/>
              </a:ext>
            </a:extLst>
          </p:cNvPr>
          <p:cNvSpPr/>
          <p:nvPr/>
        </p:nvSpPr>
        <p:spPr>
          <a:xfrm rot="16200000" flipH="1">
            <a:off x="1127760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604303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rgbClr val="D5D5D5"/>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graph of different colored rectangular shapes&#10;&#10;Description automatically generated with medium confidence">
            <a:extLst>
              <a:ext uri="{FF2B5EF4-FFF2-40B4-BE49-F238E27FC236}">
                <a16:creationId xmlns:a16="http://schemas.microsoft.com/office/drawing/2014/main" id="{F3D840ED-524D-E50B-667F-F4A2008459D6}"/>
              </a:ext>
            </a:extLst>
          </p:cNvPr>
          <p:cNvPicPr>
            <a:picLocks noChangeAspect="1"/>
          </p:cNvPicPr>
          <p:nvPr/>
        </p:nvPicPr>
        <p:blipFill rotWithShape="1">
          <a:blip r:embed="rId3"/>
          <a:srcRect t="466"/>
          <a:stretch/>
        </p:blipFill>
        <p:spPr>
          <a:xfrm>
            <a:off x="923365" y="816223"/>
            <a:ext cx="10515600" cy="5050151"/>
          </a:xfrm>
          <a:prstGeom prst="rect">
            <a:avLst/>
          </a:prstGeom>
          <a:noFill/>
        </p:spPr>
      </p:pic>
      <p:sp>
        <p:nvSpPr>
          <p:cNvPr id="8" name="Rectangle 7">
            <a:extLst>
              <a:ext uri="{FF2B5EF4-FFF2-40B4-BE49-F238E27FC236}">
                <a16:creationId xmlns:a16="http://schemas.microsoft.com/office/drawing/2014/main" id="{1476C878-FC3D-A96F-722D-EF5EE8643C5E}"/>
              </a:ext>
            </a:extLst>
          </p:cNvPr>
          <p:cNvSpPr/>
          <p:nvPr/>
        </p:nvSpPr>
        <p:spPr>
          <a:xfrm>
            <a:off x="9220412" y="2898648"/>
            <a:ext cx="1097280" cy="284069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C67644-F5A6-EBEB-806A-4AAAB0F2E6BE}"/>
              </a:ext>
            </a:extLst>
          </p:cNvPr>
          <p:cNvSpPr/>
          <p:nvPr/>
        </p:nvSpPr>
        <p:spPr>
          <a:xfrm>
            <a:off x="7723844" y="1389888"/>
            <a:ext cx="1097280" cy="433425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FC0CBE-2750-6151-56C3-EC2E1A0687FD}"/>
              </a:ext>
            </a:extLst>
          </p:cNvPr>
          <p:cNvSpPr/>
          <p:nvPr/>
        </p:nvSpPr>
        <p:spPr>
          <a:xfrm>
            <a:off x="4755543" y="2113321"/>
            <a:ext cx="1097280" cy="36056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BD345B5-8DD9-2A29-1997-556A248F6A1A}"/>
              </a:ext>
            </a:extLst>
          </p:cNvPr>
          <p:cNvSpPr txBox="1"/>
          <p:nvPr/>
        </p:nvSpPr>
        <p:spPr>
          <a:xfrm>
            <a:off x="2680432" y="1298448"/>
            <a:ext cx="909510" cy="738664"/>
          </a:xfrm>
          <a:prstGeom prst="rect">
            <a:avLst/>
          </a:prstGeom>
          <a:noFill/>
          <a:ln>
            <a:solidFill>
              <a:schemeClr val="tx1"/>
            </a:solidFill>
          </a:ln>
        </p:spPr>
        <p:txBody>
          <a:bodyPr wrap="square" rtlCol="0">
            <a:spAutoFit/>
          </a:bodyPr>
          <a:lstStyle/>
          <a:p>
            <a:pPr algn="ctr"/>
            <a:r>
              <a:rPr lang="en-US" sz="1400" b="1" u="sng" dirty="0"/>
              <a:t>Total revenue</a:t>
            </a:r>
          </a:p>
          <a:p>
            <a:pPr algn="ctr"/>
            <a:r>
              <a:rPr lang="en-US" sz="1400" b="1" u="sng" dirty="0"/>
              <a:t>($)</a:t>
            </a:r>
          </a:p>
        </p:txBody>
      </p:sp>
      <p:sp>
        <p:nvSpPr>
          <p:cNvPr id="13" name="Right Brace 12">
            <a:extLst>
              <a:ext uri="{FF2B5EF4-FFF2-40B4-BE49-F238E27FC236}">
                <a16:creationId xmlns:a16="http://schemas.microsoft.com/office/drawing/2014/main" id="{4A861AD0-72AB-DEBA-9108-C6C9EA4D02D2}"/>
              </a:ext>
            </a:extLst>
          </p:cNvPr>
          <p:cNvSpPr/>
          <p:nvPr/>
        </p:nvSpPr>
        <p:spPr>
          <a:xfrm>
            <a:off x="1598392" y="1298448"/>
            <a:ext cx="148112" cy="442569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201EEED-82AA-0DFF-CD35-80214A5C1036}"/>
              </a:ext>
            </a:extLst>
          </p:cNvPr>
          <p:cNvCxnSpPr>
            <a:cxnSpLocks/>
            <a:stCxn id="13" idx="1"/>
          </p:cNvCxnSpPr>
          <p:nvPr/>
        </p:nvCxnSpPr>
        <p:spPr>
          <a:xfrm flipV="1">
            <a:off x="1746504" y="1821668"/>
            <a:ext cx="933928" cy="1689628"/>
          </a:xfrm>
          <a:prstGeom prst="line">
            <a:avLst/>
          </a:prstGeom>
        </p:spPr>
        <p:style>
          <a:lnRef idx="1">
            <a:schemeClr val="dk1"/>
          </a:lnRef>
          <a:fillRef idx="0">
            <a:schemeClr val="dk1"/>
          </a:fillRef>
          <a:effectRef idx="0">
            <a:schemeClr val="dk1"/>
          </a:effectRef>
          <a:fontRef idx="minor">
            <a:schemeClr val="tx1"/>
          </a:fontRef>
        </p:style>
      </p:cxnSp>
      <p:sp>
        <p:nvSpPr>
          <p:cNvPr id="27" name="Right Brace 26">
            <a:extLst>
              <a:ext uri="{FF2B5EF4-FFF2-40B4-BE49-F238E27FC236}">
                <a16:creationId xmlns:a16="http://schemas.microsoft.com/office/drawing/2014/main" id="{9BB4D5B7-FD2A-42AE-F7AA-FEF28E802869}"/>
              </a:ext>
            </a:extLst>
          </p:cNvPr>
          <p:cNvSpPr/>
          <p:nvPr/>
        </p:nvSpPr>
        <p:spPr>
          <a:xfrm rot="5400000">
            <a:off x="5956927" y="1672149"/>
            <a:ext cx="74142" cy="864738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2DA73492-2C29-6B1A-6ED4-61A728ADDD3B}"/>
              </a:ext>
            </a:extLst>
          </p:cNvPr>
          <p:cNvCxnSpPr>
            <a:cxnSpLocks/>
            <a:endCxn id="31" idx="2"/>
          </p:cNvCxnSpPr>
          <p:nvPr/>
        </p:nvCxnSpPr>
        <p:spPr>
          <a:xfrm flipV="1">
            <a:off x="10317692" y="4306215"/>
            <a:ext cx="851704" cy="1689628"/>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5D577850-44F5-02B6-8EC9-5FA323B8B2FA}"/>
              </a:ext>
            </a:extLst>
          </p:cNvPr>
          <p:cNvSpPr txBox="1"/>
          <p:nvPr/>
        </p:nvSpPr>
        <p:spPr>
          <a:xfrm>
            <a:off x="10620756" y="3567551"/>
            <a:ext cx="1097280" cy="738664"/>
          </a:xfrm>
          <a:prstGeom prst="rect">
            <a:avLst/>
          </a:prstGeom>
          <a:noFill/>
          <a:ln>
            <a:solidFill>
              <a:schemeClr val="tx1"/>
            </a:solidFill>
          </a:ln>
        </p:spPr>
        <p:txBody>
          <a:bodyPr wrap="square" rtlCol="0">
            <a:spAutoFit/>
          </a:bodyPr>
          <a:lstStyle/>
          <a:p>
            <a:pPr algn="ctr"/>
            <a:r>
              <a:rPr lang="en-US" sz="1400" b="1" u="sng" dirty="0"/>
              <a:t>Product Category Code</a:t>
            </a:r>
          </a:p>
        </p:txBody>
      </p:sp>
      <p:sp>
        <p:nvSpPr>
          <p:cNvPr id="37" name="TextBox 36">
            <a:extLst>
              <a:ext uri="{FF2B5EF4-FFF2-40B4-BE49-F238E27FC236}">
                <a16:creationId xmlns:a16="http://schemas.microsoft.com/office/drawing/2014/main" id="{B778AA6C-75FC-09EA-C8FB-B6369A69627B}"/>
              </a:ext>
            </a:extLst>
          </p:cNvPr>
          <p:cNvSpPr txBox="1"/>
          <p:nvPr/>
        </p:nvSpPr>
        <p:spPr>
          <a:xfrm flipH="1">
            <a:off x="9372212" y="2159919"/>
            <a:ext cx="793677" cy="646331"/>
          </a:xfrm>
          <a:prstGeom prst="rect">
            <a:avLst/>
          </a:prstGeom>
          <a:noFill/>
        </p:spPr>
        <p:txBody>
          <a:bodyPr wrap="square" rtlCol="0">
            <a:spAutoFit/>
          </a:bodyPr>
          <a:lstStyle/>
          <a:p>
            <a:pPr algn="ctr"/>
            <a:r>
              <a:rPr lang="en-US" b="1" dirty="0">
                <a:effectLst>
                  <a:glow rad="25400">
                    <a:srgbClr val="92D050">
                      <a:alpha val="40000"/>
                    </a:srgbClr>
                  </a:glow>
                  <a:outerShdw blurRad="38100" dist="38100" dir="2700000" algn="tl">
                    <a:srgbClr val="000000">
                      <a:alpha val="43137"/>
                    </a:srgbClr>
                  </a:outerShdw>
                </a:effectLst>
              </a:rPr>
              <a:t>3</a:t>
            </a:r>
            <a:r>
              <a:rPr lang="en-US" b="1" baseline="30000" dirty="0">
                <a:effectLst>
                  <a:glow rad="25400">
                    <a:srgbClr val="92D050">
                      <a:alpha val="40000"/>
                    </a:srgbClr>
                  </a:glow>
                  <a:outerShdw blurRad="38100" dist="38100" dir="2700000" algn="tl">
                    <a:srgbClr val="000000">
                      <a:alpha val="43137"/>
                    </a:srgbClr>
                  </a:outerShdw>
                </a:effectLst>
              </a:rPr>
              <a:t>rd</a:t>
            </a:r>
            <a:endParaRPr lang="en-US" b="1" dirty="0">
              <a:effectLst>
                <a:glow rad="25400">
                  <a:srgbClr val="92D050">
                    <a:alpha val="40000"/>
                  </a:srgbClr>
                </a:glow>
                <a:outerShdw blurRad="38100" dist="38100" dir="2700000" algn="tl">
                  <a:srgbClr val="000000">
                    <a:alpha val="43137"/>
                  </a:srgbClr>
                </a:outerShdw>
              </a:effectLst>
            </a:endParaRPr>
          </a:p>
          <a:p>
            <a:pPr algn="ctr"/>
            <a:endParaRPr lang="en-US" b="1" dirty="0">
              <a:effectLst>
                <a:glow rad="25400">
                  <a:schemeClr val="tx1">
                    <a:alpha val="40000"/>
                  </a:schemeClr>
                </a:glow>
                <a:outerShdw blurRad="38100" dist="38100" dir="2700000" algn="tl">
                  <a:srgbClr val="000000">
                    <a:alpha val="43137"/>
                  </a:srgbClr>
                </a:outerShdw>
              </a:effectLst>
            </a:endParaRPr>
          </a:p>
        </p:txBody>
      </p:sp>
      <p:sp>
        <p:nvSpPr>
          <p:cNvPr id="38" name="TextBox 37">
            <a:extLst>
              <a:ext uri="{FF2B5EF4-FFF2-40B4-BE49-F238E27FC236}">
                <a16:creationId xmlns:a16="http://schemas.microsoft.com/office/drawing/2014/main" id="{5CE796C9-FB2B-F661-2585-708F9D5AB9AD}"/>
              </a:ext>
            </a:extLst>
          </p:cNvPr>
          <p:cNvSpPr txBox="1"/>
          <p:nvPr/>
        </p:nvSpPr>
        <p:spPr>
          <a:xfrm flipH="1">
            <a:off x="7875645" y="704480"/>
            <a:ext cx="793677" cy="646331"/>
          </a:xfrm>
          <a:prstGeom prst="rect">
            <a:avLst/>
          </a:prstGeom>
          <a:noFill/>
          <a:effectLst>
            <a:glow rad="228600">
              <a:schemeClr val="accent2">
                <a:satMod val="175000"/>
                <a:alpha val="40000"/>
              </a:schemeClr>
            </a:glow>
          </a:effectLst>
        </p:spPr>
        <p:txBody>
          <a:bodyPr wrap="square" rtlCol="0">
            <a:spAutoFit/>
          </a:bodyPr>
          <a:lstStyle/>
          <a:p>
            <a:pPr algn="ctr"/>
            <a:r>
              <a:rPr lang="en-US" b="1"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rPr>
              <a:t>1</a:t>
            </a:r>
            <a:r>
              <a:rPr lang="en-US" b="1" baseline="30000"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rPr>
              <a:t>st</a:t>
            </a:r>
            <a:endParaRPr lang="en-US" b="1"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endParaRPr>
          </a:p>
          <a:p>
            <a:pPr algn="ctr"/>
            <a:endParaRPr lang="en-US" b="1" dirty="0">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43F9FD83-62E4-285F-6B4B-C74692E46F02}"/>
              </a:ext>
            </a:extLst>
          </p:cNvPr>
          <p:cNvSpPr txBox="1"/>
          <p:nvPr/>
        </p:nvSpPr>
        <p:spPr>
          <a:xfrm flipH="1">
            <a:off x="4888393" y="1386024"/>
            <a:ext cx="793677" cy="923330"/>
          </a:xfrm>
          <a:prstGeom prst="rect">
            <a:avLst/>
          </a:prstGeom>
          <a:noFill/>
        </p:spPr>
        <p:txBody>
          <a:bodyPr wrap="square" rtlCol="0">
            <a:spAutoFit/>
          </a:bodyPr>
          <a:lstStyle/>
          <a:p>
            <a:pPr algn="ctr"/>
            <a:r>
              <a:rPr lang="en-US" b="1"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rPr>
              <a:t>2</a:t>
            </a:r>
            <a:r>
              <a:rPr lang="en-US" b="1" baseline="30000"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rPr>
              <a:t>nd</a:t>
            </a:r>
            <a:endParaRPr lang="en-US" b="1"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endParaRPr>
          </a:p>
          <a:p>
            <a:pPr algn="ctr"/>
            <a:endParaRPr lang="en-US" b="1" dirty="0">
              <a:ln>
                <a:solidFill>
                  <a:schemeClr val="accent6">
                    <a:alpha val="50000"/>
                  </a:schemeClr>
                </a:solidFill>
              </a:ln>
              <a:solidFill>
                <a:srgbClr val="A50021"/>
              </a:solidFill>
              <a:effectLst>
                <a:outerShdw blurRad="38100" dist="38100" dir="2700000" algn="tl">
                  <a:srgbClr val="000000">
                    <a:alpha val="43137"/>
                  </a:srgbClr>
                </a:outerShdw>
              </a:effectLst>
            </a:endParaRPr>
          </a:p>
          <a:p>
            <a:pPr algn="ctr"/>
            <a:endParaRPr lang="en-US" b="1" dirty="0">
              <a:solidFill>
                <a:srgbClr val="A50021"/>
              </a:solidFill>
              <a:effectLst>
                <a:outerShdw blurRad="38100" dist="38100" dir="2700000" algn="tl">
                  <a:srgbClr val="000000">
                    <a:alpha val="43137"/>
                  </a:srgbClr>
                </a:outerShdw>
              </a:effectLst>
            </a:endParaRPr>
          </a:p>
        </p:txBody>
      </p:sp>
      <p:sp>
        <p:nvSpPr>
          <p:cNvPr id="49" name="TextBox 48">
            <a:extLst>
              <a:ext uri="{FF2B5EF4-FFF2-40B4-BE49-F238E27FC236}">
                <a16:creationId xmlns:a16="http://schemas.microsoft.com/office/drawing/2014/main" id="{A584BC45-0D1F-32DC-4F35-A98134D72D37}"/>
              </a:ext>
            </a:extLst>
          </p:cNvPr>
          <p:cNvSpPr txBox="1"/>
          <p:nvPr/>
        </p:nvSpPr>
        <p:spPr>
          <a:xfrm flipH="1">
            <a:off x="4523870" y="1693801"/>
            <a:ext cx="1500816" cy="307777"/>
          </a:xfrm>
          <a:prstGeom prst="rect">
            <a:avLst/>
          </a:prstGeom>
          <a:noFill/>
        </p:spPr>
        <p:txBody>
          <a:bodyPr wrap="square" rtlCol="0">
            <a:spAutoFit/>
          </a:bodyPr>
          <a:lstStyle/>
          <a:p>
            <a:pPr algn="ctr"/>
            <a:r>
              <a:rPr lang="en-US" sz="1400" b="1" i="0" dirty="0">
                <a:solidFill>
                  <a:schemeClr val="accent6"/>
                </a:solidFill>
                <a:latin typeface="Aptos Light" panose="020F0502020204030204" pitchFamily="34" charset="0"/>
              </a:rPr>
              <a:t>$</a:t>
            </a:r>
            <a:r>
              <a:rPr lang="en-US" sz="1400" b="1" i="0" dirty="0">
                <a:solidFill>
                  <a:srgbClr val="333333"/>
                </a:solidFill>
                <a:latin typeface="Aptos Light" panose="020F0502020204030204" pitchFamily="34" charset="0"/>
              </a:rPr>
              <a:t>10,722,464</a:t>
            </a:r>
            <a:endParaRPr lang="en-US" sz="1400" dirty="0">
              <a:latin typeface="Aptos Light" panose="020F0502020204030204" pitchFamily="34" charset="0"/>
            </a:endParaRPr>
          </a:p>
        </p:txBody>
      </p:sp>
      <p:sp>
        <p:nvSpPr>
          <p:cNvPr id="50" name="TextBox 49">
            <a:extLst>
              <a:ext uri="{FF2B5EF4-FFF2-40B4-BE49-F238E27FC236}">
                <a16:creationId xmlns:a16="http://schemas.microsoft.com/office/drawing/2014/main" id="{E707CF05-B1B7-645A-B3E6-981908DB1FA4}"/>
              </a:ext>
            </a:extLst>
          </p:cNvPr>
          <p:cNvSpPr txBox="1"/>
          <p:nvPr/>
        </p:nvSpPr>
        <p:spPr>
          <a:xfrm flipH="1">
            <a:off x="7522075" y="991626"/>
            <a:ext cx="1500816" cy="307777"/>
          </a:xfrm>
          <a:prstGeom prst="rect">
            <a:avLst/>
          </a:prstGeom>
          <a:noFill/>
        </p:spPr>
        <p:txBody>
          <a:bodyPr wrap="square" rtlCol="0">
            <a:spAutoFit/>
          </a:bodyPr>
          <a:lstStyle/>
          <a:p>
            <a:pPr algn="ctr"/>
            <a:r>
              <a:rPr lang="en-US" sz="1400" b="1" i="0" dirty="0">
                <a:solidFill>
                  <a:schemeClr val="accent6"/>
                </a:solidFill>
                <a:effectLst>
                  <a:outerShdw blurRad="38100" dist="38100" dir="2700000" algn="tl">
                    <a:srgbClr val="000000">
                      <a:alpha val="43137"/>
                    </a:srgbClr>
                  </a:outerShdw>
                </a:effectLst>
                <a:latin typeface="Aptos Light" panose="020F0502020204030204" pitchFamily="34" charset="0"/>
              </a:rPr>
              <a:t>$</a:t>
            </a:r>
            <a:r>
              <a:rPr lang="en-US" sz="1400" b="1" dirty="0">
                <a:solidFill>
                  <a:srgbClr val="333333"/>
                </a:solidFill>
                <a:effectLst>
                  <a:outerShdw blurRad="38100" dist="38100" dir="2700000" algn="tl">
                    <a:srgbClr val="000000">
                      <a:alpha val="43137"/>
                    </a:srgbClr>
                  </a:outerShdw>
                </a:effectLst>
                <a:latin typeface="Aptos Light" panose="020F0502020204030204" pitchFamily="34" charset="0"/>
              </a:rPr>
              <a:t>12,822,694</a:t>
            </a:r>
            <a:endParaRPr lang="en-US" sz="1400" dirty="0">
              <a:effectLst>
                <a:outerShdw blurRad="38100" dist="38100" dir="2700000" algn="tl">
                  <a:srgbClr val="000000">
                    <a:alpha val="43137"/>
                  </a:srgbClr>
                </a:outerShdw>
              </a:effectLst>
              <a:latin typeface="Aptos Light" panose="020F0502020204030204" pitchFamily="34" charset="0"/>
            </a:endParaRPr>
          </a:p>
        </p:txBody>
      </p:sp>
      <p:sp>
        <p:nvSpPr>
          <p:cNvPr id="51" name="TextBox 50">
            <a:extLst>
              <a:ext uri="{FF2B5EF4-FFF2-40B4-BE49-F238E27FC236}">
                <a16:creationId xmlns:a16="http://schemas.microsoft.com/office/drawing/2014/main" id="{DF220AE2-ADAE-57C7-B368-8D9D192AA1E7}"/>
              </a:ext>
            </a:extLst>
          </p:cNvPr>
          <p:cNvSpPr txBox="1"/>
          <p:nvPr/>
        </p:nvSpPr>
        <p:spPr>
          <a:xfrm flipH="1">
            <a:off x="9018643" y="2448641"/>
            <a:ext cx="1500816" cy="307777"/>
          </a:xfrm>
          <a:prstGeom prst="rect">
            <a:avLst/>
          </a:prstGeom>
          <a:noFill/>
        </p:spPr>
        <p:txBody>
          <a:bodyPr wrap="square" rtlCol="0">
            <a:spAutoFit/>
          </a:bodyPr>
          <a:lstStyle/>
          <a:p>
            <a:pPr algn="ctr"/>
            <a:r>
              <a:rPr lang="en-US" sz="1400" b="1" i="0" dirty="0">
                <a:solidFill>
                  <a:schemeClr val="accent6"/>
                </a:solidFill>
                <a:latin typeface="Aptos Light" panose="020F0502020204030204" pitchFamily="34" charset="0"/>
              </a:rPr>
              <a:t>$</a:t>
            </a:r>
            <a:r>
              <a:rPr lang="en-US" sz="1400" b="1" dirty="0">
                <a:solidFill>
                  <a:srgbClr val="333333"/>
                </a:solidFill>
                <a:latin typeface="Aptos Light" panose="020F0502020204030204" pitchFamily="34" charset="0"/>
              </a:rPr>
              <a:t>8,438,993</a:t>
            </a:r>
            <a:endParaRPr lang="en-US" sz="1400" dirty="0">
              <a:latin typeface="Aptos Light" panose="020F0502020204030204" pitchFamily="34" charset="0"/>
            </a:endParaRPr>
          </a:p>
        </p:txBody>
      </p:sp>
      <p:sp>
        <p:nvSpPr>
          <p:cNvPr id="55" name="TextBox 54">
            <a:extLst>
              <a:ext uri="{FF2B5EF4-FFF2-40B4-BE49-F238E27FC236}">
                <a16:creationId xmlns:a16="http://schemas.microsoft.com/office/drawing/2014/main" id="{69EAFBEB-54AC-89F1-3A54-7A30B6A7F541}"/>
              </a:ext>
            </a:extLst>
          </p:cNvPr>
          <p:cNvSpPr txBox="1"/>
          <p:nvPr/>
        </p:nvSpPr>
        <p:spPr>
          <a:xfrm>
            <a:off x="1796990" y="3212258"/>
            <a:ext cx="1053494" cy="307777"/>
          </a:xfrm>
          <a:prstGeom prst="rect">
            <a:avLst/>
          </a:prstGeom>
          <a:noFill/>
        </p:spPr>
        <p:txBody>
          <a:bodyPr wrap="none" rtlCol="0">
            <a:spAutoFit/>
          </a:bodyPr>
          <a:lstStyle/>
          <a:p>
            <a:r>
              <a:rPr lang="en-US" sz="1400" b="1" dirty="0">
                <a:solidFill>
                  <a:srgbClr val="92D050"/>
                </a:solidFill>
                <a:latin typeface="Aptos Light" panose="020B0004020202020204" pitchFamily="34" charset="0"/>
              </a:rPr>
              <a:t>$</a:t>
            </a:r>
            <a:r>
              <a:rPr lang="en-US" sz="1400" b="1" dirty="0">
                <a:latin typeface="Aptos Light" panose="020B0004020202020204" pitchFamily="34" charset="0"/>
              </a:rPr>
              <a:t>6,251,137</a:t>
            </a:r>
          </a:p>
        </p:txBody>
      </p:sp>
      <p:sp>
        <p:nvSpPr>
          <p:cNvPr id="56" name="TextBox 55">
            <a:extLst>
              <a:ext uri="{FF2B5EF4-FFF2-40B4-BE49-F238E27FC236}">
                <a16:creationId xmlns:a16="http://schemas.microsoft.com/office/drawing/2014/main" id="{6AD13961-E2BA-6F21-419B-84F873D2C4A3}"/>
              </a:ext>
            </a:extLst>
          </p:cNvPr>
          <p:cNvSpPr txBox="1"/>
          <p:nvPr/>
        </p:nvSpPr>
        <p:spPr>
          <a:xfrm>
            <a:off x="3275917" y="3212257"/>
            <a:ext cx="1053494" cy="307777"/>
          </a:xfrm>
          <a:prstGeom prst="rect">
            <a:avLst/>
          </a:prstGeom>
          <a:noFill/>
        </p:spPr>
        <p:txBody>
          <a:bodyPr wrap="none" rtlCol="0">
            <a:spAutoFit/>
          </a:bodyPr>
          <a:lstStyle/>
          <a:p>
            <a:r>
              <a:rPr lang="en-US" sz="1400" b="1" dirty="0">
                <a:solidFill>
                  <a:srgbClr val="92D050"/>
                </a:solidFill>
                <a:latin typeface="Aptos Light" panose="020B0004020202020204" pitchFamily="34" charset="0"/>
              </a:rPr>
              <a:t>$</a:t>
            </a:r>
            <a:r>
              <a:rPr lang="en-US" sz="1400" b="1" dirty="0">
                <a:latin typeface="Aptos Light" panose="020B0004020202020204" pitchFamily="34" charset="0"/>
              </a:rPr>
              <a:t>6,219,774</a:t>
            </a:r>
          </a:p>
        </p:txBody>
      </p:sp>
      <p:sp>
        <p:nvSpPr>
          <p:cNvPr id="57" name="TextBox 56">
            <a:extLst>
              <a:ext uri="{FF2B5EF4-FFF2-40B4-BE49-F238E27FC236}">
                <a16:creationId xmlns:a16="http://schemas.microsoft.com/office/drawing/2014/main" id="{B34B59B2-B1B8-4B21-ABB6-0BBC94008DE4}"/>
              </a:ext>
            </a:extLst>
          </p:cNvPr>
          <p:cNvSpPr txBox="1"/>
          <p:nvPr/>
        </p:nvSpPr>
        <p:spPr>
          <a:xfrm>
            <a:off x="6252111" y="3936883"/>
            <a:ext cx="1053494" cy="307777"/>
          </a:xfrm>
          <a:prstGeom prst="rect">
            <a:avLst/>
          </a:prstGeom>
          <a:noFill/>
        </p:spPr>
        <p:txBody>
          <a:bodyPr wrap="none" rtlCol="0">
            <a:spAutoFit/>
          </a:bodyPr>
          <a:lstStyle/>
          <a:p>
            <a:r>
              <a:rPr lang="en-US" sz="1400" b="1" dirty="0">
                <a:solidFill>
                  <a:srgbClr val="92D050"/>
                </a:solidFill>
                <a:latin typeface="Aptos Light" panose="020B0004020202020204" pitchFamily="34" charset="0"/>
              </a:rPr>
              <a:t>$</a:t>
            </a:r>
            <a:r>
              <a:rPr lang="en-US" sz="1400" b="1" dirty="0">
                <a:latin typeface="Aptos Light" panose="020B0004020202020204" pitchFamily="34" charset="0"/>
              </a:rPr>
              <a:t>4,124,709</a:t>
            </a:r>
          </a:p>
        </p:txBody>
      </p:sp>
      <p:sp>
        <p:nvSpPr>
          <p:cNvPr id="2" name="Right Triangle 1">
            <a:extLst>
              <a:ext uri="{FF2B5EF4-FFF2-40B4-BE49-F238E27FC236}">
                <a16:creationId xmlns:a16="http://schemas.microsoft.com/office/drawing/2014/main" id="{376FC18D-ED3D-6AA1-27BB-A87B8FC5A5AA}"/>
              </a:ext>
            </a:extLst>
          </p:cNvPr>
          <p:cNvSpPr/>
          <p:nvPr/>
        </p:nvSpPr>
        <p:spPr>
          <a:xfrm rot="10800000" flipH="1">
            <a:off x="558209" y="352240"/>
            <a:ext cx="942426" cy="816223"/>
          </a:xfrm>
          <a:prstGeom prst="rtTriangl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descr="Dollar with solid fill">
            <a:extLst>
              <a:ext uri="{FF2B5EF4-FFF2-40B4-BE49-F238E27FC236}">
                <a16:creationId xmlns:a16="http://schemas.microsoft.com/office/drawing/2014/main" id="{AD106A5D-04DA-17E1-B344-7EFA3A8EA5A2}"/>
              </a:ext>
            </a:extLst>
          </p:cNvPr>
          <p:cNvSpPr/>
          <p:nvPr/>
        </p:nvSpPr>
        <p:spPr>
          <a:xfrm>
            <a:off x="644294" y="387165"/>
            <a:ext cx="392747" cy="419257"/>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152906"/>
              <a:satOff val="-11426"/>
              <a:lumOff val="12582"/>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2243264650"/>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par>
                                <p:cTn id="44" presetID="22" presetClass="exit" presetSubtype="4" fill="hold" grpId="1" nodeType="withEffect">
                                  <p:stCondLst>
                                    <p:cond delay="0"/>
                                  </p:stCondLst>
                                  <p:childTnLst>
                                    <p:animEffect transition="out" filter="wipe(down)">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00"/>
                                        <p:tgtEl>
                                          <p:spTgt spid="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down)">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left)">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left)">
                                      <p:cBhvr>
                                        <p:cTn id="85" dur="500"/>
                                        <p:tgtEl>
                                          <p:spTgt spid="50"/>
                                        </p:tgtEl>
                                      </p:cBhvr>
                                    </p:animEffect>
                                  </p:childTnLst>
                                </p:cTn>
                              </p:par>
                            </p:childTnLst>
                          </p:cTn>
                        </p:par>
                        <p:par>
                          <p:cTn id="86" fill="hold">
                            <p:stCondLst>
                              <p:cond delay="500"/>
                            </p:stCondLst>
                            <p:childTnLst>
                              <p:par>
                                <p:cTn id="87" presetID="26" presetClass="emph" presetSubtype="0" fill="hold" grpId="1" nodeType="afterEffect">
                                  <p:stCondLst>
                                    <p:cond delay="0"/>
                                  </p:stCondLst>
                                  <p:childTnLst>
                                    <p:animEffect transition="out" filter="fade">
                                      <p:cBhvr>
                                        <p:cTn id="88" dur="500" tmFilter="0, 0; .2, .5; .8, .5; 1, 0"/>
                                        <p:tgtEl>
                                          <p:spTgt spid="50"/>
                                        </p:tgtEl>
                                      </p:cBhvr>
                                    </p:animEffect>
                                    <p:animScale>
                                      <p:cBhvr>
                                        <p:cTn id="89" dur="250" autoRev="1" fill="hold"/>
                                        <p:tgtEl>
                                          <p:spTgt spid="50"/>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22" presetClass="exit" presetSubtype="2" fill="hold" grpId="1" nodeType="clickEffect">
                                  <p:stCondLst>
                                    <p:cond delay="0"/>
                                  </p:stCondLst>
                                  <p:childTnLst>
                                    <p:animEffect transition="out" filter="wipe(right)">
                                      <p:cBhvr>
                                        <p:cTn id="93" dur="500"/>
                                        <p:tgtEl>
                                          <p:spTgt spid="9"/>
                                        </p:tgtEl>
                                      </p:cBhvr>
                                    </p:animEffect>
                                    <p:set>
                                      <p:cBhvr>
                                        <p:cTn id="94" dur="1" fill="hold">
                                          <p:stCondLst>
                                            <p:cond delay="499"/>
                                          </p:stCondLst>
                                        </p:cTn>
                                        <p:tgtEl>
                                          <p:spTgt spid="9"/>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22" presetClass="exit" presetSubtype="2" fill="hold" grpId="2" nodeType="withEffect">
                                  <p:stCondLst>
                                    <p:cond delay="0"/>
                                  </p:stCondLst>
                                  <p:childTnLst>
                                    <p:animEffect transition="out" filter="wipe(right)">
                                      <p:cBhvr>
                                        <p:cTn id="99" dur="500"/>
                                        <p:tgtEl>
                                          <p:spTgt spid="50"/>
                                        </p:tgtEl>
                                      </p:cBhvr>
                                    </p:animEffect>
                                    <p:set>
                                      <p:cBhvr>
                                        <p:cTn id="100" dur="1" fill="hold">
                                          <p:stCondLst>
                                            <p:cond delay="499"/>
                                          </p:stCondLst>
                                        </p:cTn>
                                        <p:tgtEl>
                                          <p:spTgt spid="5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grpId="1" nodeType="clickEffect">
                                  <p:stCondLst>
                                    <p:cond delay="0"/>
                                  </p:stCondLst>
                                  <p:childTnLst>
                                    <p:animEffect transition="out" filter="wipe(right)">
                                      <p:cBhvr>
                                        <p:cTn id="104" dur="500"/>
                                        <p:tgtEl>
                                          <p:spTgt spid="11"/>
                                        </p:tgtEl>
                                      </p:cBhvr>
                                    </p:animEffect>
                                    <p:set>
                                      <p:cBhvr>
                                        <p:cTn id="105" dur="1" fill="hold">
                                          <p:stCondLst>
                                            <p:cond delay="499"/>
                                          </p:stCondLst>
                                        </p:cTn>
                                        <p:tgtEl>
                                          <p:spTgt spid="11"/>
                                        </p:tgtEl>
                                        <p:attrNameLst>
                                          <p:attrName>style.visibility</p:attrName>
                                        </p:attrNameLst>
                                      </p:cBhvr>
                                      <p:to>
                                        <p:strVal val="hidden"/>
                                      </p:to>
                                    </p:set>
                                  </p:childTnLst>
                                </p:cTn>
                              </p:par>
                              <p:par>
                                <p:cTn id="106" presetID="22" presetClass="exit" presetSubtype="2" fill="hold" grpId="1" nodeType="withEffect">
                                  <p:stCondLst>
                                    <p:cond delay="0"/>
                                  </p:stCondLst>
                                  <p:childTnLst>
                                    <p:animEffect transition="out" filter="wipe(right)">
                                      <p:cBhvr>
                                        <p:cTn id="107" dur="500"/>
                                        <p:tgtEl>
                                          <p:spTgt spid="39"/>
                                        </p:tgtEl>
                                      </p:cBhvr>
                                    </p:animEffect>
                                    <p:set>
                                      <p:cBhvr>
                                        <p:cTn id="108" dur="1" fill="hold">
                                          <p:stCondLst>
                                            <p:cond delay="499"/>
                                          </p:stCondLst>
                                        </p:cTn>
                                        <p:tgtEl>
                                          <p:spTgt spid="39"/>
                                        </p:tgtEl>
                                        <p:attrNameLst>
                                          <p:attrName>style.visibility</p:attrName>
                                        </p:attrNameLst>
                                      </p:cBhvr>
                                      <p:to>
                                        <p:strVal val="hidden"/>
                                      </p:to>
                                    </p:set>
                                  </p:childTnLst>
                                </p:cTn>
                              </p:par>
                              <p:par>
                                <p:cTn id="109" presetID="22" presetClass="exit" presetSubtype="2" fill="hold" grpId="1" nodeType="withEffect">
                                  <p:stCondLst>
                                    <p:cond delay="0"/>
                                  </p:stCondLst>
                                  <p:childTnLst>
                                    <p:animEffect transition="out" filter="wipe(right)">
                                      <p:cBhvr>
                                        <p:cTn id="110" dur="500"/>
                                        <p:tgtEl>
                                          <p:spTgt spid="49"/>
                                        </p:tgtEl>
                                      </p:cBhvr>
                                    </p:animEffect>
                                    <p:set>
                                      <p:cBhvr>
                                        <p:cTn id="111" dur="1" fill="hold">
                                          <p:stCondLst>
                                            <p:cond delay="499"/>
                                          </p:stCondLst>
                                        </p:cTn>
                                        <p:tgtEl>
                                          <p:spTgt spid="4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xit" presetSubtype="2" fill="hold" grpId="1" nodeType="clickEffect">
                                  <p:stCondLst>
                                    <p:cond delay="0"/>
                                  </p:stCondLst>
                                  <p:childTnLst>
                                    <p:animEffect transition="out" filter="wipe(right)">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22" presetClass="exit" presetSubtype="2" fill="hold" grpId="1" nodeType="withEffect">
                                  <p:stCondLst>
                                    <p:cond delay="0"/>
                                  </p:stCondLst>
                                  <p:childTnLst>
                                    <p:animEffect transition="out" filter="wipe(right)">
                                      <p:cBhvr>
                                        <p:cTn id="118" dur="500"/>
                                        <p:tgtEl>
                                          <p:spTgt spid="37"/>
                                        </p:tgtEl>
                                      </p:cBhvr>
                                    </p:animEffect>
                                    <p:set>
                                      <p:cBhvr>
                                        <p:cTn id="119" dur="1" fill="hold">
                                          <p:stCondLst>
                                            <p:cond delay="499"/>
                                          </p:stCondLst>
                                        </p:cTn>
                                        <p:tgtEl>
                                          <p:spTgt spid="37"/>
                                        </p:tgtEl>
                                        <p:attrNameLst>
                                          <p:attrName>style.visibility</p:attrName>
                                        </p:attrNameLst>
                                      </p:cBhvr>
                                      <p:to>
                                        <p:strVal val="hidden"/>
                                      </p:to>
                                    </p:set>
                                  </p:childTnLst>
                                </p:cTn>
                              </p:par>
                              <p:par>
                                <p:cTn id="120" presetID="22" presetClass="exit" presetSubtype="2" fill="hold" grpId="1" nodeType="withEffect">
                                  <p:stCondLst>
                                    <p:cond delay="0"/>
                                  </p:stCondLst>
                                  <p:childTnLst>
                                    <p:animEffect transition="out" filter="wipe(right)">
                                      <p:cBhvr>
                                        <p:cTn id="121" dur="500"/>
                                        <p:tgtEl>
                                          <p:spTgt spid="51"/>
                                        </p:tgtEl>
                                      </p:cBhvr>
                                    </p:animEffect>
                                    <p:set>
                                      <p:cBhvr>
                                        <p:cTn id="122" dur="1" fill="hold">
                                          <p:stCondLst>
                                            <p:cond delay="499"/>
                                          </p:stCondLst>
                                        </p:cTn>
                                        <p:tgtEl>
                                          <p:spTgt spid="5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500"/>
                                        <p:tgtEl>
                                          <p:spTgt spid="55"/>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wipe(down)">
                                      <p:cBhvr>
                                        <p:cTn id="130" dur="500"/>
                                        <p:tgtEl>
                                          <p:spTgt spid="56"/>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down)">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1" nodeType="clickEffect">
                                  <p:stCondLst>
                                    <p:cond delay="0"/>
                                  </p:stCondLst>
                                  <p:childTnLst>
                                    <p:animEffect transition="out" filter="wipe(down)">
                                      <p:cBhvr>
                                        <p:cTn id="137" dur="500"/>
                                        <p:tgtEl>
                                          <p:spTgt spid="55"/>
                                        </p:tgtEl>
                                      </p:cBhvr>
                                    </p:animEffect>
                                    <p:set>
                                      <p:cBhvr>
                                        <p:cTn id="138" dur="1" fill="hold">
                                          <p:stCondLst>
                                            <p:cond delay="499"/>
                                          </p:stCondLst>
                                        </p:cTn>
                                        <p:tgtEl>
                                          <p:spTgt spid="55"/>
                                        </p:tgtEl>
                                        <p:attrNameLst>
                                          <p:attrName>style.visibility</p:attrName>
                                        </p:attrNameLst>
                                      </p:cBhvr>
                                      <p:to>
                                        <p:strVal val="hidden"/>
                                      </p:to>
                                    </p:set>
                                  </p:childTnLst>
                                </p:cTn>
                              </p:par>
                              <p:par>
                                <p:cTn id="139" presetID="22" presetClass="exit" presetSubtype="4" fill="hold" grpId="1" nodeType="withEffect">
                                  <p:stCondLst>
                                    <p:cond delay="0"/>
                                  </p:stCondLst>
                                  <p:childTnLst>
                                    <p:animEffect transition="out" filter="wipe(down)">
                                      <p:cBhvr>
                                        <p:cTn id="140" dur="500"/>
                                        <p:tgtEl>
                                          <p:spTgt spid="56"/>
                                        </p:tgtEl>
                                      </p:cBhvr>
                                    </p:animEffect>
                                    <p:set>
                                      <p:cBhvr>
                                        <p:cTn id="141" dur="1" fill="hold">
                                          <p:stCondLst>
                                            <p:cond delay="499"/>
                                          </p:stCondLst>
                                        </p:cTn>
                                        <p:tgtEl>
                                          <p:spTgt spid="56"/>
                                        </p:tgtEl>
                                        <p:attrNameLst>
                                          <p:attrName>style.visibility</p:attrName>
                                        </p:attrNameLst>
                                      </p:cBhvr>
                                      <p:to>
                                        <p:strVal val="hidden"/>
                                      </p:to>
                                    </p:set>
                                  </p:childTnLst>
                                </p:cTn>
                              </p:par>
                              <p:par>
                                <p:cTn id="142" presetID="22" presetClass="exit" presetSubtype="4" fill="hold" grpId="1" nodeType="withEffect">
                                  <p:stCondLst>
                                    <p:cond delay="0"/>
                                  </p:stCondLst>
                                  <p:childTnLst>
                                    <p:animEffect transition="out" filter="wipe(down)">
                                      <p:cBhvr>
                                        <p:cTn id="143" dur="500"/>
                                        <p:tgtEl>
                                          <p:spTgt spid="57"/>
                                        </p:tgtEl>
                                      </p:cBhvr>
                                    </p:animEffect>
                                    <p:set>
                                      <p:cBhvr>
                                        <p:cTn id="144"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1" grpId="0" animBg="1"/>
      <p:bldP spid="11" grpId="1" animBg="1"/>
      <p:bldP spid="12" grpId="0" animBg="1"/>
      <p:bldP spid="12" grpId="1" animBg="1"/>
      <p:bldP spid="13" grpId="0" animBg="1"/>
      <p:bldP spid="13" grpId="1" animBg="1"/>
      <p:bldP spid="27" grpId="0" animBg="1"/>
      <p:bldP spid="27" grpId="1" animBg="1"/>
      <p:bldP spid="31" grpId="0" animBg="1"/>
      <p:bldP spid="31" grpId="1" animBg="1"/>
      <p:bldP spid="37" grpId="0"/>
      <p:bldP spid="37" grpId="1"/>
      <p:bldP spid="38" grpId="0"/>
      <p:bldP spid="38" grpId="1"/>
      <p:bldP spid="39" grpId="0"/>
      <p:bldP spid="39" grpId="1"/>
      <p:bldP spid="49" grpId="0"/>
      <p:bldP spid="49" grpId="1"/>
      <p:bldP spid="50" grpId="0"/>
      <p:bldP spid="50" grpId="1"/>
      <p:bldP spid="50" grpId="2"/>
      <p:bldP spid="51" grpId="0"/>
      <p:bldP spid="51" grpId="1"/>
      <p:bldP spid="55" grpId="0"/>
      <p:bldP spid="55" grpId="1"/>
      <p:bldP spid="56" grpId="0"/>
      <p:bldP spid="56" grpId="1"/>
      <p:bldP spid="57" grpId="0"/>
      <p:bldP spid="5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9E388F9-2021-0DE0-3202-9E68CF6F4D93}"/>
              </a:ext>
            </a:extLst>
          </p:cNvPr>
          <p:cNvCxnSpPr>
            <a:cxnSpLocks/>
          </p:cNvCxnSpPr>
          <p:nvPr/>
        </p:nvCxnSpPr>
        <p:spPr>
          <a:xfrm>
            <a:off x="1480918" y="-68805"/>
            <a:ext cx="0" cy="679226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550E9CE-AB74-F852-7CC8-6975960F8768}"/>
              </a:ext>
            </a:extLst>
          </p:cNvPr>
          <p:cNvCxnSpPr>
            <a:cxnSpLocks/>
          </p:cNvCxnSpPr>
          <p:nvPr/>
        </p:nvCxnSpPr>
        <p:spPr>
          <a:xfrm flipV="1">
            <a:off x="8331656" y="89691"/>
            <a:ext cx="1536192" cy="1"/>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pic>
        <p:nvPicPr>
          <p:cNvPr id="5" name="Picture 4" descr="A graph with different colored bars&#10;&#10;Description automatically generated">
            <a:extLst>
              <a:ext uri="{FF2B5EF4-FFF2-40B4-BE49-F238E27FC236}">
                <a16:creationId xmlns:a16="http://schemas.microsoft.com/office/drawing/2014/main" id="{3C63025B-6221-37C6-5BE5-65552670D4D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041408" y="367727"/>
            <a:ext cx="7584606" cy="6262239"/>
          </a:xfrm>
          <a:prstGeom prst="rect">
            <a:avLst/>
          </a:prstGeom>
        </p:spPr>
      </p:pic>
      <p:sp>
        <p:nvSpPr>
          <p:cNvPr id="8" name="Rectangle 7">
            <a:extLst>
              <a:ext uri="{FF2B5EF4-FFF2-40B4-BE49-F238E27FC236}">
                <a16:creationId xmlns:a16="http://schemas.microsoft.com/office/drawing/2014/main" id="{1C851135-1202-3693-DEBE-6AB9FE0861B1}"/>
              </a:ext>
            </a:extLst>
          </p:cNvPr>
          <p:cNvSpPr/>
          <p:nvPr/>
        </p:nvSpPr>
        <p:spPr>
          <a:xfrm>
            <a:off x="2160177" y="-1"/>
            <a:ext cx="7505029" cy="17937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C5560AB7-C7F4-B0F0-B2C0-EBFCBC004676}"/>
              </a:ext>
            </a:extLst>
          </p:cNvPr>
          <p:cNvSpPr/>
          <p:nvPr/>
        </p:nvSpPr>
        <p:spPr>
          <a:xfrm rot="10800000" flipH="1">
            <a:off x="1478705" y="0"/>
            <a:ext cx="942426" cy="816223"/>
          </a:xfrm>
          <a:prstGeom prst="rtTriangl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descr="Dollar with solid fill">
            <a:extLst>
              <a:ext uri="{FF2B5EF4-FFF2-40B4-BE49-F238E27FC236}">
                <a16:creationId xmlns:a16="http://schemas.microsoft.com/office/drawing/2014/main" id="{BE09012A-7C67-C245-5C6A-F087A4217FB8}"/>
              </a:ext>
            </a:extLst>
          </p:cNvPr>
          <p:cNvSpPr/>
          <p:nvPr/>
        </p:nvSpPr>
        <p:spPr>
          <a:xfrm>
            <a:off x="1564790" y="34925"/>
            <a:ext cx="392747" cy="419257"/>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152906"/>
              <a:satOff val="-11426"/>
              <a:lumOff val="12582"/>
              <a:alphaOff val="0"/>
            </a:schemeClr>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322F9E40-7EE8-DEB5-59EA-886FE90440AA}"/>
              </a:ext>
            </a:extLst>
          </p:cNvPr>
          <p:cNvCxnSpPr>
            <a:cxnSpLocks/>
          </p:cNvCxnSpPr>
          <p:nvPr/>
        </p:nvCxnSpPr>
        <p:spPr>
          <a:xfrm>
            <a:off x="9867848" y="89691"/>
            <a:ext cx="0" cy="667861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219F1F4C-EC3B-FB6D-5D43-3A11EFB954A6}"/>
              </a:ext>
            </a:extLst>
          </p:cNvPr>
          <p:cNvCxnSpPr>
            <a:cxnSpLocks/>
          </p:cNvCxnSpPr>
          <p:nvPr/>
        </p:nvCxnSpPr>
        <p:spPr>
          <a:xfrm>
            <a:off x="1478705" y="6723461"/>
            <a:ext cx="8398287" cy="3657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20" name="Left Brace 19">
            <a:extLst>
              <a:ext uri="{FF2B5EF4-FFF2-40B4-BE49-F238E27FC236}">
                <a16:creationId xmlns:a16="http://schemas.microsoft.com/office/drawing/2014/main" id="{563E587C-CE78-519E-081C-44E012840785}"/>
              </a:ext>
            </a:extLst>
          </p:cNvPr>
          <p:cNvSpPr/>
          <p:nvPr/>
        </p:nvSpPr>
        <p:spPr>
          <a:xfrm rot="16200000">
            <a:off x="5747947" y="3675752"/>
            <a:ext cx="98704" cy="598017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CDAD025F-70AD-D777-65DF-A047B72D4144}"/>
              </a:ext>
            </a:extLst>
          </p:cNvPr>
          <p:cNvCxnSpPr>
            <a:cxnSpLocks/>
          </p:cNvCxnSpPr>
          <p:nvPr/>
        </p:nvCxnSpPr>
        <p:spPr>
          <a:xfrm flipH="1">
            <a:off x="8787385" y="3770722"/>
            <a:ext cx="597404" cy="2898748"/>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E261617F-8D59-5FA4-6439-81C9470E7055}"/>
              </a:ext>
            </a:extLst>
          </p:cNvPr>
          <p:cNvSpPr txBox="1"/>
          <p:nvPr/>
        </p:nvSpPr>
        <p:spPr>
          <a:xfrm>
            <a:off x="8787385" y="2807469"/>
            <a:ext cx="1080463" cy="954107"/>
          </a:xfrm>
          <a:prstGeom prst="rect">
            <a:avLst/>
          </a:prstGeom>
          <a:noFill/>
          <a:ln w="28575">
            <a:solidFill>
              <a:schemeClr val="tx1"/>
            </a:solidFill>
          </a:ln>
        </p:spPr>
        <p:txBody>
          <a:bodyPr wrap="square" rtlCol="0">
            <a:spAutoFit/>
          </a:bodyPr>
          <a:lstStyle/>
          <a:p>
            <a:pPr algn="ctr"/>
            <a:r>
              <a:rPr lang="en-US" sz="1400" b="1" u="sng" dirty="0"/>
              <a:t>Product Sub-Category Code</a:t>
            </a:r>
          </a:p>
        </p:txBody>
      </p:sp>
      <p:sp>
        <p:nvSpPr>
          <p:cNvPr id="78" name="Arrow: Right 77">
            <a:extLst>
              <a:ext uri="{FF2B5EF4-FFF2-40B4-BE49-F238E27FC236}">
                <a16:creationId xmlns:a16="http://schemas.microsoft.com/office/drawing/2014/main" id="{F69F061C-ED46-C34C-96BD-F232FD276587}"/>
              </a:ext>
            </a:extLst>
          </p:cNvPr>
          <p:cNvSpPr/>
          <p:nvPr/>
        </p:nvSpPr>
        <p:spPr>
          <a:xfrm rot="19369858">
            <a:off x="2144736" y="2729801"/>
            <a:ext cx="6532948" cy="481108"/>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rPr>
              <a:t>These Codes are in increasing order</a:t>
            </a:r>
          </a:p>
        </p:txBody>
      </p:sp>
      <p:sp>
        <p:nvSpPr>
          <p:cNvPr id="79" name="Rectangle 78">
            <a:extLst>
              <a:ext uri="{FF2B5EF4-FFF2-40B4-BE49-F238E27FC236}">
                <a16:creationId xmlns:a16="http://schemas.microsoft.com/office/drawing/2014/main" id="{F32BF33C-D29C-1D23-93CF-2182A07AC4D4}"/>
              </a:ext>
            </a:extLst>
          </p:cNvPr>
          <p:cNvSpPr/>
          <p:nvPr/>
        </p:nvSpPr>
        <p:spPr>
          <a:xfrm>
            <a:off x="8058150" y="1123951"/>
            <a:ext cx="343139" cy="530418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0A0BC65-4573-92A2-FF08-D387268FB630}"/>
              </a:ext>
            </a:extLst>
          </p:cNvPr>
          <p:cNvSpPr/>
          <p:nvPr/>
        </p:nvSpPr>
        <p:spPr>
          <a:xfrm>
            <a:off x="7594094" y="2419350"/>
            <a:ext cx="343139" cy="401327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488FB12-2D5C-2470-04F4-D092CCBC7FDB}"/>
              </a:ext>
            </a:extLst>
          </p:cNvPr>
          <p:cNvSpPr/>
          <p:nvPr/>
        </p:nvSpPr>
        <p:spPr>
          <a:xfrm>
            <a:off x="7111035" y="2486025"/>
            <a:ext cx="343139" cy="394210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A5E42F9-A968-FAE9-DA17-0C949C019941}"/>
              </a:ext>
            </a:extLst>
          </p:cNvPr>
          <p:cNvSpPr txBox="1"/>
          <p:nvPr/>
        </p:nvSpPr>
        <p:spPr>
          <a:xfrm flipH="1">
            <a:off x="5316084" y="1254570"/>
            <a:ext cx="793677" cy="646331"/>
          </a:xfrm>
          <a:prstGeom prst="rect">
            <a:avLst/>
          </a:prstGeom>
          <a:noFill/>
        </p:spPr>
        <p:txBody>
          <a:bodyPr wrap="square" rtlCol="0">
            <a:spAutoFit/>
          </a:bodyPr>
          <a:lstStyle/>
          <a:p>
            <a:pPr algn="ctr"/>
            <a:r>
              <a:rPr lang="en-US" b="1" dirty="0">
                <a:effectLst>
                  <a:glow rad="25400">
                    <a:srgbClr val="92D050">
                      <a:alpha val="40000"/>
                    </a:srgbClr>
                  </a:glow>
                  <a:outerShdw blurRad="38100" dist="38100" dir="2700000" algn="tl">
                    <a:srgbClr val="000000">
                      <a:alpha val="43137"/>
                    </a:srgbClr>
                  </a:outerShdw>
                </a:effectLst>
              </a:rPr>
              <a:t>3</a:t>
            </a:r>
            <a:r>
              <a:rPr lang="en-US" b="1" baseline="30000" dirty="0">
                <a:effectLst>
                  <a:glow rad="25400">
                    <a:srgbClr val="92D050">
                      <a:alpha val="40000"/>
                    </a:srgbClr>
                  </a:glow>
                  <a:outerShdw blurRad="38100" dist="38100" dir="2700000" algn="tl">
                    <a:srgbClr val="000000">
                      <a:alpha val="43137"/>
                    </a:srgbClr>
                  </a:outerShdw>
                </a:effectLst>
              </a:rPr>
              <a:t>rd</a:t>
            </a:r>
            <a:endParaRPr lang="en-US" b="1" dirty="0">
              <a:effectLst>
                <a:glow rad="25400">
                  <a:srgbClr val="92D050">
                    <a:alpha val="40000"/>
                  </a:srgbClr>
                </a:glow>
                <a:outerShdw blurRad="38100" dist="38100" dir="2700000" algn="tl">
                  <a:srgbClr val="000000">
                    <a:alpha val="43137"/>
                  </a:srgbClr>
                </a:outerShdw>
              </a:effectLst>
            </a:endParaRPr>
          </a:p>
          <a:p>
            <a:pPr algn="ctr"/>
            <a:endParaRPr lang="en-US" b="1" dirty="0">
              <a:effectLst>
                <a:glow rad="25400">
                  <a:schemeClr val="tx1">
                    <a:alpha val="40000"/>
                  </a:schemeClr>
                </a:glow>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8873FD71-6AA2-981D-88ED-0B40D050AE06}"/>
              </a:ext>
            </a:extLst>
          </p:cNvPr>
          <p:cNvSpPr txBox="1"/>
          <p:nvPr/>
        </p:nvSpPr>
        <p:spPr>
          <a:xfrm flipH="1">
            <a:off x="6342495" y="1038727"/>
            <a:ext cx="793677" cy="923330"/>
          </a:xfrm>
          <a:prstGeom prst="rect">
            <a:avLst/>
          </a:prstGeom>
          <a:noFill/>
        </p:spPr>
        <p:txBody>
          <a:bodyPr wrap="square" rtlCol="0">
            <a:spAutoFit/>
          </a:bodyPr>
          <a:lstStyle/>
          <a:p>
            <a:pPr algn="ctr"/>
            <a:r>
              <a:rPr lang="en-US" b="1"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rPr>
              <a:t>2</a:t>
            </a:r>
            <a:r>
              <a:rPr lang="en-US" b="1" baseline="30000"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rPr>
              <a:t>nd</a:t>
            </a:r>
            <a:endParaRPr lang="en-US" b="1" dirty="0">
              <a:ln>
                <a:solidFill>
                  <a:schemeClr val="tx1">
                    <a:alpha val="50000"/>
                  </a:schemeClr>
                </a:solidFill>
              </a:ln>
              <a:solidFill>
                <a:srgbClr val="A50021"/>
              </a:solidFill>
              <a:effectLst>
                <a:glow rad="101600">
                  <a:schemeClr val="accent2">
                    <a:lumMod val="50000"/>
                    <a:alpha val="40000"/>
                  </a:schemeClr>
                </a:glow>
                <a:outerShdw blurRad="38100" dist="38100" dir="2700000" algn="tl">
                  <a:srgbClr val="000000">
                    <a:alpha val="43137"/>
                  </a:srgbClr>
                </a:outerShdw>
              </a:effectLst>
            </a:endParaRPr>
          </a:p>
          <a:p>
            <a:pPr algn="ctr"/>
            <a:endParaRPr lang="en-US" b="1" dirty="0">
              <a:ln>
                <a:solidFill>
                  <a:schemeClr val="accent6">
                    <a:alpha val="50000"/>
                  </a:schemeClr>
                </a:solidFill>
              </a:ln>
              <a:solidFill>
                <a:srgbClr val="A50021"/>
              </a:solidFill>
              <a:effectLst>
                <a:outerShdw blurRad="38100" dist="38100" dir="2700000" algn="tl">
                  <a:srgbClr val="000000">
                    <a:alpha val="43137"/>
                  </a:srgbClr>
                </a:outerShdw>
              </a:effectLst>
            </a:endParaRPr>
          </a:p>
          <a:p>
            <a:pPr algn="ctr"/>
            <a:endParaRPr lang="en-US" b="1" dirty="0">
              <a:solidFill>
                <a:srgbClr val="A50021"/>
              </a:solidFill>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E4029D27-F555-8B99-43E0-A47640044758}"/>
              </a:ext>
            </a:extLst>
          </p:cNvPr>
          <p:cNvSpPr txBox="1"/>
          <p:nvPr/>
        </p:nvSpPr>
        <p:spPr>
          <a:xfrm flipH="1">
            <a:off x="7832880" y="359457"/>
            <a:ext cx="793677" cy="646331"/>
          </a:xfrm>
          <a:prstGeom prst="rect">
            <a:avLst/>
          </a:prstGeom>
          <a:noFill/>
          <a:effectLst>
            <a:glow rad="228600">
              <a:schemeClr val="accent2">
                <a:satMod val="175000"/>
                <a:alpha val="40000"/>
              </a:schemeClr>
            </a:glow>
          </a:effectLst>
        </p:spPr>
        <p:txBody>
          <a:bodyPr wrap="square" rtlCol="0">
            <a:spAutoFit/>
          </a:bodyPr>
          <a:lstStyle/>
          <a:p>
            <a:pPr algn="ctr"/>
            <a:r>
              <a:rPr lang="en-US" b="1"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rPr>
              <a:t>1</a:t>
            </a:r>
            <a:r>
              <a:rPr lang="en-US" b="1" baseline="30000"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rPr>
              <a:t>st</a:t>
            </a:r>
            <a:endParaRPr lang="en-US" b="1" dirty="0">
              <a:ln>
                <a:solidFill>
                  <a:schemeClr val="accent1">
                    <a:alpha val="45000"/>
                  </a:schemeClr>
                </a:solidFill>
              </a:ln>
              <a:solidFill>
                <a:srgbClr val="FFFF00"/>
              </a:solidFill>
              <a:effectLst>
                <a:glow rad="228600">
                  <a:schemeClr val="accent2">
                    <a:satMod val="175000"/>
                    <a:alpha val="40000"/>
                  </a:schemeClr>
                </a:glow>
                <a:outerShdw blurRad="38100" dist="38100" dir="2700000" algn="tl">
                  <a:srgbClr val="000000">
                    <a:alpha val="43137"/>
                  </a:srgbClr>
                </a:outerShdw>
              </a:effectLst>
            </a:endParaRPr>
          </a:p>
          <a:p>
            <a:pPr algn="ctr"/>
            <a:endParaRPr lang="en-US"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863BAC7E-D1A7-9EE4-191E-0B7A8F0786CB}"/>
              </a:ext>
            </a:extLst>
          </p:cNvPr>
          <p:cNvSpPr txBox="1"/>
          <p:nvPr/>
        </p:nvSpPr>
        <p:spPr>
          <a:xfrm flipH="1">
            <a:off x="4950958" y="1547065"/>
            <a:ext cx="1500816" cy="276999"/>
          </a:xfrm>
          <a:prstGeom prst="rect">
            <a:avLst/>
          </a:prstGeom>
          <a:noFill/>
        </p:spPr>
        <p:txBody>
          <a:bodyPr wrap="square" rtlCol="0">
            <a:spAutoFit/>
          </a:bodyPr>
          <a:lstStyle/>
          <a:p>
            <a:pPr algn="ct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6,296,891</a:t>
            </a:r>
            <a:endParaRPr lang="en-US" sz="1200" dirty="0">
              <a:latin typeface="Aptos Light" panose="020F0502020204030204" pitchFamily="34" charset="0"/>
            </a:endParaRPr>
          </a:p>
        </p:txBody>
      </p:sp>
      <p:sp>
        <p:nvSpPr>
          <p:cNvPr id="86" name="TextBox 85">
            <a:extLst>
              <a:ext uri="{FF2B5EF4-FFF2-40B4-BE49-F238E27FC236}">
                <a16:creationId xmlns:a16="http://schemas.microsoft.com/office/drawing/2014/main" id="{DFA61A46-C880-933F-7563-93983B198136}"/>
              </a:ext>
            </a:extLst>
          </p:cNvPr>
          <p:cNvSpPr txBox="1"/>
          <p:nvPr/>
        </p:nvSpPr>
        <p:spPr>
          <a:xfrm flipH="1">
            <a:off x="6006055" y="1334952"/>
            <a:ext cx="1500816" cy="276999"/>
          </a:xfrm>
          <a:prstGeom prst="rect">
            <a:avLst/>
          </a:prstGeom>
          <a:noFill/>
        </p:spPr>
        <p:txBody>
          <a:bodyPr wrap="square" rtlCol="0">
            <a:spAutoFit/>
          </a:bodyPr>
          <a:lstStyle/>
          <a:p>
            <a:pPr algn="ct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6,360,968</a:t>
            </a:r>
            <a:endParaRPr lang="en-US" sz="1200" dirty="0">
              <a:latin typeface="Aptos Light" panose="020F0502020204030204" pitchFamily="34" charset="0"/>
            </a:endParaRPr>
          </a:p>
        </p:txBody>
      </p:sp>
      <p:sp>
        <p:nvSpPr>
          <p:cNvPr id="87" name="TextBox 86">
            <a:extLst>
              <a:ext uri="{FF2B5EF4-FFF2-40B4-BE49-F238E27FC236}">
                <a16:creationId xmlns:a16="http://schemas.microsoft.com/office/drawing/2014/main" id="{FCEEF100-0F2A-409F-65F8-2BCC645FA22F}"/>
              </a:ext>
            </a:extLst>
          </p:cNvPr>
          <p:cNvSpPr txBox="1"/>
          <p:nvPr/>
        </p:nvSpPr>
        <p:spPr>
          <a:xfrm flipH="1">
            <a:off x="7479311" y="658334"/>
            <a:ext cx="1500816" cy="261610"/>
          </a:xfrm>
          <a:prstGeom prst="rect">
            <a:avLst/>
          </a:prstGeom>
          <a:noFill/>
        </p:spPr>
        <p:txBody>
          <a:bodyPr wrap="square" rtlCol="0">
            <a:spAutoFit/>
          </a:bodyPr>
          <a:lstStyle/>
          <a:p>
            <a:pPr algn="ctr"/>
            <a:r>
              <a:rPr lang="en-US" sz="1050" b="1" i="0" dirty="0">
                <a:solidFill>
                  <a:schemeClr val="accent6"/>
                </a:solidFill>
                <a:effectLst>
                  <a:outerShdw blurRad="38100" dist="38100" dir="2700000" algn="tl">
                    <a:srgbClr val="000000">
                      <a:alpha val="43137"/>
                    </a:srgbClr>
                  </a:outerShdw>
                </a:effectLst>
                <a:latin typeface="Aptos Light" panose="020F0502020204030204" pitchFamily="34" charset="0"/>
              </a:rPr>
              <a:t>$</a:t>
            </a:r>
            <a:r>
              <a:rPr lang="en-US" sz="1000" b="1" dirty="0">
                <a:solidFill>
                  <a:srgbClr val="333333"/>
                </a:solidFill>
                <a:effectLst>
                  <a:outerShdw blurRad="38100" dist="38100" dir="2700000" algn="tl">
                    <a:srgbClr val="000000">
                      <a:alpha val="43137"/>
                    </a:srgbClr>
                  </a:outerShdw>
                </a:effectLst>
                <a:latin typeface="Aptos Light" panose="020F0502020204030204" pitchFamily="34" charset="0"/>
              </a:rPr>
              <a:t>8,451,811</a:t>
            </a:r>
            <a:endParaRPr lang="en-US" sz="1050" dirty="0">
              <a:effectLst>
                <a:outerShdw blurRad="38100" dist="38100" dir="2700000" algn="tl">
                  <a:srgbClr val="000000">
                    <a:alpha val="43137"/>
                  </a:srgbClr>
                </a:outerShdw>
              </a:effectLst>
              <a:latin typeface="Aptos Light" panose="020F0502020204030204" pitchFamily="34" charset="0"/>
            </a:endParaRPr>
          </a:p>
        </p:txBody>
      </p:sp>
      <p:cxnSp>
        <p:nvCxnSpPr>
          <p:cNvPr id="3" name="Straight Connector 2">
            <a:extLst>
              <a:ext uri="{FF2B5EF4-FFF2-40B4-BE49-F238E27FC236}">
                <a16:creationId xmlns:a16="http://schemas.microsoft.com/office/drawing/2014/main" id="{5F383ED9-5B60-1E96-7E4D-10F2A3B5D5A9}"/>
              </a:ext>
            </a:extLst>
          </p:cNvPr>
          <p:cNvCxnSpPr>
            <a:cxnSpLocks/>
          </p:cNvCxnSpPr>
          <p:nvPr/>
        </p:nvCxnSpPr>
        <p:spPr>
          <a:xfrm>
            <a:off x="5126076" y="1840074"/>
            <a:ext cx="1157349"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66240CB3-787A-1543-93B4-93D63821A221}"/>
              </a:ext>
            </a:extLst>
          </p:cNvPr>
          <p:cNvCxnSpPr>
            <a:cxnSpLocks/>
          </p:cNvCxnSpPr>
          <p:nvPr/>
        </p:nvCxnSpPr>
        <p:spPr>
          <a:xfrm>
            <a:off x="6260883" y="1832334"/>
            <a:ext cx="1021722" cy="653691"/>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3B6E4E1D-45CB-2F19-56CD-F7278C1A86EC}"/>
              </a:ext>
            </a:extLst>
          </p:cNvPr>
          <p:cNvCxnSpPr>
            <a:cxnSpLocks/>
          </p:cNvCxnSpPr>
          <p:nvPr/>
        </p:nvCxnSpPr>
        <p:spPr>
          <a:xfrm>
            <a:off x="6289775" y="1628812"/>
            <a:ext cx="981086"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8B67A127-A6AD-B4DB-D633-561DCDA1A5E1}"/>
              </a:ext>
            </a:extLst>
          </p:cNvPr>
          <p:cNvCxnSpPr>
            <a:cxnSpLocks/>
            <a:endCxn id="80" idx="0"/>
          </p:cNvCxnSpPr>
          <p:nvPr/>
        </p:nvCxnSpPr>
        <p:spPr>
          <a:xfrm>
            <a:off x="7268191" y="1628812"/>
            <a:ext cx="497473" cy="790538"/>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39129C45-68EF-781E-5F02-A3045CC14438}"/>
              </a:ext>
            </a:extLst>
          </p:cNvPr>
          <p:cNvCxnSpPr>
            <a:cxnSpLocks/>
            <a:stCxn id="79" idx="0"/>
            <a:endCxn id="87" idx="2"/>
          </p:cNvCxnSpPr>
          <p:nvPr/>
        </p:nvCxnSpPr>
        <p:spPr>
          <a:xfrm flipH="1" flipV="1">
            <a:off x="8229719" y="919944"/>
            <a:ext cx="1" cy="204007"/>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66C2DA1-A221-7733-2499-174EF93DA5DB}"/>
              </a:ext>
            </a:extLst>
          </p:cNvPr>
          <p:cNvCxnSpPr>
            <a:cxnSpLocks/>
          </p:cNvCxnSpPr>
          <p:nvPr/>
        </p:nvCxnSpPr>
        <p:spPr>
          <a:xfrm>
            <a:off x="3968727" y="2125824"/>
            <a:ext cx="1157349"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12916D2F-A530-2D3E-255A-0285EBA7CD4A}"/>
              </a:ext>
            </a:extLst>
          </p:cNvPr>
          <p:cNvCxnSpPr>
            <a:cxnSpLocks/>
          </p:cNvCxnSpPr>
          <p:nvPr/>
        </p:nvCxnSpPr>
        <p:spPr>
          <a:xfrm>
            <a:off x="5118244" y="2125824"/>
            <a:ext cx="1660638" cy="437441"/>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024748B-B7B6-7FEA-3ACD-637D5018589B}"/>
              </a:ext>
            </a:extLst>
          </p:cNvPr>
          <p:cNvCxnSpPr>
            <a:cxnSpLocks/>
          </p:cNvCxnSpPr>
          <p:nvPr/>
        </p:nvCxnSpPr>
        <p:spPr>
          <a:xfrm>
            <a:off x="4414338" y="2993082"/>
            <a:ext cx="1157349"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492BC848-A4E4-8CF1-23E5-9F3F5AFE1BF8}"/>
              </a:ext>
            </a:extLst>
          </p:cNvPr>
          <p:cNvCxnSpPr>
            <a:cxnSpLocks/>
          </p:cNvCxnSpPr>
          <p:nvPr/>
        </p:nvCxnSpPr>
        <p:spPr>
          <a:xfrm>
            <a:off x="5549556" y="2983557"/>
            <a:ext cx="733869" cy="765341"/>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3BDE92A3-ED88-77F3-1AC2-ABECCE030195}"/>
              </a:ext>
            </a:extLst>
          </p:cNvPr>
          <p:cNvCxnSpPr>
            <a:cxnSpLocks/>
          </p:cNvCxnSpPr>
          <p:nvPr/>
        </p:nvCxnSpPr>
        <p:spPr>
          <a:xfrm>
            <a:off x="3625149" y="3366227"/>
            <a:ext cx="1157349" cy="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3B9EFFFA-A1BF-B297-DC10-F210152F61DB}"/>
              </a:ext>
            </a:extLst>
          </p:cNvPr>
          <p:cNvCxnSpPr>
            <a:cxnSpLocks/>
          </p:cNvCxnSpPr>
          <p:nvPr/>
        </p:nvCxnSpPr>
        <p:spPr>
          <a:xfrm>
            <a:off x="4768817" y="3357624"/>
            <a:ext cx="1060826" cy="445265"/>
          </a:xfrm>
          <a:prstGeom prst="line">
            <a:avLst/>
          </a:prstGeom>
        </p:spPr>
        <p:style>
          <a:lnRef idx="2">
            <a:schemeClr val="dk1"/>
          </a:lnRef>
          <a:fillRef idx="0">
            <a:schemeClr val="dk1"/>
          </a:fillRef>
          <a:effectRef idx="1">
            <a:schemeClr val="dk1"/>
          </a:effectRef>
          <a:fontRef idx="minor">
            <a:schemeClr val="tx1"/>
          </a:fontRef>
        </p:style>
      </p:cxnSp>
      <p:sp>
        <p:nvSpPr>
          <p:cNvPr id="65" name="Left Brace 64">
            <a:extLst>
              <a:ext uri="{FF2B5EF4-FFF2-40B4-BE49-F238E27FC236}">
                <a16:creationId xmlns:a16="http://schemas.microsoft.com/office/drawing/2014/main" id="{4B98A697-46F7-2AAD-E0DC-B9B7AB5249F3}"/>
              </a:ext>
            </a:extLst>
          </p:cNvPr>
          <p:cNvSpPr/>
          <p:nvPr/>
        </p:nvSpPr>
        <p:spPr>
          <a:xfrm rot="5400000">
            <a:off x="4051428" y="3445269"/>
            <a:ext cx="157447" cy="28388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316DF8D2-D96C-8B2A-40D3-D32B4B7BFD7D}"/>
              </a:ext>
            </a:extLst>
          </p:cNvPr>
          <p:cNvCxnSpPr>
            <a:cxnSpLocks/>
          </p:cNvCxnSpPr>
          <p:nvPr/>
        </p:nvCxnSpPr>
        <p:spPr>
          <a:xfrm>
            <a:off x="3555276" y="4680677"/>
            <a:ext cx="1157349" cy="0"/>
          </a:xfrm>
          <a:prstGeom prst="line">
            <a:avLst/>
          </a:prstGeom>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4AAC237A-6714-63E2-4BB1-063EE8A72405}"/>
              </a:ext>
            </a:extLst>
          </p:cNvPr>
          <p:cNvSpPr txBox="1"/>
          <p:nvPr/>
        </p:nvSpPr>
        <p:spPr>
          <a:xfrm flipH="1">
            <a:off x="3780494" y="1824064"/>
            <a:ext cx="1500816" cy="276999"/>
          </a:xfrm>
          <a:prstGeom prst="rect">
            <a:avLst/>
          </a:prstGeom>
          <a:noFill/>
        </p:spPr>
        <p:txBody>
          <a:bodyPr wrap="square" rtlCol="0">
            <a:spAutoFit/>
          </a:bodyPr>
          <a:lstStyle/>
          <a:p>
            <a:pPr algn="ct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6,196,469</a:t>
            </a:r>
            <a:endParaRPr lang="en-US" sz="1200" dirty="0">
              <a:latin typeface="Aptos Light" panose="020F0502020204030204" pitchFamily="34" charset="0"/>
            </a:endParaRPr>
          </a:p>
        </p:txBody>
      </p:sp>
      <p:sp>
        <p:nvSpPr>
          <p:cNvPr id="68" name="TextBox 67">
            <a:extLst>
              <a:ext uri="{FF2B5EF4-FFF2-40B4-BE49-F238E27FC236}">
                <a16:creationId xmlns:a16="http://schemas.microsoft.com/office/drawing/2014/main" id="{C7486EB6-6C93-750E-D101-917419471614}"/>
              </a:ext>
            </a:extLst>
          </p:cNvPr>
          <p:cNvSpPr txBox="1"/>
          <p:nvPr/>
        </p:nvSpPr>
        <p:spPr>
          <a:xfrm flipH="1">
            <a:off x="4203823" y="2673658"/>
            <a:ext cx="1569528" cy="276999"/>
          </a:xfrm>
          <a:prstGeom prst="rect">
            <a:avLst/>
          </a:prstGeom>
          <a:noFill/>
        </p:spPr>
        <p:txBody>
          <a:bodyPr wrap="square" rtlCol="0">
            <a:spAutoFit/>
          </a:bodyPr>
          <a:lstStyle/>
          <a:p>
            <a:pPr algn="ct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4,318,677</a:t>
            </a:r>
            <a:endParaRPr lang="en-US" sz="1200" dirty="0">
              <a:latin typeface="Aptos Light" panose="020F0502020204030204" pitchFamily="34" charset="0"/>
            </a:endParaRPr>
          </a:p>
        </p:txBody>
      </p:sp>
      <p:sp>
        <p:nvSpPr>
          <p:cNvPr id="69" name="TextBox 68">
            <a:extLst>
              <a:ext uri="{FF2B5EF4-FFF2-40B4-BE49-F238E27FC236}">
                <a16:creationId xmlns:a16="http://schemas.microsoft.com/office/drawing/2014/main" id="{9E75AA82-35EE-8EDB-DC62-22BA4777F70F}"/>
              </a:ext>
            </a:extLst>
          </p:cNvPr>
          <p:cNvSpPr txBox="1"/>
          <p:nvPr/>
        </p:nvSpPr>
        <p:spPr>
          <a:xfrm flipH="1">
            <a:off x="3339332" y="3053629"/>
            <a:ext cx="1569528" cy="276999"/>
          </a:xfrm>
          <a:prstGeom prst="rect">
            <a:avLst/>
          </a:prstGeom>
          <a:noFill/>
        </p:spPr>
        <p:txBody>
          <a:bodyPr wrap="square" rtlCol="0">
            <a:spAutoFit/>
          </a:bodyPr>
          <a:lstStyle/>
          <a:p>
            <a:pPr algn="ct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4,205,227</a:t>
            </a:r>
            <a:endParaRPr lang="en-US" sz="1200" dirty="0">
              <a:latin typeface="Aptos Light" panose="020F0502020204030204" pitchFamily="34" charset="0"/>
            </a:endParaRPr>
          </a:p>
        </p:txBody>
      </p:sp>
      <p:sp>
        <p:nvSpPr>
          <p:cNvPr id="70" name="TextBox 69">
            <a:extLst>
              <a:ext uri="{FF2B5EF4-FFF2-40B4-BE49-F238E27FC236}">
                <a16:creationId xmlns:a16="http://schemas.microsoft.com/office/drawing/2014/main" id="{E986D795-95BE-642C-1C94-7426371B33A5}"/>
              </a:ext>
            </a:extLst>
          </p:cNvPr>
          <p:cNvSpPr txBox="1"/>
          <p:nvPr/>
        </p:nvSpPr>
        <p:spPr>
          <a:xfrm flipH="1">
            <a:off x="3349186" y="4358314"/>
            <a:ext cx="1569528" cy="276999"/>
          </a:xfrm>
          <a:prstGeom prst="rect">
            <a:avLst/>
          </a:prstGeom>
          <a:noFill/>
        </p:spPr>
        <p:txBody>
          <a:bodyPr wrap="square" rtlCol="0">
            <a:spAutoFit/>
          </a:bodyPr>
          <a:lstStyle/>
          <a:p>
            <a:pPr algn="ctr"/>
            <a:r>
              <a:rPr lang="en-US" sz="1200" b="1" i="0" dirty="0">
                <a:latin typeface="Aptos Light" panose="020F0502020204030204" pitchFamily="34" charset="0"/>
              </a:rPr>
              <a:t>≈</a:t>
            </a:r>
            <a:r>
              <a:rPr lang="en-US" sz="1200" b="1" i="0" dirty="0">
                <a:solidFill>
                  <a:schemeClr val="accent6"/>
                </a:solidFill>
                <a:latin typeface="Aptos Light" panose="020F0502020204030204" pitchFamily="34" charset="0"/>
              </a:rPr>
              <a:t>$</a:t>
            </a:r>
            <a:r>
              <a:rPr lang="en-US" sz="1200" b="1" dirty="0">
                <a:solidFill>
                  <a:srgbClr val="333333"/>
                </a:solidFill>
                <a:latin typeface="Aptos Light" panose="020F0502020204030204" pitchFamily="34" charset="0"/>
              </a:rPr>
              <a:t>2,100,000</a:t>
            </a:r>
            <a:endParaRPr lang="en-US" sz="1200" dirty="0">
              <a:latin typeface="Aptos Light" panose="020F0502020204030204" pitchFamily="34" charset="0"/>
            </a:endParaRPr>
          </a:p>
        </p:txBody>
      </p:sp>
    </p:spTree>
    <p:extLst>
      <p:ext uri="{BB962C8B-B14F-4D97-AF65-F5344CB8AC3E}">
        <p14:creationId xmlns:p14="http://schemas.microsoft.com/office/powerpoint/2010/main" val="36516331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par>
                                <p:cTn id="19" presetID="22" presetClass="exit" presetSubtype="4" fill="hold" grpId="1" nodeType="withEffect">
                                  <p:stCondLst>
                                    <p:cond delay="0"/>
                                  </p:stCondLst>
                                  <p:childTnLst>
                                    <p:animEffect transition="out" filter="wipe(down)">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26"/>
                                        </p:tgtEl>
                                      </p:cBhvr>
                                    </p:animEffect>
                                    <p:set>
                                      <p:cBhvr>
                                        <p:cTn id="24" dur="1" fill="hold">
                                          <p:stCondLst>
                                            <p:cond delay="499"/>
                                          </p:stCondLst>
                                        </p:cTn>
                                        <p:tgtEl>
                                          <p:spTgt spid="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1"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left)">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500"/>
                                        <p:tgtEl>
                                          <p:spTgt spid="78"/>
                                        </p:tgtEl>
                                      </p:cBhvr>
                                    </p:animEffect>
                                    <p:set>
                                      <p:cBhvr>
                                        <p:cTn id="34" dur="1" fill="hold">
                                          <p:stCondLst>
                                            <p:cond delay="499"/>
                                          </p:stCondLst>
                                        </p:cTn>
                                        <p:tgtEl>
                                          <p:spTgt spid="78"/>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down)">
                                      <p:cBhvr>
                                        <p:cTn id="37" dur="500"/>
                                        <p:tgtEl>
                                          <p:spTgt spid="79"/>
                                        </p:tgtEl>
                                      </p:cBhvr>
                                    </p:animEffect>
                                  </p:childTnLst>
                                </p:cTn>
                              </p:par>
                              <p:par>
                                <p:cTn id="38" presetID="22" presetClass="entr" presetSubtype="4"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down)">
                                      <p:cBhvr>
                                        <p:cTn id="45" dur="500"/>
                                        <p:tgtEl>
                                          <p:spTgt spid="8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wipe(down)">
                                      <p:cBhvr>
                                        <p:cTn id="50" dur="500"/>
                                        <p:tgtEl>
                                          <p:spTgt spid="80"/>
                                        </p:tgtEl>
                                      </p:cBhvr>
                                    </p:animEffect>
                                  </p:childTnLst>
                                </p:cTn>
                              </p:par>
                              <p:par>
                                <p:cTn id="51" presetID="2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down)">
                                      <p:cBhvr>
                                        <p:cTn id="59" dur="500"/>
                                        <p:tgtEl>
                                          <p:spTgt spid="8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wipe(down)">
                                      <p:cBhvr>
                                        <p:cTn id="64" dur="500"/>
                                        <p:tgtEl>
                                          <p:spTgt spid="81"/>
                                        </p:tgtEl>
                                      </p:cBhvr>
                                    </p:animEffect>
                                  </p:childTnLst>
                                </p:cTn>
                              </p:par>
                              <p:par>
                                <p:cTn id="65" presetID="22" presetClass="entr" presetSubtype="4" fill="hold"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par>
                                <p:cTn id="68" presetID="22" presetClass="entr" presetSubtype="4" fill="hold"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down)">
                                      <p:cBhvr>
                                        <p:cTn id="70" dur="500"/>
                                        <p:tgtEl>
                                          <p:spTgt spid="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wipe(down)">
                                      <p:cBhvr>
                                        <p:cTn id="73" dur="500"/>
                                        <p:tgtEl>
                                          <p:spTgt spid="8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down)">
                                      <p:cBhvr>
                                        <p:cTn id="78" dur="500"/>
                                        <p:tgtEl>
                                          <p:spTgt spid="8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down)">
                                      <p:cBhvr>
                                        <p:cTn id="83" dur="500"/>
                                        <p:tgtEl>
                                          <p:spTgt spid="8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wipe(down)">
                                      <p:cBhvr>
                                        <p:cTn id="88" dur="500"/>
                                        <p:tgtEl>
                                          <p:spTgt spid="87"/>
                                        </p:tgtEl>
                                      </p:cBhvr>
                                    </p:animEffect>
                                  </p:childTnLst>
                                </p:cTn>
                              </p:par>
                            </p:childTnLst>
                          </p:cTn>
                        </p:par>
                        <p:par>
                          <p:cTn id="89" fill="hold">
                            <p:stCondLst>
                              <p:cond delay="500"/>
                            </p:stCondLst>
                            <p:childTnLst>
                              <p:par>
                                <p:cTn id="90" presetID="26" presetClass="emph" presetSubtype="0" fill="hold" grpId="1" nodeType="afterEffect">
                                  <p:stCondLst>
                                    <p:cond delay="0"/>
                                  </p:stCondLst>
                                  <p:childTnLst>
                                    <p:animEffect transition="out" filter="fade">
                                      <p:cBhvr>
                                        <p:cTn id="91" dur="500" tmFilter="0, 0; .2, .5; .8, .5; 1, 0"/>
                                        <p:tgtEl>
                                          <p:spTgt spid="87"/>
                                        </p:tgtEl>
                                      </p:cBhvr>
                                    </p:animEffect>
                                    <p:animScale>
                                      <p:cBhvr>
                                        <p:cTn id="92" dur="250" autoRev="1" fill="hold"/>
                                        <p:tgtEl>
                                          <p:spTgt spid="87"/>
                                        </p:tgtEl>
                                      </p:cBhvr>
                                      <p:by x="105000" y="105000"/>
                                    </p:animScale>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79"/>
                                        </p:tgtEl>
                                      </p:cBhvr>
                                    </p:animEffect>
                                    <p:set>
                                      <p:cBhvr>
                                        <p:cTn id="97" dur="1" fill="hold">
                                          <p:stCondLst>
                                            <p:cond delay="499"/>
                                          </p:stCondLst>
                                        </p:cTn>
                                        <p:tgtEl>
                                          <p:spTgt spid="79"/>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38"/>
                                        </p:tgtEl>
                                      </p:cBhvr>
                                    </p:animEffect>
                                    <p:set>
                                      <p:cBhvr>
                                        <p:cTn id="100" dur="1" fill="hold">
                                          <p:stCondLst>
                                            <p:cond delay="499"/>
                                          </p:stCondLst>
                                        </p:cTn>
                                        <p:tgtEl>
                                          <p:spTgt spid="38"/>
                                        </p:tgtEl>
                                        <p:attrNameLst>
                                          <p:attrName>style.visibility</p:attrName>
                                        </p:attrNameLst>
                                      </p:cBhvr>
                                      <p:to>
                                        <p:strVal val="hidden"/>
                                      </p:to>
                                    </p:set>
                                  </p:childTnLst>
                                </p:cTn>
                              </p:par>
                              <p:par>
                                <p:cTn id="101" presetID="22" presetClass="exit" presetSubtype="4" fill="hold" grpId="1" nodeType="withEffect">
                                  <p:stCondLst>
                                    <p:cond delay="0"/>
                                  </p:stCondLst>
                                  <p:childTnLst>
                                    <p:animEffect transition="out" filter="wipe(down)">
                                      <p:cBhvr>
                                        <p:cTn id="102" dur="500"/>
                                        <p:tgtEl>
                                          <p:spTgt spid="84"/>
                                        </p:tgtEl>
                                      </p:cBhvr>
                                    </p:animEffect>
                                    <p:set>
                                      <p:cBhvr>
                                        <p:cTn id="103" dur="1" fill="hold">
                                          <p:stCondLst>
                                            <p:cond delay="499"/>
                                          </p:stCondLst>
                                        </p:cTn>
                                        <p:tgtEl>
                                          <p:spTgt spid="84"/>
                                        </p:tgtEl>
                                        <p:attrNameLst>
                                          <p:attrName>style.visibility</p:attrName>
                                        </p:attrNameLst>
                                      </p:cBhvr>
                                      <p:to>
                                        <p:strVal val="hidden"/>
                                      </p:to>
                                    </p:set>
                                  </p:childTnLst>
                                </p:cTn>
                              </p:par>
                              <p:par>
                                <p:cTn id="104" presetID="22" presetClass="exit" presetSubtype="4" fill="hold" grpId="2" nodeType="withEffect">
                                  <p:stCondLst>
                                    <p:cond delay="0"/>
                                  </p:stCondLst>
                                  <p:childTnLst>
                                    <p:animEffect transition="out" filter="wipe(down)">
                                      <p:cBhvr>
                                        <p:cTn id="105" dur="500"/>
                                        <p:tgtEl>
                                          <p:spTgt spid="87"/>
                                        </p:tgtEl>
                                      </p:cBhvr>
                                    </p:animEffect>
                                    <p:set>
                                      <p:cBhvr>
                                        <p:cTn id="106" dur="1" fill="hold">
                                          <p:stCondLst>
                                            <p:cond delay="499"/>
                                          </p:stCondLst>
                                        </p:cTn>
                                        <p:tgtEl>
                                          <p:spTgt spid="8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1" nodeType="clickEffect">
                                  <p:stCondLst>
                                    <p:cond delay="0"/>
                                  </p:stCondLst>
                                  <p:childTnLst>
                                    <p:animEffect transition="out" filter="wipe(down)">
                                      <p:cBhvr>
                                        <p:cTn id="110" dur="500"/>
                                        <p:tgtEl>
                                          <p:spTgt spid="80"/>
                                        </p:tgtEl>
                                      </p:cBhvr>
                                    </p:animEffect>
                                    <p:set>
                                      <p:cBhvr>
                                        <p:cTn id="111" dur="1" fill="hold">
                                          <p:stCondLst>
                                            <p:cond delay="499"/>
                                          </p:stCondLst>
                                        </p:cTn>
                                        <p:tgtEl>
                                          <p:spTgt spid="80"/>
                                        </p:tgtEl>
                                        <p:attrNameLst>
                                          <p:attrName>style.visibility</p:attrName>
                                        </p:attrNameLst>
                                      </p:cBhvr>
                                      <p:to>
                                        <p:strVal val="hidden"/>
                                      </p:to>
                                    </p:set>
                                  </p:childTnLst>
                                </p:cTn>
                              </p:par>
                              <p:par>
                                <p:cTn id="112" presetID="22" presetClass="exit" presetSubtype="4" fill="hold" nodeType="withEffect">
                                  <p:stCondLst>
                                    <p:cond delay="0"/>
                                  </p:stCondLst>
                                  <p:childTnLst>
                                    <p:animEffect transition="out" filter="wipe(down)">
                                      <p:cBhvr>
                                        <p:cTn id="113" dur="500"/>
                                        <p:tgtEl>
                                          <p:spTgt spid="23"/>
                                        </p:tgtEl>
                                      </p:cBhvr>
                                    </p:animEffect>
                                    <p:set>
                                      <p:cBhvr>
                                        <p:cTn id="114" dur="1" fill="hold">
                                          <p:stCondLst>
                                            <p:cond delay="499"/>
                                          </p:stCondLst>
                                        </p:cTn>
                                        <p:tgtEl>
                                          <p:spTgt spid="23"/>
                                        </p:tgtEl>
                                        <p:attrNameLst>
                                          <p:attrName>style.visibility</p:attrName>
                                        </p:attrNameLst>
                                      </p:cBhvr>
                                      <p:to>
                                        <p:strVal val="hidden"/>
                                      </p:to>
                                    </p:set>
                                  </p:childTnLst>
                                </p:cTn>
                              </p:par>
                              <p:par>
                                <p:cTn id="115" presetID="22" presetClass="exit" presetSubtype="4" fill="hold" nodeType="withEffect">
                                  <p:stCondLst>
                                    <p:cond delay="0"/>
                                  </p:stCondLst>
                                  <p:childTnLst>
                                    <p:animEffect transition="out" filter="wipe(down)">
                                      <p:cBhvr>
                                        <p:cTn id="116" dur="500"/>
                                        <p:tgtEl>
                                          <p:spTgt spid="21"/>
                                        </p:tgtEl>
                                      </p:cBhvr>
                                    </p:animEffect>
                                    <p:set>
                                      <p:cBhvr>
                                        <p:cTn id="117" dur="1" fill="hold">
                                          <p:stCondLst>
                                            <p:cond delay="499"/>
                                          </p:stCondLst>
                                        </p:cTn>
                                        <p:tgtEl>
                                          <p:spTgt spid="21"/>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83"/>
                                        </p:tgtEl>
                                      </p:cBhvr>
                                    </p:animEffect>
                                    <p:set>
                                      <p:cBhvr>
                                        <p:cTn id="120" dur="1" fill="hold">
                                          <p:stCondLst>
                                            <p:cond delay="499"/>
                                          </p:stCondLst>
                                        </p:cTn>
                                        <p:tgtEl>
                                          <p:spTgt spid="83"/>
                                        </p:tgtEl>
                                        <p:attrNameLst>
                                          <p:attrName>style.visibility</p:attrName>
                                        </p:attrNameLst>
                                      </p:cBhvr>
                                      <p:to>
                                        <p:strVal val="hidden"/>
                                      </p:to>
                                    </p:set>
                                  </p:childTnLst>
                                </p:cTn>
                              </p:par>
                              <p:par>
                                <p:cTn id="121" presetID="22" presetClass="exit" presetSubtype="4" fill="hold" grpId="1" nodeType="withEffect">
                                  <p:stCondLst>
                                    <p:cond delay="0"/>
                                  </p:stCondLst>
                                  <p:childTnLst>
                                    <p:animEffect transition="out" filter="wipe(down)">
                                      <p:cBhvr>
                                        <p:cTn id="122" dur="500"/>
                                        <p:tgtEl>
                                          <p:spTgt spid="86"/>
                                        </p:tgtEl>
                                      </p:cBhvr>
                                    </p:animEffect>
                                    <p:set>
                                      <p:cBhvr>
                                        <p:cTn id="123" dur="1" fill="hold">
                                          <p:stCondLst>
                                            <p:cond delay="499"/>
                                          </p:stCondLst>
                                        </p:cTn>
                                        <p:tgtEl>
                                          <p:spTgt spid="86"/>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2" presetClass="exit" presetSubtype="4" fill="hold" grpId="1" nodeType="clickEffect">
                                  <p:stCondLst>
                                    <p:cond delay="0"/>
                                  </p:stCondLst>
                                  <p:childTnLst>
                                    <p:animEffect transition="out" filter="wipe(down)">
                                      <p:cBhvr>
                                        <p:cTn id="127" dur="500"/>
                                        <p:tgtEl>
                                          <p:spTgt spid="81"/>
                                        </p:tgtEl>
                                      </p:cBhvr>
                                    </p:animEffect>
                                    <p:set>
                                      <p:cBhvr>
                                        <p:cTn id="128" dur="1" fill="hold">
                                          <p:stCondLst>
                                            <p:cond delay="499"/>
                                          </p:stCondLst>
                                        </p:cTn>
                                        <p:tgtEl>
                                          <p:spTgt spid="81"/>
                                        </p:tgtEl>
                                        <p:attrNameLst>
                                          <p:attrName>style.visibility</p:attrName>
                                        </p:attrNameLst>
                                      </p:cBhvr>
                                      <p:to>
                                        <p:strVal val="hidden"/>
                                      </p:to>
                                    </p:set>
                                  </p:childTnLst>
                                </p:cTn>
                              </p:par>
                              <p:par>
                                <p:cTn id="129" presetID="22" presetClass="exit" presetSubtype="4" fill="hold" nodeType="withEffect">
                                  <p:stCondLst>
                                    <p:cond delay="0"/>
                                  </p:stCondLst>
                                  <p:childTnLst>
                                    <p:animEffect transition="out" filter="wipe(down)">
                                      <p:cBhvr>
                                        <p:cTn id="130" dur="500"/>
                                        <p:tgtEl>
                                          <p:spTgt spid="10"/>
                                        </p:tgtEl>
                                      </p:cBhvr>
                                    </p:animEffect>
                                    <p:set>
                                      <p:cBhvr>
                                        <p:cTn id="131" dur="1" fill="hold">
                                          <p:stCondLst>
                                            <p:cond delay="499"/>
                                          </p:stCondLst>
                                        </p:cTn>
                                        <p:tgtEl>
                                          <p:spTgt spid="10"/>
                                        </p:tgtEl>
                                        <p:attrNameLst>
                                          <p:attrName>style.visibility</p:attrName>
                                        </p:attrNameLst>
                                      </p:cBhvr>
                                      <p:to>
                                        <p:strVal val="hidden"/>
                                      </p:to>
                                    </p:set>
                                  </p:childTnLst>
                                </p:cTn>
                              </p:par>
                              <p:par>
                                <p:cTn id="132" presetID="22" presetClass="exit" presetSubtype="4" fill="hold" nodeType="withEffect">
                                  <p:stCondLst>
                                    <p:cond delay="0"/>
                                  </p:stCondLst>
                                  <p:childTnLst>
                                    <p:animEffect transition="out" filter="wipe(down)">
                                      <p:cBhvr>
                                        <p:cTn id="133" dur="500"/>
                                        <p:tgtEl>
                                          <p:spTgt spid="3"/>
                                        </p:tgtEl>
                                      </p:cBhvr>
                                    </p:animEffect>
                                    <p:set>
                                      <p:cBhvr>
                                        <p:cTn id="134" dur="1" fill="hold">
                                          <p:stCondLst>
                                            <p:cond delay="499"/>
                                          </p:stCondLst>
                                        </p:cTn>
                                        <p:tgtEl>
                                          <p:spTgt spid="3"/>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82"/>
                                        </p:tgtEl>
                                      </p:cBhvr>
                                    </p:animEffect>
                                    <p:set>
                                      <p:cBhvr>
                                        <p:cTn id="137" dur="1" fill="hold">
                                          <p:stCondLst>
                                            <p:cond delay="499"/>
                                          </p:stCondLst>
                                        </p:cTn>
                                        <p:tgtEl>
                                          <p:spTgt spid="82"/>
                                        </p:tgtEl>
                                        <p:attrNameLst>
                                          <p:attrName>style.visibility</p:attrName>
                                        </p:attrNameLst>
                                      </p:cBhvr>
                                      <p:to>
                                        <p:strVal val="hidden"/>
                                      </p:to>
                                    </p:set>
                                  </p:childTnLst>
                                </p:cTn>
                              </p:par>
                              <p:par>
                                <p:cTn id="138" presetID="22" presetClass="exit" presetSubtype="4" fill="hold" grpId="1" nodeType="withEffect">
                                  <p:stCondLst>
                                    <p:cond delay="0"/>
                                  </p:stCondLst>
                                  <p:childTnLst>
                                    <p:animEffect transition="out" filter="wipe(down)">
                                      <p:cBhvr>
                                        <p:cTn id="139" dur="500"/>
                                        <p:tgtEl>
                                          <p:spTgt spid="85"/>
                                        </p:tgtEl>
                                      </p:cBhvr>
                                    </p:animEffect>
                                    <p:set>
                                      <p:cBhvr>
                                        <p:cTn id="140" dur="1" fill="hold">
                                          <p:stCondLst>
                                            <p:cond delay="499"/>
                                          </p:stCondLst>
                                        </p:cTn>
                                        <p:tgtEl>
                                          <p:spTgt spid="8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65"/>
                                        </p:tgtEl>
                                        <p:attrNameLst>
                                          <p:attrName>style.visibility</p:attrName>
                                        </p:attrNameLst>
                                      </p:cBhvr>
                                      <p:to>
                                        <p:strVal val="visible"/>
                                      </p:to>
                                    </p:set>
                                    <p:animEffect transition="in" filter="wipe(down)">
                                      <p:cBhvr>
                                        <p:cTn id="145" dur="500"/>
                                        <p:tgtEl>
                                          <p:spTgt spid="65"/>
                                        </p:tgtEl>
                                      </p:cBhvr>
                                    </p:animEffect>
                                  </p:childTnLst>
                                </p:cTn>
                              </p:par>
                              <p:par>
                                <p:cTn id="146" presetID="22" presetClass="entr" presetSubtype="4" fill="hold" nodeType="with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wipe(down)">
                                      <p:cBhvr>
                                        <p:cTn id="148" dur="500"/>
                                        <p:tgtEl>
                                          <p:spTgt spid="66"/>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wipe(down)">
                                      <p:cBhvr>
                                        <p:cTn id="151" dur="500"/>
                                        <p:tgtEl>
                                          <p:spTgt spid="70"/>
                                        </p:tgtEl>
                                      </p:cBhvr>
                                    </p:animEffect>
                                  </p:childTnLst>
                                </p:cTn>
                              </p:par>
                              <p:par>
                                <p:cTn id="152" presetID="22" presetClass="entr" presetSubtype="4" fill="hold" nodeType="with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wipe(down)">
                                      <p:cBhvr>
                                        <p:cTn id="154" dur="500"/>
                                        <p:tgtEl>
                                          <p:spTgt spid="62"/>
                                        </p:tgtEl>
                                      </p:cBhvr>
                                    </p:animEffect>
                                  </p:childTnLst>
                                </p:cTn>
                              </p:par>
                              <p:par>
                                <p:cTn id="155" presetID="22" presetClass="entr" presetSubtype="4" fill="hold" nodeType="with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wipe(down)">
                                      <p:cBhvr>
                                        <p:cTn id="157" dur="500"/>
                                        <p:tgtEl>
                                          <p:spTgt spid="6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69"/>
                                        </p:tgtEl>
                                        <p:attrNameLst>
                                          <p:attrName>style.visibility</p:attrName>
                                        </p:attrNameLst>
                                      </p:cBhvr>
                                      <p:to>
                                        <p:strVal val="visible"/>
                                      </p:to>
                                    </p:set>
                                    <p:animEffect transition="in" filter="wipe(down)">
                                      <p:cBhvr>
                                        <p:cTn id="160" dur="500"/>
                                        <p:tgtEl>
                                          <p:spTgt spid="69"/>
                                        </p:tgtEl>
                                      </p:cBhvr>
                                    </p:animEffect>
                                  </p:childTnLst>
                                </p:cTn>
                              </p:par>
                              <p:par>
                                <p:cTn id="161" presetID="22" presetClass="entr" presetSubtype="4" fill="hold" nodeType="with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wipe(down)">
                                      <p:cBhvr>
                                        <p:cTn id="163" dur="500"/>
                                        <p:tgtEl>
                                          <p:spTgt spid="58"/>
                                        </p:tgtEl>
                                      </p:cBhvr>
                                    </p:animEffect>
                                  </p:childTnLst>
                                </p:cTn>
                              </p:par>
                              <p:par>
                                <p:cTn id="164" presetID="22" presetClass="entr" presetSubtype="4" fill="hold" nodeType="with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wipe(down)">
                                      <p:cBhvr>
                                        <p:cTn id="166" dur="500"/>
                                        <p:tgtEl>
                                          <p:spTgt spid="57"/>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wipe(down)">
                                      <p:cBhvr>
                                        <p:cTn id="169" dur="500"/>
                                        <p:tgtEl>
                                          <p:spTgt spid="68"/>
                                        </p:tgtEl>
                                      </p:cBhvr>
                                    </p:animEffect>
                                  </p:childTnLst>
                                </p:cTn>
                              </p:par>
                              <p:par>
                                <p:cTn id="170" presetID="22" presetClass="entr" presetSubtype="4" fill="hold" nodeType="withEffect">
                                  <p:stCondLst>
                                    <p:cond delay="0"/>
                                  </p:stCondLst>
                                  <p:childTnLst>
                                    <p:set>
                                      <p:cBhvr>
                                        <p:cTn id="171" dur="1" fill="hold">
                                          <p:stCondLst>
                                            <p:cond delay="0"/>
                                          </p:stCondLst>
                                        </p:cTn>
                                        <p:tgtEl>
                                          <p:spTgt spid="54"/>
                                        </p:tgtEl>
                                        <p:attrNameLst>
                                          <p:attrName>style.visibility</p:attrName>
                                        </p:attrNameLst>
                                      </p:cBhvr>
                                      <p:to>
                                        <p:strVal val="visible"/>
                                      </p:to>
                                    </p:set>
                                    <p:animEffect transition="in" filter="wipe(down)">
                                      <p:cBhvr>
                                        <p:cTn id="172" dur="500"/>
                                        <p:tgtEl>
                                          <p:spTgt spid="54"/>
                                        </p:tgtEl>
                                      </p:cBhvr>
                                    </p:animEffect>
                                  </p:childTnLst>
                                </p:cTn>
                              </p:par>
                              <p:par>
                                <p:cTn id="173" presetID="22" presetClass="entr" presetSubtype="4" fill="hold" nodeType="with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wipe(down)">
                                      <p:cBhvr>
                                        <p:cTn id="175" dur="500"/>
                                        <p:tgtEl>
                                          <p:spTgt spid="53"/>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67"/>
                                        </p:tgtEl>
                                        <p:attrNameLst>
                                          <p:attrName>style.visibility</p:attrName>
                                        </p:attrNameLst>
                                      </p:cBhvr>
                                      <p:to>
                                        <p:strVal val="visible"/>
                                      </p:to>
                                    </p:set>
                                    <p:animEffect transition="in" filter="wipe(down)">
                                      <p:cBhvr>
                                        <p:cTn id="178" dur="500"/>
                                        <p:tgtEl>
                                          <p:spTgt spid="67"/>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65"/>
                                        </p:tgtEl>
                                      </p:cBhvr>
                                    </p:animEffect>
                                    <p:set>
                                      <p:cBhvr>
                                        <p:cTn id="183" dur="1" fill="hold">
                                          <p:stCondLst>
                                            <p:cond delay="499"/>
                                          </p:stCondLst>
                                        </p:cTn>
                                        <p:tgtEl>
                                          <p:spTgt spid="65"/>
                                        </p:tgtEl>
                                        <p:attrNameLst>
                                          <p:attrName>style.visibility</p:attrName>
                                        </p:attrNameLst>
                                      </p:cBhvr>
                                      <p:to>
                                        <p:strVal val="hidden"/>
                                      </p:to>
                                    </p:set>
                                  </p:childTnLst>
                                </p:cTn>
                              </p:par>
                              <p:par>
                                <p:cTn id="184" presetID="22" presetClass="exit" presetSubtype="4" fill="hold" nodeType="withEffect">
                                  <p:stCondLst>
                                    <p:cond delay="0"/>
                                  </p:stCondLst>
                                  <p:childTnLst>
                                    <p:animEffect transition="out" filter="wipe(down)">
                                      <p:cBhvr>
                                        <p:cTn id="185" dur="500"/>
                                        <p:tgtEl>
                                          <p:spTgt spid="66"/>
                                        </p:tgtEl>
                                      </p:cBhvr>
                                    </p:animEffect>
                                    <p:set>
                                      <p:cBhvr>
                                        <p:cTn id="186" dur="1" fill="hold">
                                          <p:stCondLst>
                                            <p:cond delay="499"/>
                                          </p:stCondLst>
                                        </p:cTn>
                                        <p:tgtEl>
                                          <p:spTgt spid="66"/>
                                        </p:tgtEl>
                                        <p:attrNameLst>
                                          <p:attrName>style.visibility</p:attrName>
                                        </p:attrNameLst>
                                      </p:cBhvr>
                                      <p:to>
                                        <p:strVal val="hidden"/>
                                      </p:to>
                                    </p:set>
                                  </p:childTnLst>
                                </p:cTn>
                              </p:par>
                              <p:par>
                                <p:cTn id="187" presetID="22" presetClass="exit" presetSubtype="4" fill="hold" grpId="1" nodeType="withEffect">
                                  <p:stCondLst>
                                    <p:cond delay="0"/>
                                  </p:stCondLst>
                                  <p:childTnLst>
                                    <p:animEffect transition="out" filter="wipe(down)">
                                      <p:cBhvr>
                                        <p:cTn id="188" dur="500"/>
                                        <p:tgtEl>
                                          <p:spTgt spid="70"/>
                                        </p:tgtEl>
                                      </p:cBhvr>
                                    </p:animEffect>
                                    <p:set>
                                      <p:cBhvr>
                                        <p:cTn id="189" dur="1" fill="hold">
                                          <p:stCondLst>
                                            <p:cond delay="499"/>
                                          </p:stCondLst>
                                        </p:cTn>
                                        <p:tgtEl>
                                          <p:spTgt spid="70"/>
                                        </p:tgtEl>
                                        <p:attrNameLst>
                                          <p:attrName>style.visibility</p:attrName>
                                        </p:attrNameLst>
                                      </p:cBhvr>
                                      <p:to>
                                        <p:strVal val="hidden"/>
                                      </p:to>
                                    </p:set>
                                  </p:childTnLst>
                                </p:cTn>
                              </p:par>
                              <p:par>
                                <p:cTn id="190" presetID="22" presetClass="exit" presetSubtype="4" fill="hold" nodeType="withEffect">
                                  <p:stCondLst>
                                    <p:cond delay="0"/>
                                  </p:stCondLst>
                                  <p:childTnLst>
                                    <p:animEffect transition="out" filter="wipe(down)">
                                      <p:cBhvr>
                                        <p:cTn id="191" dur="500"/>
                                        <p:tgtEl>
                                          <p:spTgt spid="62"/>
                                        </p:tgtEl>
                                      </p:cBhvr>
                                    </p:animEffect>
                                    <p:set>
                                      <p:cBhvr>
                                        <p:cTn id="192" dur="1" fill="hold">
                                          <p:stCondLst>
                                            <p:cond delay="499"/>
                                          </p:stCondLst>
                                        </p:cTn>
                                        <p:tgtEl>
                                          <p:spTgt spid="62"/>
                                        </p:tgtEl>
                                        <p:attrNameLst>
                                          <p:attrName>style.visibility</p:attrName>
                                        </p:attrNameLst>
                                      </p:cBhvr>
                                      <p:to>
                                        <p:strVal val="hidden"/>
                                      </p:to>
                                    </p:set>
                                  </p:childTnLst>
                                </p:cTn>
                              </p:par>
                              <p:par>
                                <p:cTn id="193" presetID="22" presetClass="exit" presetSubtype="4" fill="hold" nodeType="withEffect">
                                  <p:stCondLst>
                                    <p:cond delay="0"/>
                                  </p:stCondLst>
                                  <p:childTnLst>
                                    <p:animEffect transition="out" filter="wipe(down)">
                                      <p:cBhvr>
                                        <p:cTn id="194" dur="500"/>
                                        <p:tgtEl>
                                          <p:spTgt spid="61"/>
                                        </p:tgtEl>
                                      </p:cBhvr>
                                    </p:animEffect>
                                    <p:set>
                                      <p:cBhvr>
                                        <p:cTn id="195" dur="1" fill="hold">
                                          <p:stCondLst>
                                            <p:cond delay="499"/>
                                          </p:stCondLst>
                                        </p:cTn>
                                        <p:tgtEl>
                                          <p:spTgt spid="61"/>
                                        </p:tgtEl>
                                        <p:attrNameLst>
                                          <p:attrName>style.visibility</p:attrName>
                                        </p:attrNameLst>
                                      </p:cBhvr>
                                      <p:to>
                                        <p:strVal val="hidden"/>
                                      </p:to>
                                    </p:set>
                                  </p:childTnLst>
                                </p:cTn>
                              </p:par>
                              <p:par>
                                <p:cTn id="196" presetID="22" presetClass="exit" presetSubtype="4" fill="hold" grpId="1" nodeType="withEffect">
                                  <p:stCondLst>
                                    <p:cond delay="0"/>
                                  </p:stCondLst>
                                  <p:childTnLst>
                                    <p:animEffect transition="out" filter="wipe(down)">
                                      <p:cBhvr>
                                        <p:cTn id="197" dur="500"/>
                                        <p:tgtEl>
                                          <p:spTgt spid="69"/>
                                        </p:tgtEl>
                                      </p:cBhvr>
                                    </p:animEffect>
                                    <p:set>
                                      <p:cBhvr>
                                        <p:cTn id="198" dur="1" fill="hold">
                                          <p:stCondLst>
                                            <p:cond delay="499"/>
                                          </p:stCondLst>
                                        </p:cTn>
                                        <p:tgtEl>
                                          <p:spTgt spid="69"/>
                                        </p:tgtEl>
                                        <p:attrNameLst>
                                          <p:attrName>style.visibility</p:attrName>
                                        </p:attrNameLst>
                                      </p:cBhvr>
                                      <p:to>
                                        <p:strVal val="hidden"/>
                                      </p:to>
                                    </p:set>
                                  </p:childTnLst>
                                </p:cTn>
                              </p:par>
                              <p:par>
                                <p:cTn id="199" presetID="22" presetClass="exit" presetSubtype="4" fill="hold" nodeType="withEffect">
                                  <p:stCondLst>
                                    <p:cond delay="0"/>
                                  </p:stCondLst>
                                  <p:childTnLst>
                                    <p:animEffect transition="out" filter="wipe(down)">
                                      <p:cBhvr>
                                        <p:cTn id="200" dur="500"/>
                                        <p:tgtEl>
                                          <p:spTgt spid="58"/>
                                        </p:tgtEl>
                                      </p:cBhvr>
                                    </p:animEffect>
                                    <p:set>
                                      <p:cBhvr>
                                        <p:cTn id="201" dur="1" fill="hold">
                                          <p:stCondLst>
                                            <p:cond delay="499"/>
                                          </p:stCondLst>
                                        </p:cTn>
                                        <p:tgtEl>
                                          <p:spTgt spid="58"/>
                                        </p:tgtEl>
                                        <p:attrNameLst>
                                          <p:attrName>style.visibility</p:attrName>
                                        </p:attrNameLst>
                                      </p:cBhvr>
                                      <p:to>
                                        <p:strVal val="hidden"/>
                                      </p:to>
                                    </p:set>
                                  </p:childTnLst>
                                </p:cTn>
                              </p:par>
                              <p:par>
                                <p:cTn id="202" presetID="22" presetClass="exit" presetSubtype="4" fill="hold" nodeType="withEffect">
                                  <p:stCondLst>
                                    <p:cond delay="0"/>
                                  </p:stCondLst>
                                  <p:childTnLst>
                                    <p:animEffect transition="out" filter="wipe(down)">
                                      <p:cBhvr>
                                        <p:cTn id="203" dur="500"/>
                                        <p:tgtEl>
                                          <p:spTgt spid="57"/>
                                        </p:tgtEl>
                                      </p:cBhvr>
                                    </p:animEffect>
                                    <p:set>
                                      <p:cBhvr>
                                        <p:cTn id="204" dur="1" fill="hold">
                                          <p:stCondLst>
                                            <p:cond delay="499"/>
                                          </p:stCondLst>
                                        </p:cTn>
                                        <p:tgtEl>
                                          <p:spTgt spid="57"/>
                                        </p:tgtEl>
                                        <p:attrNameLst>
                                          <p:attrName>style.visibility</p:attrName>
                                        </p:attrNameLst>
                                      </p:cBhvr>
                                      <p:to>
                                        <p:strVal val="hidden"/>
                                      </p:to>
                                    </p:set>
                                  </p:childTnLst>
                                </p:cTn>
                              </p:par>
                              <p:par>
                                <p:cTn id="205" presetID="22" presetClass="exit" presetSubtype="4" fill="hold" grpId="1" nodeType="withEffect">
                                  <p:stCondLst>
                                    <p:cond delay="0"/>
                                  </p:stCondLst>
                                  <p:childTnLst>
                                    <p:animEffect transition="out" filter="wipe(down)">
                                      <p:cBhvr>
                                        <p:cTn id="206" dur="500"/>
                                        <p:tgtEl>
                                          <p:spTgt spid="68"/>
                                        </p:tgtEl>
                                      </p:cBhvr>
                                    </p:animEffect>
                                    <p:set>
                                      <p:cBhvr>
                                        <p:cTn id="207" dur="1" fill="hold">
                                          <p:stCondLst>
                                            <p:cond delay="499"/>
                                          </p:stCondLst>
                                        </p:cTn>
                                        <p:tgtEl>
                                          <p:spTgt spid="68"/>
                                        </p:tgtEl>
                                        <p:attrNameLst>
                                          <p:attrName>style.visibility</p:attrName>
                                        </p:attrNameLst>
                                      </p:cBhvr>
                                      <p:to>
                                        <p:strVal val="hidden"/>
                                      </p:to>
                                    </p:set>
                                  </p:childTnLst>
                                </p:cTn>
                              </p:par>
                              <p:par>
                                <p:cTn id="208" presetID="22" presetClass="exit" presetSubtype="4" fill="hold" nodeType="withEffect">
                                  <p:stCondLst>
                                    <p:cond delay="0"/>
                                  </p:stCondLst>
                                  <p:childTnLst>
                                    <p:animEffect transition="out" filter="wipe(down)">
                                      <p:cBhvr>
                                        <p:cTn id="209" dur="500"/>
                                        <p:tgtEl>
                                          <p:spTgt spid="54"/>
                                        </p:tgtEl>
                                      </p:cBhvr>
                                    </p:animEffect>
                                    <p:set>
                                      <p:cBhvr>
                                        <p:cTn id="210" dur="1" fill="hold">
                                          <p:stCondLst>
                                            <p:cond delay="499"/>
                                          </p:stCondLst>
                                        </p:cTn>
                                        <p:tgtEl>
                                          <p:spTgt spid="54"/>
                                        </p:tgtEl>
                                        <p:attrNameLst>
                                          <p:attrName>style.visibility</p:attrName>
                                        </p:attrNameLst>
                                      </p:cBhvr>
                                      <p:to>
                                        <p:strVal val="hidden"/>
                                      </p:to>
                                    </p:set>
                                  </p:childTnLst>
                                </p:cTn>
                              </p:par>
                              <p:par>
                                <p:cTn id="211" presetID="22" presetClass="exit" presetSubtype="4" fill="hold" nodeType="withEffect">
                                  <p:stCondLst>
                                    <p:cond delay="0"/>
                                  </p:stCondLst>
                                  <p:childTnLst>
                                    <p:animEffect transition="out" filter="wipe(down)">
                                      <p:cBhvr>
                                        <p:cTn id="212" dur="500"/>
                                        <p:tgtEl>
                                          <p:spTgt spid="53"/>
                                        </p:tgtEl>
                                      </p:cBhvr>
                                    </p:animEffect>
                                    <p:set>
                                      <p:cBhvr>
                                        <p:cTn id="213" dur="1" fill="hold">
                                          <p:stCondLst>
                                            <p:cond delay="499"/>
                                          </p:stCondLst>
                                        </p:cTn>
                                        <p:tgtEl>
                                          <p:spTgt spid="53"/>
                                        </p:tgtEl>
                                        <p:attrNameLst>
                                          <p:attrName>style.visibility</p:attrName>
                                        </p:attrNameLst>
                                      </p:cBhvr>
                                      <p:to>
                                        <p:strVal val="hidden"/>
                                      </p:to>
                                    </p:set>
                                  </p:childTnLst>
                                </p:cTn>
                              </p:par>
                              <p:par>
                                <p:cTn id="214" presetID="22" presetClass="exit" presetSubtype="4" fill="hold" grpId="1" nodeType="withEffect">
                                  <p:stCondLst>
                                    <p:cond delay="0"/>
                                  </p:stCondLst>
                                  <p:childTnLst>
                                    <p:animEffect transition="out" filter="wipe(down)">
                                      <p:cBhvr>
                                        <p:cTn id="215" dur="500"/>
                                        <p:tgtEl>
                                          <p:spTgt spid="67"/>
                                        </p:tgtEl>
                                      </p:cBhvr>
                                    </p:animEffect>
                                    <p:set>
                                      <p:cBhvr>
                                        <p:cTn id="216"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6" grpId="0" animBg="1"/>
      <p:bldP spid="26" grpId="1" animBg="1"/>
      <p:bldP spid="78" grpId="0" animBg="1"/>
      <p:bldP spid="78" grpId="1" animBg="1"/>
      <p:bldP spid="79" grpId="0" animBg="1"/>
      <p:bldP spid="79" grpId="1" animBg="1"/>
      <p:bldP spid="80" grpId="0" animBg="1"/>
      <p:bldP spid="80" grpId="1" animBg="1"/>
      <p:bldP spid="81" grpId="0" animBg="1"/>
      <p:bldP spid="81" grpId="1" animBg="1"/>
      <p:bldP spid="82" grpId="0"/>
      <p:bldP spid="82" grpId="1"/>
      <p:bldP spid="83" grpId="0"/>
      <p:bldP spid="83" grpId="1"/>
      <p:bldP spid="84" grpId="0"/>
      <p:bldP spid="84" grpId="1"/>
      <p:bldP spid="85" grpId="0"/>
      <p:bldP spid="85" grpId="1"/>
      <p:bldP spid="86" grpId="0"/>
      <p:bldP spid="86" grpId="1"/>
      <p:bldP spid="87" grpId="0"/>
      <p:bldP spid="87" grpId="1"/>
      <p:bldP spid="87" grpId="2"/>
      <p:bldP spid="65" grpId="0" animBg="1"/>
      <p:bldP spid="65" grpId="1" animBg="1"/>
      <p:bldP spid="67" grpId="0"/>
      <p:bldP spid="67" grpId="1"/>
      <p:bldP spid="68" grpId="0"/>
      <p:bldP spid="68" grpId="1"/>
      <p:bldP spid="69" grpId="0"/>
      <p:bldP spid="69" grpId="1"/>
      <p:bldP spid="70" grpId="0"/>
      <p:bldP spid="70"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1" name="Graphic 50" descr="Streamers with solid fill">
            <a:extLst>
              <a:ext uri="{FF2B5EF4-FFF2-40B4-BE49-F238E27FC236}">
                <a16:creationId xmlns:a16="http://schemas.microsoft.com/office/drawing/2014/main" id="{130EF925-43D0-1866-0256-73B3747E63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flipH="1">
            <a:off x="407345" y="2082539"/>
            <a:ext cx="564897" cy="564897"/>
          </a:xfrm>
          <a:prstGeom prst="rect">
            <a:avLst/>
          </a:prstGeom>
        </p:spPr>
      </p:pic>
      <p:pic>
        <p:nvPicPr>
          <p:cNvPr id="46" name="Graphic 45" descr="Streamers with solid fill">
            <a:extLst>
              <a:ext uri="{FF2B5EF4-FFF2-40B4-BE49-F238E27FC236}">
                <a16:creationId xmlns:a16="http://schemas.microsoft.com/office/drawing/2014/main" id="{59F2C6A1-9249-A9FD-C8A0-67BEC8D1A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86549" y="2245146"/>
            <a:ext cx="539937" cy="539937"/>
          </a:xfrm>
          <a:prstGeom prst="rect">
            <a:avLst/>
          </a:prstGeom>
        </p:spPr>
      </p:pic>
      <p:pic>
        <p:nvPicPr>
          <p:cNvPr id="45" name="Graphic 44" descr="Streamers with solid fill">
            <a:extLst>
              <a:ext uri="{FF2B5EF4-FFF2-40B4-BE49-F238E27FC236}">
                <a16:creationId xmlns:a16="http://schemas.microsoft.com/office/drawing/2014/main" id="{0B1D01D6-013A-4219-3E80-8E8EF2D0BF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220" y="2336336"/>
            <a:ext cx="564897" cy="564897"/>
          </a:xfrm>
          <a:prstGeom prst="rect">
            <a:avLst/>
          </a:prstGeom>
        </p:spPr>
      </p:pic>
      <p:pic>
        <p:nvPicPr>
          <p:cNvPr id="23" name="Graphic 22" descr="Crown with solid fill">
            <a:extLst>
              <a:ext uri="{FF2B5EF4-FFF2-40B4-BE49-F238E27FC236}">
                <a16:creationId xmlns:a16="http://schemas.microsoft.com/office/drawing/2014/main" id="{213F4C50-18E4-2C07-71F6-9AD9158372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54653" y="1961842"/>
            <a:ext cx="914400" cy="914400"/>
          </a:xfrm>
          <a:prstGeom prst="rect">
            <a:avLst/>
          </a:prstGeom>
        </p:spPr>
      </p:pic>
      <p:sp>
        <p:nvSpPr>
          <p:cNvPr id="20" name="Arrow: Up 19">
            <a:extLst>
              <a:ext uri="{FF2B5EF4-FFF2-40B4-BE49-F238E27FC236}">
                <a16:creationId xmlns:a16="http://schemas.microsoft.com/office/drawing/2014/main" id="{C8691E9F-B6F4-8870-76DC-1F6BE5CCDFBA}"/>
              </a:ext>
            </a:extLst>
          </p:cNvPr>
          <p:cNvSpPr/>
          <p:nvPr/>
        </p:nvSpPr>
        <p:spPr>
          <a:xfrm>
            <a:off x="4442601" y="1732830"/>
            <a:ext cx="428465" cy="1092092"/>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374FCA18-860F-C6F8-DAEB-C7907D9A0769}"/>
              </a:ext>
            </a:extLst>
          </p:cNvPr>
          <p:cNvSpPr/>
          <p:nvPr/>
        </p:nvSpPr>
        <p:spPr>
          <a:xfrm>
            <a:off x="4325005" y="1990655"/>
            <a:ext cx="292074" cy="819014"/>
          </a:xfrm>
          <a:prstGeom prst="up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350BA04D-E2A7-906B-52E5-1136516D9876}"/>
              </a:ext>
            </a:extLst>
          </p:cNvPr>
          <p:cNvSpPr/>
          <p:nvPr/>
        </p:nvSpPr>
        <p:spPr>
          <a:xfrm>
            <a:off x="4201648" y="2259556"/>
            <a:ext cx="269528" cy="427772"/>
          </a:xfrm>
          <a:prstGeom prst="up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0D247-E53F-5322-F21E-CED4B2F23072}"/>
              </a:ext>
            </a:extLst>
          </p:cNvPr>
          <p:cNvSpPr>
            <a:spLocks noGrp="1"/>
          </p:cNvSpPr>
          <p:nvPr>
            <p:ph type="title"/>
          </p:nvPr>
        </p:nvSpPr>
        <p:spPr>
          <a:xfrm>
            <a:off x="2812497" y="1012910"/>
            <a:ext cx="6567003" cy="497781"/>
          </a:xfrm>
        </p:spPr>
        <p:txBody>
          <a:bodyPr>
            <a:noAutofit/>
          </a:bodyPr>
          <a:lstStyle/>
          <a:p>
            <a:pPr algn="ctr"/>
            <a:r>
              <a:rPr lang="en-US" sz="3600" b="1" dirty="0"/>
              <a:t>What do we Find from these Graphs and the Data?</a:t>
            </a:r>
          </a:p>
        </p:txBody>
      </p:sp>
      <p:sp>
        <p:nvSpPr>
          <p:cNvPr id="4" name="Rectangle 3">
            <a:extLst>
              <a:ext uri="{FF2B5EF4-FFF2-40B4-BE49-F238E27FC236}">
                <a16:creationId xmlns:a16="http://schemas.microsoft.com/office/drawing/2014/main" id="{ED7CE91A-8432-A6D1-52AA-D351348D161E}"/>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Dollar with solid fill">
            <a:extLst>
              <a:ext uri="{FF2B5EF4-FFF2-40B4-BE49-F238E27FC236}">
                <a16:creationId xmlns:a16="http://schemas.microsoft.com/office/drawing/2014/main" id="{16AA57AE-11F0-4EA8-5379-65AB8006F5D2}"/>
              </a:ext>
            </a:extLst>
          </p:cNvPr>
          <p:cNvSpPr/>
          <p:nvPr/>
        </p:nvSpPr>
        <p:spPr>
          <a:xfrm>
            <a:off x="148994" y="43422"/>
            <a:ext cx="717781" cy="661428"/>
          </a:xfrm>
          <a:prstGeom prst="rect">
            <a:avLst/>
          </a:prstGeom>
          <a:blipFill>
            <a:blip r:embed="rId11">
              <a:extLst>
                <a:ext uri="{96DAC541-7B7A-43D3-8B79-37D633B846F1}">
                  <asvg:svgBlip xmlns:asvg="http://schemas.microsoft.com/office/drawing/2016/SVG/main" r:embed="rId12"/>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152906"/>
              <a:satOff val="-11426"/>
              <a:lumOff val="12582"/>
              <a:alphaOff val="0"/>
            </a:schemeClr>
          </a:effectRef>
          <a:fontRef idx="minor">
            <a:schemeClr val="lt1"/>
          </a:fontRef>
        </p:style>
        <p:txBody>
          <a:bodyPr/>
          <a:lstStyle/>
          <a:p>
            <a:endParaRPr lang="en-US" dirty="0"/>
          </a:p>
        </p:txBody>
      </p:sp>
      <p:pic>
        <p:nvPicPr>
          <p:cNvPr id="15" name="Picture 14" descr="A screenshot of a computer&#10;&#10;Description automatically generated">
            <a:extLst>
              <a:ext uri="{FF2B5EF4-FFF2-40B4-BE49-F238E27FC236}">
                <a16:creationId xmlns:a16="http://schemas.microsoft.com/office/drawing/2014/main" id="{51AECA8D-5A1D-0A61-A693-7973F249B87B}"/>
              </a:ext>
            </a:extLst>
          </p:cNvPr>
          <p:cNvPicPr>
            <a:picLocks noChangeAspect="1"/>
          </p:cNvPicPr>
          <p:nvPr/>
        </p:nvPicPr>
        <p:blipFill rotWithShape="1">
          <a:blip r:embed="rId13">
            <a:extLst>
              <a:ext uri="{28A0092B-C50C-407E-A947-70E740481C1C}">
                <a14:useLocalDpi xmlns:a14="http://schemas.microsoft.com/office/drawing/2010/main" val="0"/>
              </a:ext>
            </a:extLst>
          </a:blip>
          <a:srcRect l="1222" t="26001" r="22031" b="57570"/>
          <a:stretch/>
        </p:blipFill>
        <p:spPr>
          <a:xfrm>
            <a:off x="358544" y="4964522"/>
            <a:ext cx="11216112" cy="1350553"/>
          </a:xfrm>
          <a:prstGeom prst="rect">
            <a:avLst/>
          </a:prstGeom>
          <a:ln w="88900" cap="sq" cmpd="thickThin">
            <a:solidFill>
              <a:srgbClr val="000000"/>
            </a:solidFill>
            <a:prstDash val="solid"/>
            <a:miter lim="800000"/>
          </a:ln>
          <a:effectLst>
            <a:innerShdw blurRad="76200">
              <a:srgbClr val="000000"/>
            </a:innerShdw>
          </a:effectLst>
        </p:spPr>
      </p:pic>
      <p:sp>
        <p:nvSpPr>
          <p:cNvPr id="11" name="Freeform: Shape 10">
            <a:extLst>
              <a:ext uri="{FF2B5EF4-FFF2-40B4-BE49-F238E27FC236}">
                <a16:creationId xmlns:a16="http://schemas.microsoft.com/office/drawing/2014/main" id="{2B483221-8291-5DB1-4A0B-D08910F27ABC}"/>
              </a:ext>
            </a:extLst>
          </p:cNvPr>
          <p:cNvSpPr/>
          <p:nvPr/>
        </p:nvSpPr>
        <p:spPr>
          <a:xfrm>
            <a:off x="614505" y="2554833"/>
            <a:ext cx="3329638" cy="819013"/>
          </a:xfrm>
          <a:custGeom>
            <a:avLst/>
            <a:gdLst>
              <a:gd name="connsiteX0" fmla="*/ 0 w 3329638"/>
              <a:gd name="connsiteY0" fmla="*/ 0 h 819012"/>
              <a:gd name="connsiteX1" fmla="*/ 2920132 w 3329638"/>
              <a:gd name="connsiteY1" fmla="*/ 0 h 819012"/>
              <a:gd name="connsiteX2" fmla="*/ 3329638 w 3329638"/>
              <a:gd name="connsiteY2" fmla="*/ 409506 h 819012"/>
              <a:gd name="connsiteX3" fmla="*/ 2920132 w 3329638"/>
              <a:gd name="connsiteY3" fmla="*/ 819012 h 819012"/>
              <a:gd name="connsiteX4" fmla="*/ 0 w 3329638"/>
              <a:gd name="connsiteY4" fmla="*/ 819012 h 819012"/>
              <a:gd name="connsiteX5" fmla="*/ 0 w 3329638"/>
              <a:gd name="connsiteY5" fmla="*/ 0 h 81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638" h="819012">
                <a:moveTo>
                  <a:pt x="3329638" y="819011"/>
                </a:moveTo>
                <a:lnTo>
                  <a:pt x="409506" y="819011"/>
                </a:lnTo>
                <a:lnTo>
                  <a:pt x="0" y="409506"/>
                </a:lnTo>
                <a:lnTo>
                  <a:pt x="409506" y="1"/>
                </a:lnTo>
                <a:lnTo>
                  <a:pt x="3329638" y="1"/>
                </a:lnTo>
                <a:lnTo>
                  <a:pt x="3329638" y="8190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5915" tIns="140971" rIns="263144" bIns="140970" numCol="1" spcCol="1270" anchor="ctr" anchorCtr="0">
            <a:noAutofit/>
          </a:bodyPr>
          <a:lstStyle/>
          <a:p>
            <a:pPr marL="0" lvl="0" indent="0" algn="ctr" defTabSz="1644650">
              <a:lnSpc>
                <a:spcPct val="90000"/>
              </a:lnSpc>
              <a:spcBef>
                <a:spcPct val="0"/>
              </a:spcBef>
              <a:spcAft>
                <a:spcPct val="35000"/>
              </a:spcAft>
              <a:buNone/>
            </a:pPr>
            <a:r>
              <a:rPr lang="en-US" dirty="0"/>
              <a:t>We made 48 million dollars profit in 3 years!!</a:t>
            </a:r>
            <a:endParaRPr lang="en-US" kern="1200" dirty="0"/>
          </a:p>
        </p:txBody>
      </p:sp>
      <p:sp>
        <p:nvSpPr>
          <p:cNvPr id="7" name="Freeform: Shape 6">
            <a:extLst>
              <a:ext uri="{FF2B5EF4-FFF2-40B4-BE49-F238E27FC236}">
                <a16:creationId xmlns:a16="http://schemas.microsoft.com/office/drawing/2014/main" id="{2FA5CB2A-BC63-F269-D2CF-022C10E679C6}"/>
              </a:ext>
            </a:extLst>
          </p:cNvPr>
          <p:cNvSpPr/>
          <p:nvPr/>
        </p:nvSpPr>
        <p:spPr>
          <a:xfrm>
            <a:off x="4506603" y="2554833"/>
            <a:ext cx="3329638" cy="819014"/>
          </a:xfrm>
          <a:custGeom>
            <a:avLst/>
            <a:gdLst>
              <a:gd name="connsiteX0" fmla="*/ 0 w 3329638"/>
              <a:gd name="connsiteY0" fmla="*/ 0 h 819012"/>
              <a:gd name="connsiteX1" fmla="*/ 2920132 w 3329638"/>
              <a:gd name="connsiteY1" fmla="*/ 0 h 819012"/>
              <a:gd name="connsiteX2" fmla="*/ 3329638 w 3329638"/>
              <a:gd name="connsiteY2" fmla="*/ 409506 h 819012"/>
              <a:gd name="connsiteX3" fmla="*/ 2920132 w 3329638"/>
              <a:gd name="connsiteY3" fmla="*/ 819012 h 819012"/>
              <a:gd name="connsiteX4" fmla="*/ 0 w 3329638"/>
              <a:gd name="connsiteY4" fmla="*/ 819012 h 819012"/>
              <a:gd name="connsiteX5" fmla="*/ 0 w 3329638"/>
              <a:gd name="connsiteY5" fmla="*/ 0 h 81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638" h="819012">
                <a:moveTo>
                  <a:pt x="3329638" y="819011"/>
                </a:moveTo>
                <a:lnTo>
                  <a:pt x="409506" y="819011"/>
                </a:lnTo>
                <a:lnTo>
                  <a:pt x="0" y="409506"/>
                </a:lnTo>
                <a:lnTo>
                  <a:pt x="409506" y="1"/>
                </a:lnTo>
                <a:lnTo>
                  <a:pt x="3329638" y="1"/>
                </a:lnTo>
                <a:lnTo>
                  <a:pt x="3329638" y="8190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5915" tIns="140971" rIns="263144" bIns="140970" numCol="1" spcCol="1270" anchor="ctr" anchorCtr="0">
            <a:noAutofit/>
          </a:bodyPr>
          <a:lstStyle/>
          <a:p>
            <a:pPr marL="0" lvl="0" indent="0" algn="ctr" defTabSz="1644650">
              <a:lnSpc>
                <a:spcPct val="90000"/>
              </a:lnSpc>
              <a:spcBef>
                <a:spcPct val="0"/>
              </a:spcBef>
              <a:spcAft>
                <a:spcPct val="35000"/>
              </a:spcAft>
              <a:buNone/>
            </a:pPr>
            <a:r>
              <a:rPr lang="en-US" kern="1200" dirty="0"/>
              <a:t>Mobile Phones are the mos</a:t>
            </a:r>
            <a:r>
              <a:rPr lang="en-US" dirty="0"/>
              <a:t>t profitable standalone product!</a:t>
            </a:r>
            <a:endParaRPr lang="en-US" kern="1200" dirty="0"/>
          </a:p>
        </p:txBody>
      </p:sp>
      <p:sp>
        <p:nvSpPr>
          <p:cNvPr id="10" name="Oval 9">
            <a:extLst>
              <a:ext uri="{FF2B5EF4-FFF2-40B4-BE49-F238E27FC236}">
                <a16:creationId xmlns:a16="http://schemas.microsoft.com/office/drawing/2014/main" id="{E872EA51-4DC3-B361-76E0-3228021DF8DF}"/>
              </a:ext>
            </a:extLst>
          </p:cNvPr>
          <p:cNvSpPr/>
          <p:nvPr/>
        </p:nvSpPr>
        <p:spPr>
          <a:xfrm>
            <a:off x="210897" y="2554834"/>
            <a:ext cx="819012" cy="819012"/>
          </a:xfrm>
          <a:prstGeom prst="ellipse">
            <a:avLst/>
          </a:prstGeom>
          <a:solidFill>
            <a:schemeClr val="tx1">
              <a:lumMod val="75000"/>
              <a:lumOff val="2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2" name="Oval 11">
            <a:extLst>
              <a:ext uri="{FF2B5EF4-FFF2-40B4-BE49-F238E27FC236}">
                <a16:creationId xmlns:a16="http://schemas.microsoft.com/office/drawing/2014/main" id="{D416C69B-99B2-4092-E55A-228C9C4B2925}"/>
              </a:ext>
            </a:extLst>
          </p:cNvPr>
          <p:cNvSpPr/>
          <p:nvPr/>
        </p:nvSpPr>
        <p:spPr>
          <a:xfrm>
            <a:off x="4116147" y="2554833"/>
            <a:ext cx="819012" cy="819012"/>
          </a:xfrm>
          <a:prstGeom prst="ellipse">
            <a:avLst/>
          </a:prstGeom>
          <a:ln w="38100"/>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3" name="Freeform: Shape 12">
            <a:extLst>
              <a:ext uri="{FF2B5EF4-FFF2-40B4-BE49-F238E27FC236}">
                <a16:creationId xmlns:a16="http://schemas.microsoft.com/office/drawing/2014/main" id="{038275C9-C089-03E3-E31F-7234A9D17445}"/>
              </a:ext>
            </a:extLst>
          </p:cNvPr>
          <p:cNvSpPr/>
          <p:nvPr/>
        </p:nvSpPr>
        <p:spPr>
          <a:xfrm>
            <a:off x="8392665" y="2554833"/>
            <a:ext cx="3329638" cy="819013"/>
          </a:xfrm>
          <a:custGeom>
            <a:avLst/>
            <a:gdLst>
              <a:gd name="connsiteX0" fmla="*/ 0 w 3329638"/>
              <a:gd name="connsiteY0" fmla="*/ 0 h 819012"/>
              <a:gd name="connsiteX1" fmla="*/ 2920132 w 3329638"/>
              <a:gd name="connsiteY1" fmla="*/ 0 h 819012"/>
              <a:gd name="connsiteX2" fmla="*/ 3329638 w 3329638"/>
              <a:gd name="connsiteY2" fmla="*/ 409506 h 819012"/>
              <a:gd name="connsiteX3" fmla="*/ 2920132 w 3329638"/>
              <a:gd name="connsiteY3" fmla="*/ 819012 h 819012"/>
              <a:gd name="connsiteX4" fmla="*/ 0 w 3329638"/>
              <a:gd name="connsiteY4" fmla="*/ 819012 h 819012"/>
              <a:gd name="connsiteX5" fmla="*/ 0 w 3329638"/>
              <a:gd name="connsiteY5" fmla="*/ 0 h 81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638" h="819012">
                <a:moveTo>
                  <a:pt x="3329638" y="819011"/>
                </a:moveTo>
                <a:lnTo>
                  <a:pt x="409506" y="819011"/>
                </a:lnTo>
                <a:lnTo>
                  <a:pt x="0" y="409506"/>
                </a:lnTo>
                <a:lnTo>
                  <a:pt x="409506" y="1"/>
                </a:lnTo>
                <a:lnTo>
                  <a:pt x="3329638" y="1"/>
                </a:lnTo>
                <a:lnTo>
                  <a:pt x="3329638" y="8190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5915" tIns="140971" rIns="263144" bIns="140970" numCol="1" spcCol="1270" anchor="ctr" anchorCtr="0">
            <a:noAutofit/>
          </a:bodyPr>
          <a:lstStyle/>
          <a:p>
            <a:pPr marL="0" lvl="0" indent="0" algn="ctr" defTabSz="1644650">
              <a:lnSpc>
                <a:spcPct val="90000"/>
              </a:lnSpc>
              <a:spcBef>
                <a:spcPct val="0"/>
              </a:spcBef>
              <a:spcAft>
                <a:spcPct val="35000"/>
              </a:spcAft>
              <a:buNone/>
            </a:pPr>
            <a:r>
              <a:rPr lang="en-US" sz="2400" dirty="0">
                <a:solidFill>
                  <a:schemeClr val="bg1"/>
                </a:solidFill>
              </a:rPr>
              <a:t>Books are our top seller!</a:t>
            </a:r>
            <a:endParaRPr lang="en-US" sz="2400" kern="1200" dirty="0">
              <a:solidFill>
                <a:schemeClr val="bg1"/>
              </a:solidFill>
            </a:endParaRPr>
          </a:p>
        </p:txBody>
      </p:sp>
      <p:sp>
        <p:nvSpPr>
          <p:cNvPr id="14" name="Oval 13">
            <a:extLst>
              <a:ext uri="{FF2B5EF4-FFF2-40B4-BE49-F238E27FC236}">
                <a16:creationId xmlns:a16="http://schemas.microsoft.com/office/drawing/2014/main" id="{E7300131-0E7D-65EA-8426-1DFA9B10D814}"/>
              </a:ext>
            </a:extLst>
          </p:cNvPr>
          <p:cNvSpPr/>
          <p:nvPr/>
        </p:nvSpPr>
        <p:spPr>
          <a:xfrm>
            <a:off x="8002347" y="2572374"/>
            <a:ext cx="819012" cy="819012"/>
          </a:xfrm>
          <a:prstGeom prst="ellipse">
            <a:avLst/>
          </a:prstGeom>
          <a:solidFill>
            <a:schemeClr val="tx1">
              <a:lumMod val="75000"/>
              <a:lumOff val="2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17" name="Picture 16" descr="A white cell phone in a circle&#10;&#10;Description automatically generated">
            <a:extLst>
              <a:ext uri="{FF2B5EF4-FFF2-40B4-BE49-F238E27FC236}">
                <a16:creationId xmlns:a16="http://schemas.microsoft.com/office/drawing/2014/main" id="{C2A6DA33-4ADF-7B00-3815-FF442B0D94B3}"/>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4116145" y="2543960"/>
            <a:ext cx="819014" cy="819014"/>
          </a:xfrm>
          <a:prstGeom prst="rect">
            <a:avLst/>
          </a:prstGeom>
        </p:spPr>
      </p:pic>
      <p:sp>
        <p:nvSpPr>
          <p:cNvPr id="21" name="Rectangle 20">
            <a:extLst>
              <a:ext uri="{FF2B5EF4-FFF2-40B4-BE49-F238E27FC236}">
                <a16:creationId xmlns:a16="http://schemas.microsoft.com/office/drawing/2014/main" id="{8288FB60-C991-1613-B49B-EAC757B1C47F}"/>
              </a:ext>
            </a:extLst>
          </p:cNvPr>
          <p:cNvSpPr/>
          <p:nvPr/>
        </p:nvSpPr>
        <p:spPr>
          <a:xfrm>
            <a:off x="3944143" y="5572125"/>
            <a:ext cx="751682" cy="13335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5" name="Graphic 4" descr="Storytelling with solid fill">
            <a:extLst>
              <a:ext uri="{FF2B5EF4-FFF2-40B4-BE49-F238E27FC236}">
                <a16:creationId xmlns:a16="http://schemas.microsoft.com/office/drawing/2014/main" id="{491C6823-BE5A-B364-8172-01BFB395FDF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80921" y="2616588"/>
            <a:ext cx="676449" cy="676449"/>
          </a:xfrm>
          <a:prstGeom prst="rect">
            <a:avLst/>
          </a:prstGeom>
        </p:spPr>
      </p:pic>
      <p:sp>
        <p:nvSpPr>
          <p:cNvPr id="8" name="Rectangle 7">
            <a:extLst>
              <a:ext uri="{FF2B5EF4-FFF2-40B4-BE49-F238E27FC236}">
                <a16:creationId xmlns:a16="http://schemas.microsoft.com/office/drawing/2014/main" id="{09EF2B1F-E0EF-7A41-6CB3-20909E12F925}"/>
              </a:ext>
            </a:extLst>
          </p:cNvPr>
          <p:cNvSpPr/>
          <p:nvPr/>
        </p:nvSpPr>
        <p:spPr>
          <a:xfrm>
            <a:off x="358543" y="5886450"/>
            <a:ext cx="11216111" cy="13335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Trophy with solid fill">
            <a:extLst>
              <a:ext uri="{FF2B5EF4-FFF2-40B4-BE49-F238E27FC236}">
                <a16:creationId xmlns:a16="http://schemas.microsoft.com/office/drawing/2014/main" id="{CEE43876-A249-7B79-529A-5F0C7FD2BA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55170" y="2630218"/>
            <a:ext cx="718668" cy="718668"/>
          </a:xfrm>
          <a:prstGeom prst="rect">
            <a:avLst/>
          </a:prstGeom>
        </p:spPr>
      </p:pic>
      <p:sp>
        <p:nvSpPr>
          <p:cNvPr id="52" name="Rectangle 51">
            <a:extLst>
              <a:ext uri="{FF2B5EF4-FFF2-40B4-BE49-F238E27FC236}">
                <a16:creationId xmlns:a16="http://schemas.microsoft.com/office/drawing/2014/main" id="{791B5EEC-0095-DF93-6930-400079D331EB}"/>
              </a:ext>
            </a:extLst>
          </p:cNvPr>
          <p:cNvSpPr/>
          <p:nvPr/>
        </p:nvSpPr>
        <p:spPr>
          <a:xfrm>
            <a:off x="10783093" y="6181725"/>
            <a:ext cx="791562" cy="133350"/>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9861836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32" presetClass="emph" presetSubtype="0" fill="hold" nodeType="withEffect">
                                  <p:stCondLst>
                                    <p:cond delay="0"/>
                                  </p:stCondLst>
                                  <p:childTnLst>
                                    <p:animRot by="120000">
                                      <p:cBhvr>
                                        <p:cTn id="48" dur="100" fill="hold">
                                          <p:stCondLst>
                                            <p:cond delay="0"/>
                                          </p:stCondLst>
                                        </p:cTn>
                                        <p:tgtEl>
                                          <p:spTgt spid="45"/>
                                        </p:tgtEl>
                                        <p:attrNameLst>
                                          <p:attrName>r</p:attrName>
                                        </p:attrNameLst>
                                      </p:cBhvr>
                                    </p:animRot>
                                    <p:animRot by="-240000">
                                      <p:cBhvr>
                                        <p:cTn id="49" dur="200" fill="hold">
                                          <p:stCondLst>
                                            <p:cond delay="200"/>
                                          </p:stCondLst>
                                        </p:cTn>
                                        <p:tgtEl>
                                          <p:spTgt spid="45"/>
                                        </p:tgtEl>
                                        <p:attrNameLst>
                                          <p:attrName>r</p:attrName>
                                        </p:attrNameLst>
                                      </p:cBhvr>
                                    </p:animRot>
                                    <p:animRot by="240000">
                                      <p:cBhvr>
                                        <p:cTn id="50" dur="200" fill="hold">
                                          <p:stCondLst>
                                            <p:cond delay="400"/>
                                          </p:stCondLst>
                                        </p:cTn>
                                        <p:tgtEl>
                                          <p:spTgt spid="45"/>
                                        </p:tgtEl>
                                        <p:attrNameLst>
                                          <p:attrName>r</p:attrName>
                                        </p:attrNameLst>
                                      </p:cBhvr>
                                    </p:animRot>
                                    <p:animRot by="-240000">
                                      <p:cBhvr>
                                        <p:cTn id="51" dur="200" fill="hold">
                                          <p:stCondLst>
                                            <p:cond delay="600"/>
                                          </p:stCondLst>
                                        </p:cTn>
                                        <p:tgtEl>
                                          <p:spTgt spid="45"/>
                                        </p:tgtEl>
                                        <p:attrNameLst>
                                          <p:attrName>r</p:attrName>
                                        </p:attrNameLst>
                                      </p:cBhvr>
                                    </p:animRot>
                                    <p:animRot by="120000">
                                      <p:cBhvr>
                                        <p:cTn id="52" dur="200" fill="hold">
                                          <p:stCondLst>
                                            <p:cond delay="800"/>
                                          </p:stCondLst>
                                        </p:cTn>
                                        <p:tgtEl>
                                          <p:spTgt spid="45"/>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51"/>
                                        </p:tgtEl>
                                        <p:attrNameLst>
                                          <p:attrName>r</p:attrName>
                                        </p:attrNameLst>
                                      </p:cBhvr>
                                    </p:animRot>
                                    <p:animRot by="-240000">
                                      <p:cBhvr>
                                        <p:cTn id="55" dur="200" fill="hold">
                                          <p:stCondLst>
                                            <p:cond delay="200"/>
                                          </p:stCondLst>
                                        </p:cTn>
                                        <p:tgtEl>
                                          <p:spTgt spid="51"/>
                                        </p:tgtEl>
                                        <p:attrNameLst>
                                          <p:attrName>r</p:attrName>
                                        </p:attrNameLst>
                                      </p:cBhvr>
                                    </p:animRot>
                                    <p:animRot by="240000">
                                      <p:cBhvr>
                                        <p:cTn id="56" dur="200" fill="hold">
                                          <p:stCondLst>
                                            <p:cond delay="400"/>
                                          </p:stCondLst>
                                        </p:cTn>
                                        <p:tgtEl>
                                          <p:spTgt spid="51"/>
                                        </p:tgtEl>
                                        <p:attrNameLst>
                                          <p:attrName>r</p:attrName>
                                        </p:attrNameLst>
                                      </p:cBhvr>
                                    </p:animRot>
                                    <p:animRot by="-240000">
                                      <p:cBhvr>
                                        <p:cTn id="57" dur="200" fill="hold">
                                          <p:stCondLst>
                                            <p:cond delay="600"/>
                                          </p:stCondLst>
                                        </p:cTn>
                                        <p:tgtEl>
                                          <p:spTgt spid="51"/>
                                        </p:tgtEl>
                                        <p:attrNameLst>
                                          <p:attrName>r</p:attrName>
                                        </p:attrNameLst>
                                      </p:cBhvr>
                                    </p:animRot>
                                    <p:animRot by="120000">
                                      <p:cBhvr>
                                        <p:cTn id="58" dur="200" fill="hold">
                                          <p:stCondLst>
                                            <p:cond delay="800"/>
                                          </p:stCondLst>
                                        </p:cTn>
                                        <p:tgtEl>
                                          <p:spTgt spid="51"/>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46"/>
                                        </p:tgtEl>
                                        <p:attrNameLst>
                                          <p:attrName>r</p:attrName>
                                        </p:attrNameLst>
                                      </p:cBhvr>
                                    </p:animRot>
                                    <p:animRot by="-240000">
                                      <p:cBhvr>
                                        <p:cTn id="61" dur="200" fill="hold">
                                          <p:stCondLst>
                                            <p:cond delay="200"/>
                                          </p:stCondLst>
                                        </p:cTn>
                                        <p:tgtEl>
                                          <p:spTgt spid="46"/>
                                        </p:tgtEl>
                                        <p:attrNameLst>
                                          <p:attrName>r</p:attrName>
                                        </p:attrNameLst>
                                      </p:cBhvr>
                                    </p:animRot>
                                    <p:animRot by="240000">
                                      <p:cBhvr>
                                        <p:cTn id="62" dur="200" fill="hold">
                                          <p:stCondLst>
                                            <p:cond delay="400"/>
                                          </p:stCondLst>
                                        </p:cTn>
                                        <p:tgtEl>
                                          <p:spTgt spid="46"/>
                                        </p:tgtEl>
                                        <p:attrNameLst>
                                          <p:attrName>r</p:attrName>
                                        </p:attrNameLst>
                                      </p:cBhvr>
                                    </p:animRot>
                                    <p:animRot by="-240000">
                                      <p:cBhvr>
                                        <p:cTn id="63" dur="200" fill="hold">
                                          <p:stCondLst>
                                            <p:cond delay="600"/>
                                          </p:stCondLst>
                                        </p:cTn>
                                        <p:tgtEl>
                                          <p:spTgt spid="46"/>
                                        </p:tgtEl>
                                        <p:attrNameLst>
                                          <p:attrName>r</p:attrName>
                                        </p:attrNameLst>
                                      </p:cBhvr>
                                    </p:animRot>
                                    <p:animRot by="120000">
                                      <p:cBhvr>
                                        <p:cTn id="64" dur="200" fill="hold">
                                          <p:stCondLst>
                                            <p:cond delay="800"/>
                                          </p:stCondLst>
                                        </p:cTn>
                                        <p:tgtEl>
                                          <p:spTgt spid="46"/>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750"/>
                                        <p:tgtEl>
                                          <p:spTgt spid="12"/>
                                        </p:tgtEl>
                                      </p:cBhvr>
                                    </p:animEffect>
                                    <p:anim calcmode="lin" valueType="num">
                                      <p:cBhvr>
                                        <p:cTn id="70" dur="750" fill="hold"/>
                                        <p:tgtEl>
                                          <p:spTgt spid="12"/>
                                        </p:tgtEl>
                                        <p:attrNameLst>
                                          <p:attrName>ppt_x</p:attrName>
                                        </p:attrNameLst>
                                      </p:cBhvr>
                                      <p:tavLst>
                                        <p:tav tm="0">
                                          <p:val>
                                            <p:strVal val="#ppt_x"/>
                                          </p:val>
                                        </p:tav>
                                        <p:tav tm="100000">
                                          <p:val>
                                            <p:strVal val="#ppt_x"/>
                                          </p:val>
                                        </p:tav>
                                      </p:tavLst>
                                    </p:anim>
                                    <p:anim calcmode="lin" valueType="num">
                                      <p:cBhvr>
                                        <p:cTn id="71"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0-#ppt_w/2"/>
                                          </p:val>
                                        </p:tav>
                                        <p:tav tm="100000">
                                          <p:val>
                                            <p:strVal val="#ppt_x"/>
                                          </p:val>
                                        </p:tav>
                                      </p:tavLst>
                                    </p:anim>
                                    <p:anim calcmode="lin" valueType="num">
                                      <p:cBhvr additive="base">
                                        <p:cTn id="7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down)">
                                      <p:cBhvr>
                                        <p:cTn id="90" dur="250"/>
                                        <p:tgtEl>
                                          <p:spTgt spid="1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down)">
                                      <p:cBhvr>
                                        <p:cTn id="96" dur="75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fade">
                                      <p:cBhvr>
                                        <p:cTn id="101" dur="750"/>
                                        <p:tgtEl>
                                          <p:spTgt spid="14"/>
                                        </p:tgtEl>
                                      </p:cBhvr>
                                    </p:animEffect>
                                    <p:anim calcmode="lin" valueType="num">
                                      <p:cBhvr>
                                        <p:cTn id="102" dur="750" fill="hold"/>
                                        <p:tgtEl>
                                          <p:spTgt spid="14"/>
                                        </p:tgtEl>
                                        <p:attrNameLst>
                                          <p:attrName>ppt_x</p:attrName>
                                        </p:attrNameLst>
                                      </p:cBhvr>
                                      <p:tavLst>
                                        <p:tav tm="0">
                                          <p:val>
                                            <p:strVal val="#ppt_x"/>
                                          </p:val>
                                        </p:tav>
                                        <p:tav tm="100000">
                                          <p:val>
                                            <p:strVal val="#ppt_x"/>
                                          </p:val>
                                        </p:tav>
                                      </p:tavLst>
                                    </p:anim>
                                    <p:anim calcmode="lin" valueType="num">
                                      <p:cBhvr>
                                        <p:cTn id="103"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13"/>
                                        </p:tgtEl>
                                        <p:attrNameLst>
                                          <p:attrName>style.visibility</p:attrName>
                                        </p:attrNameLst>
                                      </p:cBhvr>
                                      <p:to>
                                        <p:strVal val="visible"/>
                                      </p:to>
                                    </p:set>
                                    <p:anim calcmode="lin" valueType="num">
                                      <p:cBhvr additive="base">
                                        <p:cTn id="108" dur="500" fill="hold"/>
                                        <p:tgtEl>
                                          <p:spTgt spid="13"/>
                                        </p:tgtEl>
                                        <p:attrNameLst>
                                          <p:attrName>ppt_x</p:attrName>
                                        </p:attrNameLst>
                                      </p:cBhvr>
                                      <p:tavLst>
                                        <p:tav tm="0">
                                          <p:val>
                                            <p:strVal val="0-#ppt_w/2"/>
                                          </p:val>
                                        </p:tav>
                                        <p:tav tm="100000">
                                          <p:val>
                                            <p:strVal val="#ppt_x"/>
                                          </p:val>
                                        </p:tav>
                                      </p:tavLst>
                                    </p:anim>
                                    <p:anim calcmode="lin" valueType="num">
                                      <p:cBhvr additive="base">
                                        <p:cTn id="10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fade">
                                      <p:cBhvr>
                                        <p:cTn id="114" dur="500"/>
                                        <p:tgtEl>
                                          <p:spTgt spid="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fade">
                                      <p:cBhvr>
                                        <p:cTn id="117" dur="500"/>
                                        <p:tgtEl>
                                          <p:spTgt spid="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wipe(down)">
                                      <p:cBhvr>
                                        <p:cTn id="122" dur="500"/>
                                        <p:tgtEl>
                                          <p:spTgt spid="23"/>
                                        </p:tgtEl>
                                      </p:cBhvr>
                                    </p:animEffect>
                                  </p:childTnLst>
                                </p:cTn>
                              </p:par>
                              <p:par>
                                <p:cTn id="123" presetID="26" presetClass="emph" presetSubtype="0" fill="hold" nodeType="withEffect">
                                  <p:stCondLst>
                                    <p:cond delay="0"/>
                                  </p:stCondLst>
                                  <p:childTnLst>
                                    <p:animEffect transition="out" filter="fade">
                                      <p:cBhvr>
                                        <p:cTn id="124" dur="500" tmFilter="0, 0; .2, .5; .8, .5; 1, 0"/>
                                        <p:tgtEl>
                                          <p:spTgt spid="23"/>
                                        </p:tgtEl>
                                      </p:cBhvr>
                                    </p:animEffect>
                                    <p:animScale>
                                      <p:cBhvr>
                                        <p:cTn id="125"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P spid="2" grpId="0"/>
      <p:bldP spid="11" grpId="0" animBg="1"/>
      <p:bldP spid="7" grpId="0" animBg="1"/>
      <p:bldP spid="10" grpId="0" animBg="1"/>
      <p:bldP spid="12" grpId="0" animBg="1"/>
      <p:bldP spid="13" grpId="0" animBg="1"/>
      <p:bldP spid="14" grpId="0" animBg="1"/>
      <p:bldP spid="21" grpId="0" animBg="1"/>
      <p:bldP spid="8"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228600" y="2609589"/>
            <a:ext cx="12034192" cy="1325563"/>
          </a:xfrm>
        </p:spPr>
        <p:txBody>
          <a:bodyPr/>
          <a:lstStyle/>
          <a:p>
            <a:pPr algn="ctr"/>
            <a:r>
              <a:rPr lang="en-US" b="1" dirty="0">
                <a:solidFill>
                  <a:schemeClr val="bg1"/>
                </a:solidFill>
              </a:rPr>
              <a:t>Let's then investigate the Behavioral Insights.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63038" y="1470173"/>
            <a:ext cx="65924" cy="45687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a:off x="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B4B6226A-D01B-A917-704D-CD2B7620E6BB}"/>
              </a:ext>
            </a:extLst>
          </p:cNvPr>
          <p:cNvSpPr/>
          <p:nvPr/>
        </p:nvSpPr>
        <p:spPr>
          <a:xfrm rot="16200000" flipH="1">
            <a:off x="1127760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027287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C23FF51-1AFE-70AB-2D39-EF705118AFAA}"/>
              </a:ext>
            </a:extLst>
          </p:cNvPr>
          <p:cNvCxnSpPr>
            <a:cxnSpLocks/>
          </p:cNvCxnSpPr>
          <p:nvPr/>
        </p:nvCxnSpPr>
        <p:spPr>
          <a:xfrm>
            <a:off x="1480918" y="-68805"/>
            <a:ext cx="0" cy="679226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41518F7D-CEA3-F88F-D8CF-B4C2191CB064}"/>
              </a:ext>
            </a:extLst>
          </p:cNvPr>
          <p:cNvCxnSpPr>
            <a:cxnSpLocks/>
          </p:cNvCxnSpPr>
          <p:nvPr/>
        </p:nvCxnSpPr>
        <p:spPr>
          <a:xfrm flipV="1">
            <a:off x="8331656" y="89691"/>
            <a:ext cx="1536192" cy="1"/>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6EDC8C0F-6F93-236F-817D-0C524D42C5DB}"/>
              </a:ext>
            </a:extLst>
          </p:cNvPr>
          <p:cNvCxnSpPr>
            <a:cxnSpLocks/>
          </p:cNvCxnSpPr>
          <p:nvPr/>
        </p:nvCxnSpPr>
        <p:spPr>
          <a:xfrm>
            <a:off x="9867848" y="89691"/>
            <a:ext cx="0" cy="667861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7A0C30F3-79AA-ABC5-532B-5D41B7DC3052}"/>
              </a:ext>
            </a:extLst>
          </p:cNvPr>
          <p:cNvCxnSpPr>
            <a:cxnSpLocks/>
          </p:cNvCxnSpPr>
          <p:nvPr/>
        </p:nvCxnSpPr>
        <p:spPr>
          <a:xfrm>
            <a:off x="1478705" y="6723461"/>
            <a:ext cx="8398287" cy="3657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4" name="Rectangle 3">
            <a:extLst>
              <a:ext uri="{FF2B5EF4-FFF2-40B4-BE49-F238E27FC236}">
                <a16:creationId xmlns:a16="http://schemas.microsoft.com/office/drawing/2014/main" id="{7B2A54B9-45D5-B779-137D-26F538C8A73A}"/>
              </a:ext>
            </a:extLst>
          </p:cNvPr>
          <p:cNvSpPr/>
          <p:nvPr/>
        </p:nvSpPr>
        <p:spPr>
          <a:xfrm>
            <a:off x="2160177" y="-1"/>
            <a:ext cx="7505029" cy="17937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9D139ECD-672B-4B53-B03B-C9D96786ACE2}"/>
              </a:ext>
            </a:extLst>
          </p:cNvPr>
          <p:cNvSpPr/>
          <p:nvPr/>
        </p:nvSpPr>
        <p:spPr>
          <a:xfrm rot="10800000" flipH="1">
            <a:off x="1478705" y="0"/>
            <a:ext cx="942426" cy="816223"/>
          </a:xfrm>
          <a:prstGeom prst="rtTriangl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descr="Smiling face with solid fill with solid fill">
            <a:extLst>
              <a:ext uri="{FF2B5EF4-FFF2-40B4-BE49-F238E27FC236}">
                <a16:creationId xmlns:a16="http://schemas.microsoft.com/office/drawing/2014/main" id="{00A4AEC9-6B82-40D5-AAC0-E7883369E652}"/>
              </a:ext>
            </a:extLst>
          </p:cNvPr>
          <p:cNvSpPr/>
          <p:nvPr/>
        </p:nvSpPr>
        <p:spPr>
          <a:xfrm>
            <a:off x="1498014" y="14257"/>
            <a:ext cx="451904" cy="45032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229360"/>
              <a:satOff val="-17139"/>
              <a:lumOff val="18874"/>
              <a:alphaOff val="0"/>
            </a:schemeClr>
          </a:effectRef>
          <a:fontRef idx="minor">
            <a:schemeClr val="lt1"/>
          </a:fontRef>
        </p:style>
        <p:txBody>
          <a:bodyPr/>
          <a:lstStyle/>
          <a:p>
            <a:endParaRPr lang="en-US"/>
          </a:p>
        </p:txBody>
      </p:sp>
      <p:pic>
        <p:nvPicPr>
          <p:cNvPr id="16" name="Picture 15" descr="A pie chart with different colored sections&#10;&#10;Description automatically generated">
            <a:extLst>
              <a:ext uri="{FF2B5EF4-FFF2-40B4-BE49-F238E27FC236}">
                <a16:creationId xmlns:a16="http://schemas.microsoft.com/office/drawing/2014/main" id="{51CC15D3-042E-DC39-2C21-EC3956823C89}"/>
              </a:ext>
            </a:extLst>
          </p:cNvPr>
          <p:cNvPicPr>
            <a:picLocks noChangeAspect="1"/>
          </p:cNvPicPr>
          <p:nvPr/>
        </p:nvPicPr>
        <p:blipFill rotWithShape="1">
          <a:blip r:embed="rId4">
            <a:extLst>
              <a:ext uri="{28A0092B-C50C-407E-A947-70E740481C1C}">
                <a14:useLocalDpi xmlns:a14="http://schemas.microsoft.com/office/drawing/2010/main" val="0"/>
              </a:ext>
            </a:extLst>
          </a:blip>
          <a:srcRect l="20469" r="27734"/>
          <a:stretch/>
        </p:blipFill>
        <p:spPr>
          <a:xfrm>
            <a:off x="2421131" y="681037"/>
            <a:ext cx="6315073" cy="5814104"/>
          </a:xfrm>
          <a:prstGeom prst="rect">
            <a:avLst/>
          </a:prstGeom>
        </p:spPr>
      </p:pic>
      <p:sp>
        <p:nvSpPr>
          <p:cNvPr id="17" name="TextBox 16">
            <a:extLst>
              <a:ext uri="{FF2B5EF4-FFF2-40B4-BE49-F238E27FC236}">
                <a16:creationId xmlns:a16="http://schemas.microsoft.com/office/drawing/2014/main" id="{202D38FD-AA61-C011-7461-EA8E63AE8230}"/>
              </a:ext>
            </a:extLst>
          </p:cNvPr>
          <p:cNvSpPr txBox="1"/>
          <p:nvPr/>
        </p:nvSpPr>
        <p:spPr>
          <a:xfrm>
            <a:off x="7314539" y="2524125"/>
            <a:ext cx="852926" cy="584775"/>
          </a:xfrm>
          <a:prstGeom prst="rect">
            <a:avLst/>
          </a:prstGeom>
          <a:noFill/>
        </p:spPr>
        <p:txBody>
          <a:bodyPr wrap="none" rtlCol="0">
            <a:spAutoFit/>
          </a:bodyPr>
          <a:lstStyle/>
          <a:p>
            <a:pPr algn="ctr"/>
            <a:r>
              <a:rPr lang="en-US" sz="1600" b="1" dirty="0">
                <a:solidFill>
                  <a:srgbClr val="4E79A7"/>
                </a:solidFill>
              </a:rPr>
              <a:t>E-Shop</a:t>
            </a:r>
          </a:p>
          <a:p>
            <a:pPr algn="ctr"/>
            <a:r>
              <a:rPr lang="en-US" sz="1600" b="1" dirty="0">
                <a:solidFill>
                  <a:srgbClr val="4E79A7"/>
                </a:solidFill>
              </a:rPr>
              <a:t>(41%)</a:t>
            </a:r>
          </a:p>
        </p:txBody>
      </p:sp>
      <p:sp>
        <p:nvSpPr>
          <p:cNvPr id="18" name="TextBox 17">
            <a:extLst>
              <a:ext uri="{FF2B5EF4-FFF2-40B4-BE49-F238E27FC236}">
                <a16:creationId xmlns:a16="http://schemas.microsoft.com/office/drawing/2014/main" id="{D6A5ACB8-C8B1-8C01-9841-6DCB39182CB6}"/>
              </a:ext>
            </a:extLst>
          </p:cNvPr>
          <p:cNvSpPr txBox="1"/>
          <p:nvPr/>
        </p:nvSpPr>
        <p:spPr>
          <a:xfrm>
            <a:off x="3096534" y="1839254"/>
            <a:ext cx="933332" cy="523220"/>
          </a:xfrm>
          <a:prstGeom prst="rect">
            <a:avLst/>
          </a:prstGeom>
          <a:noFill/>
        </p:spPr>
        <p:txBody>
          <a:bodyPr wrap="none" rtlCol="0">
            <a:spAutoFit/>
          </a:bodyPr>
          <a:lstStyle/>
          <a:p>
            <a:pPr algn="ctr"/>
            <a:r>
              <a:rPr lang="en-US" sz="1400" b="1" dirty="0">
                <a:solidFill>
                  <a:srgbClr val="76B7B2"/>
                </a:solidFill>
              </a:rPr>
              <a:t>TeleShop</a:t>
            </a:r>
          </a:p>
          <a:p>
            <a:pPr algn="ctr"/>
            <a:r>
              <a:rPr lang="en-US" sz="1400" b="1" dirty="0">
                <a:solidFill>
                  <a:srgbClr val="76B7B2"/>
                </a:solidFill>
              </a:rPr>
              <a:t>(18%)</a:t>
            </a:r>
          </a:p>
        </p:txBody>
      </p:sp>
      <p:sp>
        <p:nvSpPr>
          <p:cNvPr id="19" name="TextBox 18">
            <a:extLst>
              <a:ext uri="{FF2B5EF4-FFF2-40B4-BE49-F238E27FC236}">
                <a16:creationId xmlns:a16="http://schemas.microsoft.com/office/drawing/2014/main" id="{8BFB7B05-68F3-6E83-6C43-6F628CC06E4D}"/>
              </a:ext>
            </a:extLst>
          </p:cNvPr>
          <p:cNvSpPr txBox="1"/>
          <p:nvPr/>
        </p:nvSpPr>
        <p:spPr>
          <a:xfrm>
            <a:off x="4747233" y="5824471"/>
            <a:ext cx="1348767" cy="523220"/>
          </a:xfrm>
          <a:prstGeom prst="rect">
            <a:avLst/>
          </a:prstGeom>
          <a:noFill/>
        </p:spPr>
        <p:txBody>
          <a:bodyPr wrap="none" rtlCol="0">
            <a:spAutoFit/>
          </a:bodyPr>
          <a:lstStyle/>
          <a:p>
            <a:pPr algn="ctr"/>
            <a:r>
              <a:rPr lang="en-US" sz="1400" b="1" dirty="0">
                <a:solidFill>
                  <a:srgbClr val="F28E2B"/>
                </a:solidFill>
              </a:rPr>
              <a:t>Flagship Store</a:t>
            </a:r>
          </a:p>
          <a:p>
            <a:pPr algn="ctr"/>
            <a:r>
              <a:rPr lang="en-US" sz="1400" b="1" dirty="0">
                <a:solidFill>
                  <a:srgbClr val="F28E2B"/>
                </a:solidFill>
              </a:rPr>
              <a:t>(20%)</a:t>
            </a:r>
          </a:p>
        </p:txBody>
      </p:sp>
      <p:sp>
        <p:nvSpPr>
          <p:cNvPr id="20" name="TextBox 19">
            <a:extLst>
              <a:ext uri="{FF2B5EF4-FFF2-40B4-BE49-F238E27FC236}">
                <a16:creationId xmlns:a16="http://schemas.microsoft.com/office/drawing/2014/main" id="{736AF48C-D75E-A352-FC58-A7185A7F6A3B}"/>
              </a:ext>
            </a:extLst>
          </p:cNvPr>
          <p:cNvSpPr txBox="1"/>
          <p:nvPr/>
        </p:nvSpPr>
        <p:spPr>
          <a:xfrm>
            <a:off x="2779780" y="4219594"/>
            <a:ext cx="633507" cy="523220"/>
          </a:xfrm>
          <a:prstGeom prst="rect">
            <a:avLst/>
          </a:prstGeom>
          <a:noFill/>
        </p:spPr>
        <p:txBody>
          <a:bodyPr wrap="none" rtlCol="0">
            <a:spAutoFit/>
          </a:bodyPr>
          <a:lstStyle/>
          <a:p>
            <a:pPr algn="ctr"/>
            <a:r>
              <a:rPr lang="en-US" sz="1400" b="1" dirty="0">
                <a:solidFill>
                  <a:srgbClr val="E15759"/>
                </a:solidFill>
              </a:rPr>
              <a:t>MBR</a:t>
            </a:r>
          </a:p>
          <a:p>
            <a:pPr algn="ctr"/>
            <a:r>
              <a:rPr lang="en-US" sz="1400" b="1" dirty="0">
                <a:solidFill>
                  <a:srgbClr val="E15759"/>
                </a:solidFill>
              </a:rPr>
              <a:t>(19%)</a:t>
            </a:r>
          </a:p>
        </p:txBody>
      </p:sp>
    </p:spTree>
    <p:extLst>
      <p:ext uri="{BB962C8B-B14F-4D97-AF65-F5344CB8AC3E}">
        <p14:creationId xmlns:p14="http://schemas.microsoft.com/office/powerpoint/2010/main" val="1670026941"/>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par>
                          <p:cTn id="25" fill="hold">
                            <p:stCondLst>
                              <p:cond delay="500"/>
                            </p:stCondLst>
                            <p:childTnLst>
                              <p:par>
                                <p:cTn id="26" presetID="26" presetClass="emph" presetSubtype="0" fill="hold" grpId="1" nodeType="afterEffect">
                                  <p:stCondLst>
                                    <p:cond delay="0"/>
                                  </p:stCondLst>
                                  <p:childTnLst>
                                    <p:animEffect transition="out" filter="fade">
                                      <p:cBhvr>
                                        <p:cTn id="27" dur="500" tmFilter="0, 0; .2, .5; .8, .5; 1, 0"/>
                                        <p:tgtEl>
                                          <p:spTgt spid="17"/>
                                        </p:tgtEl>
                                      </p:cBhvr>
                                    </p:animEffect>
                                    <p:animScale>
                                      <p:cBhvr>
                                        <p:cTn id="28" dur="250" autoRev="1" fill="hold"/>
                                        <p:tgtEl>
                                          <p:spTgt spid="17"/>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2" nodeType="click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7" grpId="2"/>
      <p:bldP spid="18" grpId="0"/>
      <p:bldP spid="18" grpId="1"/>
      <p:bldP spid="19" grpId="0"/>
      <p:bldP spid="19"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228600" y="2609589"/>
            <a:ext cx="12034192" cy="1325563"/>
          </a:xfrm>
        </p:spPr>
        <p:txBody>
          <a:bodyPr/>
          <a:lstStyle/>
          <a:p>
            <a:pPr algn="ctr"/>
            <a:r>
              <a:rPr lang="en-US" b="1" dirty="0">
                <a:solidFill>
                  <a:schemeClr val="bg1"/>
                </a:solidFill>
              </a:rPr>
              <a:t>Finally, we will explore the Behavioral Impacts.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63038" y="1470173"/>
            <a:ext cx="65924" cy="45687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a:off x="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B4B6226A-D01B-A917-704D-CD2B7620E6BB}"/>
              </a:ext>
            </a:extLst>
          </p:cNvPr>
          <p:cNvSpPr/>
          <p:nvPr/>
        </p:nvSpPr>
        <p:spPr>
          <a:xfrm rot="16200000" flipH="1">
            <a:off x="1127760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583932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F1A2087-863A-5580-86E0-0BBE4D826A76}"/>
              </a:ext>
            </a:extLst>
          </p:cNvPr>
          <p:cNvCxnSpPr>
            <a:cxnSpLocks/>
          </p:cNvCxnSpPr>
          <p:nvPr/>
        </p:nvCxnSpPr>
        <p:spPr>
          <a:xfrm>
            <a:off x="1480918" y="-68805"/>
            <a:ext cx="0" cy="679226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B652614-A9CE-E980-C865-375FD5AC5AE6}"/>
              </a:ext>
            </a:extLst>
          </p:cNvPr>
          <p:cNvCxnSpPr>
            <a:cxnSpLocks/>
          </p:cNvCxnSpPr>
          <p:nvPr/>
        </p:nvCxnSpPr>
        <p:spPr>
          <a:xfrm flipV="1">
            <a:off x="8331656" y="89691"/>
            <a:ext cx="1536192" cy="1"/>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FACAE089-EE7C-D0F5-65BD-30127761BB83}"/>
              </a:ext>
            </a:extLst>
          </p:cNvPr>
          <p:cNvCxnSpPr>
            <a:cxnSpLocks/>
          </p:cNvCxnSpPr>
          <p:nvPr/>
        </p:nvCxnSpPr>
        <p:spPr>
          <a:xfrm>
            <a:off x="9867848" y="89691"/>
            <a:ext cx="0" cy="667861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92E94969-07D9-1A69-65ED-47E1D2B0EDA2}"/>
              </a:ext>
            </a:extLst>
          </p:cNvPr>
          <p:cNvCxnSpPr>
            <a:cxnSpLocks/>
          </p:cNvCxnSpPr>
          <p:nvPr/>
        </p:nvCxnSpPr>
        <p:spPr>
          <a:xfrm>
            <a:off x="1478705" y="6723461"/>
            <a:ext cx="8398287" cy="36576"/>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E6573CD3-213D-E415-F6B2-A379B7432C61}"/>
              </a:ext>
            </a:extLst>
          </p:cNvPr>
          <p:cNvSpPr/>
          <p:nvPr/>
        </p:nvSpPr>
        <p:spPr>
          <a:xfrm>
            <a:off x="2160177" y="-1"/>
            <a:ext cx="7505029" cy="17937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8">
            <a:extLst>
              <a:ext uri="{FF2B5EF4-FFF2-40B4-BE49-F238E27FC236}">
                <a16:creationId xmlns:a16="http://schemas.microsoft.com/office/drawing/2014/main" id="{AABC3AD6-0842-E56C-5FDD-D73D447B2737}"/>
              </a:ext>
            </a:extLst>
          </p:cNvPr>
          <p:cNvSpPr/>
          <p:nvPr/>
        </p:nvSpPr>
        <p:spPr>
          <a:xfrm rot="10800000" flipH="1">
            <a:off x="1478705" y="0"/>
            <a:ext cx="942426" cy="816223"/>
          </a:xfrm>
          <a:prstGeom prst="rtTriangl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descr="Sad face with solid fill with solid fill">
            <a:extLst>
              <a:ext uri="{FF2B5EF4-FFF2-40B4-BE49-F238E27FC236}">
                <a16:creationId xmlns:a16="http://schemas.microsoft.com/office/drawing/2014/main" id="{70BE6799-1A92-4A7E-36A4-ADAABD0406DC}"/>
              </a:ext>
            </a:extLst>
          </p:cNvPr>
          <p:cNvSpPr/>
          <p:nvPr/>
        </p:nvSpPr>
        <p:spPr>
          <a:xfrm>
            <a:off x="1541148" y="42062"/>
            <a:ext cx="406862" cy="411100"/>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305813"/>
              <a:satOff val="-22852"/>
              <a:lumOff val="25165"/>
              <a:alphaOff val="0"/>
            </a:schemeClr>
          </a:effectRef>
          <a:fontRef idx="minor">
            <a:schemeClr val="lt1"/>
          </a:fontRef>
        </p:style>
        <p:txBody>
          <a:bodyPr/>
          <a:lstStyle/>
          <a:p>
            <a:endParaRPr lang="en-US"/>
          </a:p>
        </p:txBody>
      </p:sp>
      <p:sp>
        <p:nvSpPr>
          <p:cNvPr id="23" name="TextBox 22">
            <a:extLst>
              <a:ext uri="{FF2B5EF4-FFF2-40B4-BE49-F238E27FC236}">
                <a16:creationId xmlns:a16="http://schemas.microsoft.com/office/drawing/2014/main" id="{CC704E6D-624D-5946-7A9F-6ACFE73F727D}"/>
              </a:ext>
            </a:extLst>
          </p:cNvPr>
          <p:cNvSpPr txBox="1"/>
          <p:nvPr/>
        </p:nvSpPr>
        <p:spPr>
          <a:xfrm>
            <a:off x="1496991" y="3252275"/>
            <a:ext cx="708403" cy="830997"/>
          </a:xfrm>
          <a:prstGeom prst="rect">
            <a:avLst/>
          </a:prstGeom>
          <a:noFill/>
          <a:ln>
            <a:solidFill>
              <a:schemeClr val="tx1"/>
            </a:solidFill>
          </a:ln>
        </p:spPr>
        <p:txBody>
          <a:bodyPr wrap="square" rtlCol="0">
            <a:spAutoFit/>
          </a:bodyPr>
          <a:lstStyle/>
          <a:p>
            <a:pPr algn="ctr"/>
            <a:r>
              <a:rPr lang="en-US" sz="1200" b="1" u="sng" dirty="0"/>
              <a:t># of Total Units Sold</a:t>
            </a:r>
          </a:p>
        </p:txBody>
      </p:sp>
      <p:pic>
        <p:nvPicPr>
          <p:cNvPr id="3" name="Picture 2" descr="A graph of a number of units&#10;&#10;Description automatically generated">
            <a:extLst>
              <a:ext uri="{FF2B5EF4-FFF2-40B4-BE49-F238E27FC236}">
                <a16:creationId xmlns:a16="http://schemas.microsoft.com/office/drawing/2014/main" id="{E1B16102-18DB-0E5A-2256-EBD61931F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235" y="1492470"/>
            <a:ext cx="6671228" cy="4007579"/>
          </a:xfrm>
          <a:prstGeom prst="rect">
            <a:avLst/>
          </a:prstGeom>
        </p:spPr>
      </p:pic>
      <p:sp>
        <p:nvSpPr>
          <p:cNvPr id="21" name="Left Brace 20">
            <a:extLst>
              <a:ext uri="{FF2B5EF4-FFF2-40B4-BE49-F238E27FC236}">
                <a16:creationId xmlns:a16="http://schemas.microsoft.com/office/drawing/2014/main" id="{6782B4B6-F13D-86CD-9252-BF2199EA0877}"/>
              </a:ext>
            </a:extLst>
          </p:cNvPr>
          <p:cNvSpPr/>
          <p:nvPr/>
        </p:nvSpPr>
        <p:spPr>
          <a:xfrm>
            <a:off x="2205394" y="2100912"/>
            <a:ext cx="255394" cy="3133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8F2FF1B8-7A3A-FC2A-3B4E-FEA33A632774}"/>
              </a:ext>
            </a:extLst>
          </p:cNvPr>
          <p:cNvSpPr/>
          <p:nvPr/>
        </p:nvSpPr>
        <p:spPr>
          <a:xfrm>
            <a:off x="4561951" y="5172212"/>
            <a:ext cx="914400" cy="1933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82E59C4-B885-41CE-5469-22D855D3B2BB}"/>
              </a:ext>
            </a:extLst>
          </p:cNvPr>
          <p:cNvCxnSpPr>
            <a:cxnSpLocks/>
          </p:cNvCxnSpPr>
          <p:nvPr/>
        </p:nvCxnSpPr>
        <p:spPr>
          <a:xfrm flipH="1" flipV="1">
            <a:off x="5687367" y="5104563"/>
            <a:ext cx="974690" cy="597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9DDD86B-B1ED-C6CD-4680-98CED5359288}"/>
              </a:ext>
            </a:extLst>
          </p:cNvPr>
          <p:cNvSpPr txBox="1"/>
          <p:nvPr/>
        </p:nvSpPr>
        <p:spPr>
          <a:xfrm>
            <a:off x="5318101" y="5702440"/>
            <a:ext cx="2687911" cy="523220"/>
          </a:xfrm>
          <a:prstGeom prst="rect">
            <a:avLst/>
          </a:prstGeom>
          <a:noFill/>
          <a:ln>
            <a:solidFill>
              <a:schemeClr val="tx1"/>
            </a:solidFill>
          </a:ln>
        </p:spPr>
        <p:txBody>
          <a:bodyPr wrap="square" rtlCol="0">
            <a:spAutoFit/>
          </a:bodyPr>
          <a:lstStyle/>
          <a:p>
            <a:pPr algn="ctr"/>
            <a:r>
              <a:rPr lang="en-US" sz="1600" b="1" dirty="0">
                <a:solidFill>
                  <a:srgbClr val="C00000"/>
                </a:solidFill>
              </a:rPr>
              <a:t>2,177</a:t>
            </a:r>
            <a:r>
              <a:rPr lang="en-US" sz="1200" b="1" dirty="0"/>
              <a:t> returned purchases = </a:t>
            </a:r>
            <a:r>
              <a:rPr lang="en-US" sz="1600" b="1" dirty="0">
                <a:solidFill>
                  <a:srgbClr val="C00000"/>
                </a:solidFill>
              </a:rPr>
              <a:t>4%</a:t>
            </a:r>
            <a:r>
              <a:rPr lang="en-US" sz="1200" b="1" dirty="0"/>
              <a:t> of the units sold were returned</a:t>
            </a:r>
          </a:p>
        </p:txBody>
      </p:sp>
      <p:sp>
        <p:nvSpPr>
          <p:cNvPr id="26" name="TextBox 25">
            <a:extLst>
              <a:ext uri="{FF2B5EF4-FFF2-40B4-BE49-F238E27FC236}">
                <a16:creationId xmlns:a16="http://schemas.microsoft.com/office/drawing/2014/main" id="{7837352B-0764-9EA6-79BF-340714379600}"/>
              </a:ext>
            </a:extLst>
          </p:cNvPr>
          <p:cNvSpPr txBox="1"/>
          <p:nvPr/>
        </p:nvSpPr>
        <p:spPr>
          <a:xfrm>
            <a:off x="4200210" y="6071675"/>
            <a:ext cx="3205423" cy="461665"/>
          </a:xfrm>
          <a:prstGeom prst="rect">
            <a:avLst/>
          </a:prstGeom>
          <a:noFill/>
          <a:ln>
            <a:noFill/>
          </a:ln>
        </p:spPr>
        <p:txBody>
          <a:bodyPr wrap="square" rtlCol="0">
            <a:spAutoFit/>
          </a:bodyPr>
          <a:lstStyle/>
          <a:p>
            <a:pPr algn="ctr"/>
            <a:r>
              <a:rPr lang="en-US" sz="2400" b="1" dirty="0">
                <a:ln cmpd="thickThin">
                  <a:solidFill>
                    <a:schemeClr val="accent2">
                      <a:lumMod val="60000"/>
                      <a:lumOff val="40000"/>
                    </a:schemeClr>
                  </a:solidFill>
                </a:ln>
                <a:solidFill>
                  <a:srgbClr val="A50021"/>
                </a:solidFill>
                <a:effectLst>
                  <a:outerShdw blurRad="38100" dist="38100" dir="2700000" algn="tl">
                    <a:srgbClr val="000000">
                      <a:alpha val="43137"/>
                    </a:srgbClr>
                  </a:outerShdw>
                </a:effectLst>
              </a:rPr>
              <a:t>$1,684,904 </a:t>
            </a:r>
            <a:r>
              <a:rPr lang="en-US" sz="2000" b="1" u="sng" dirty="0">
                <a:solidFill>
                  <a:srgbClr val="C00000"/>
                </a:solidFill>
              </a:rPr>
              <a:t>Profit Loss!!!</a:t>
            </a:r>
            <a:endParaRPr lang="en-US" sz="2000" b="1" dirty="0">
              <a:ln cmpd="thickThin">
                <a:solidFill>
                  <a:schemeClr val="accent2">
                    <a:lumMod val="60000"/>
                    <a:lumOff val="40000"/>
                  </a:schemeClr>
                </a:solidFill>
              </a:ln>
              <a:solidFill>
                <a:srgbClr val="A50021"/>
              </a:solidFill>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CC9EF552-FD92-C4CF-E84E-4E26D4A79F15}"/>
              </a:ext>
            </a:extLst>
          </p:cNvPr>
          <p:cNvSpPr txBox="1"/>
          <p:nvPr/>
        </p:nvSpPr>
        <p:spPr>
          <a:xfrm>
            <a:off x="3670855" y="6145122"/>
            <a:ext cx="644728" cy="369332"/>
          </a:xfrm>
          <a:prstGeom prst="rect">
            <a:avLst/>
          </a:prstGeom>
          <a:noFill/>
        </p:spPr>
        <p:txBody>
          <a:bodyPr wrap="none" rtlCol="0">
            <a:spAutoFit/>
          </a:bodyPr>
          <a:lstStyle/>
          <a:p>
            <a:r>
              <a:rPr lang="en-US" sz="1800" b="1" u="sng" dirty="0">
                <a:solidFill>
                  <a:srgbClr val="C00000"/>
                </a:solidFill>
              </a:rPr>
              <a:t>4% </a:t>
            </a:r>
            <a:r>
              <a:rPr lang="en-US" sz="1400" b="1" dirty="0"/>
              <a:t>=</a:t>
            </a:r>
            <a:endParaRPr lang="en-US" dirty="0"/>
          </a:p>
        </p:txBody>
      </p:sp>
    </p:spTree>
    <p:extLst>
      <p:ext uri="{BB962C8B-B14F-4D97-AF65-F5344CB8AC3E}">
        <p14:creationId xmlns:p14="http://schemas.microsoft.com/office/powerpoint/2010/main" val="1061346958"/>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par>
                                <p:cTn id="16" presetID="22" presetClass="exit" presetSubtype="4" fill="hold" grpId="1" nodeType="withEffect">
                                  <p:stCondLst>
                                    <p:cond delay="0"/>
                                  </p:stCondLst>
                                  <p:childTnLst>
                                    <p:animEffect transition="out" filter="wipe(down)">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22" presetClass="exit" presetSubtype="4" fill="hold" grpId="1" nodeType="withEffect">
                                  <p:stCondLst>
                                    <p:cond delay="0"/>
                                  </p:stCondLst>
                                  <p:childTnLst>
                                    <p:animEffect transition="out" filter="wipe(down)">
                                      <p:cBhvr>
                                        <p:cTn id="33" dur="500"/>
                                        <p:tgtEl>
                                          <p:spTgt spid="25"/>
                                        </p:tgtEl>
                                      </p:cBhvr>
                                    </p:animEffect>
                                    <p:set>
                                      <p:cBhvr>
                                        <p:cTn id="34" dur="1" fill="hold">
                                          <p:stCondLst>
                                            <p:cond delay="499"/>
                                          </p:stCondLst>
                                        </p:cTn>
                                        <p:tgtEl>
                                          <p:spTgt spid="2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500"/>
                                        <p:tgtEl>
                                          <p:spTgt spid="26"/>
                                        </p:tgtEl>
                                      </p:cBhvr>
                                    </p:animEffect>
                                  </p:childTnLst>
                                </p:cTn>
                              </p:par>
                            </p:childTnLst>
                          </p:cTn>
                        </p:par>
                        <p:par>
                          <p:cTn id="45" fill="hold">
                            <p:stCondLst>
                              <p:cond delay="500"/>
                            </p:stCondLst>
                            <p:childTnLst>
                              <p:par>
                                <p:cTn id="46" presetID="26" presetClass="emph" presetSubtype="0" fill="hold" grpId="1" nodeType="afterEffect">
                                  <p:stCondLst>
                                    <p:cond delay="0"/>
                                  </p:stCondLst>
                                  <p:childTnLst>
                                    <p:animEffect transition="out" filter="fade">
                                      <p:cBhvr>
                                        <p:cTn id="47" dur="500" tmFilter="0, 0; .2, .5; .8, .5; 1, 0"/>
                                        <p:tgtEl>
                                          <p:spTgt spid="26"/>
                                        </p:tgtEl>
                                      </p:cBhvr>
                                    </p:animEffect>
                                    <p:animScale>
                                      <p:cBhvr>
                                        <p:cTn id="48" dur="250" autoRev="1" fill="hold"/>
                                        <p:tgtEl>
                                          <p:spTgt spid="26"/>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27"/>
                                        </p:tgtEl>
                                      </p:cBhvr>
                                    </p:animEffect>
                                    <p:set>
                                      <p:cBhvr>
                                        <p:cTn id="53" dur="1" fill="hold">
                                          <p:stCondLst>
                                            <p:cond delay="499"/>
                                          </p:stCondLst>
                                        </p:cTn>
                                        <p:tgtEl>
                                          <p:spTgt spid="2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2" nodeType="clickEffect">
                                  <p:stCondLst>
                                    <p:cond delay="0"/>
                                  </p:stCondLst>
                                  <p:childTnLst>
                                    <p:animEffect transition="out" filter="wipe(down)">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5" grpId="0" animBg="1"/>
      <p:bldP spid="25" grpId="1" animBg="1"/>
      <p:bldP spid="26" grpId="0"/>
      <p:bldP spid="26" grpId="1"/>
      <p:bldP spid="26" grpId="2"/>
      <p:bldP spid="27" grpId="0"/>
      <p:bldP spid="2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7B3250-7562-83BC-7FB0-188F82597751}"/>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descr="Sad face with solid fill with solid fill">
            <a:extLst>
              <a:ext uri="{FF2B5EF4-FFF2-40B4-BE49-F238E27FC236}">
                <a16:creationId xmlns:a16="http://schemas.microsoft.com/office/drawing/2014/main" id="{075E7234-4F90-CE60-19D9-FA9CCDD61659}"/>
              </a:ext>
            </a:extLst>
          </p:cNvPr>
          <p:cNvSpPr/>
          <p:nvPr/>
        </p:nvSpPr>
        <p:spPr>
          <a:xfrm>
            <a:off x="83823" y="95188"/>
            <a:ext cx="592452" cy="601476"/>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305813"/>
              <a:satOff val="-22852"/>
              <a:lumOff val="25165"/>
              <a:alphaOff val="0"/>
            </a:schemeClr>
          </a:effectRef>
          <a:fontRef idx="minor">
            <a:schemeClr val="lt1"/>
          </a:fontRef>
        </p:style>
        <p:txBody>
          <a:bodyPr/>
          <a:lstStyle/>
          <a:p>
            <a:endParaRPr lang="en-US"/>
          </a:p>
        </p:txBody>
      </p:sp>
      <p:sp>
        <p:nvSpPr>
          <p:cNvPr id="4" name="Title 1">
            <a:extLst>
              <a:ext uri="{FF2B5EF4-FFF2-40B4-BE49-F238E27FC236}">
                <a16:creationId xmlns:a16="http://schemas.microsoft.com/office/drawing/2014/main" id="{8F305862-49B0-458E-EE1F-B6FFFFFD4926}"/>
              </a:ext>
            </a:extLst>
          </p:cNvPr>
          <p:cNvSpPr txBox="1">
            <a:spLocks/>
          </p:cNvSpPr>
          <p:nvPr/>
        </p:nvSpPr>
        <p:spPr>
          <a:xfrm>
            <a:off x="2190367" y="887061"/>
            <a:ext cx="7811263" cy="896112"/>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So, what product is being returned? What is causing a 4% profit loss?</a:t>
            </a:r>
          </a:p>
        </p:txBody>
      </p:sp>
      <p:sp>
        <p:nvSpPr>
          <p:cNvPr id="10" name="Straight Connector 9">
            <a:extLst>
              <a:ext uri="{FF2B5EF4-FFF2-40B4-BE49-F238E27FC236}">
                <a16:creationId xmlns:a16="http://schemas.microsoft.com/office/drawing/2014/main" id="{16A21F7C-1CFA-C1BF-1E3A-F5B93707FA3E}"/>
              </a:ext>
            </a:extLst>
          </p:cNvPr>
          <p:cNvSpPr/>
          <p:nvPr/>
        </p:nvSpPr>
        <p:spPr>
          <a:xfrm>
            <a:off x="4326632" y="5285320"/>
            <a:ext cx="3019167"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2" name="Straight Connector 11">
            <a:extLst>
              <a:ext uri="{FF2B5EF4-FFF2-40B4-BE49-F238E27FC236}">
                <a16:creationId xmlns:a16="http://schemas.microsoft.com/office/drawing/2014/main" id="{8AA8C55F-B9BA-730B-3880-F7067AF3A8C4}"/>
              </a:ext>
            </a:extLst>
          </p:cNvPr>
          <p:cNvSpPr/>
          <p:nvPr/>
        </p:nvSpPr>
        <p:spPr>
          <a:xfrm>
            <a:off x="5562600" y="2790828"/>
            <a:ext cx="1783199" cy="19333"/>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Oval 12">
            <a:extLst>
              <a:ext uri="{FF2B5EF4-FFF2-40B4-BE49-F238E27FC236}">
                <a16:creationId xmlns:a16="http://schemas.microsoft.com/office/drawing/2014/main" id="{8C7919BB-6C60-B6BE-4077-79E6886EA82D}"/>
              </a:ext>
            </a:extLst>
          </p:cNvPr>
          <p:cNvSpPr/>
          <p:nvPr/>
        </p:nvSpPr>
        <p:spPr>
          <a:xfrm>
            <a:off x="2553394" y="2270816"/>
            <a:ext cx="3546475" cy="3546475"/>
          </a:xfrm>
          <a:prstGeom prst="ellipse">
            <a:avLst/>
          </a:prstGeom>
          <a:blipFill>
            <a:blip r:embed="rId4">
              <a:extLst>
                <a:ext uri="{28A0092B-C50C-407E-A947-70E740481C1C}">
                  <a14:useLocalDpi xmlns:a14="http://schemas.microsoft.com/office/drawing/2010/main" val="0"/>
                </a:ext>
              </a:extLst>
            </a:blip>
            <a:srcRect/>
            <a:stretch>
              <a:fillRect l="-17000" r="-17000"/>
            </a:stretch>
          </a:blipFill>
          <a:ln w="38100">
            <a:solidFill>
              <a:schemeClr val="tx1"/>
            </a:solidFill>
          </a:ln>
        </p:spPr>
        <p:style>
          <a:lnRef idx="0">
            <a:scrgbClr r="0" g="0" b="0"/>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2836732F-4CD5-4B24-755E-5649E33CFB52}"/>
              </a:ext>
            </a:extLst>
          </p:cNvPr>
          <p:cNvSpPr/>
          <p:nvPr/>
        </p:nvSpPr>
        <p:spPr>
          <a:xfrm>
            <a:off x="3191760" y="4153994"/>
            <a:ext cx="2269744" cy="1170336"/>
          </a:xfrm>
          <a:custGeom>
            <a:avLst/>
            <a:gdLst>
              <a:gd name="connsiteX0" fmla="*/ 0 w 2269744"/>
              <a:gd name="connsiteY0" fmla="*/ 0 h 1170336"/>
              <a:gd name="connsiteX1" fmla="*/ 2269744 w 2269744"/>
              <a:gd name="connsiteY1" fmla="*/ 0 h 1170336"/>
              <a:gd name="connsiteX2" fmla="*/ 2269744 w 2269744"/>
              <a:gd name="connsiteY2" fmla="*/ 1170336 h 1170336"/>
              <a:gd name="connsiteX3" fmla="*/ 0 w 2269744"/>
              <a:gd name="connsiteY3" fmla="*/ 1170336 h 1170336"/>
              <a:gd name="connsiteX4" fmla="*/ 0 w 2269744"/>
              <a:gd name="connsiteY4" fmla="*/ 0 h 1170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744" h="1170336">
                <a:moveTo>
                  <a:pt x="0" y="0"/>
                </a:moveTo>
                <a:lnTo>
                  <a:pt x="2269744" y="0"/>
                </a:lnTo>
                <a:lnTo>
                  <a:pt x="2269744" y="1170336"/>
                </a:lnTo>
                <a:lnTo>
                  <a:pt x="0" y="1170336"/>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0" tIns="0" rIns="0" bIns="0" numCol="1" spcCol="1270" anchor="b" anchorCtr="0">
            <a:noAutofit/>
          </a:bodyPr>
          <a:lstStyle/>
          <a:p>
            <a:pPr marL="0" lvl="0" indent="0" algn="ctr" defTabSz="1422400">
              <a:lnSpc>
                <a:spcPct val="90000"/>
              </a:lnSpc>
              <a:spcBef>
                <a:spcPct val="0"/>
              </a:spcBef>
              <a:spcAft>
                <a:spcPct val="35000"/>
              </a:spcAft>
              <a:buNone/>
            </a:pPr>
            <a:endParaRPr lang="en-US" sz="3200" b="1" kern="1200" dirty="0"/>
          </a:p>
        </p:txBody>
      </p:sp>
      <p:sp>
        <p:nvSpPr>
          <p:cNvPr id="15" name="Oval 14">
            <a:extLst>
              <a:ext uri="{FF2B5EF4-FFF2-40B4-BE49-F238E27FC236}">
                <a16:creationId xmlns:a16="http://schemas.microsoft.com/office/drawing/2014/main" id="{2D5B264C-8451-DF66-8B06-1EB54846F61B}"/>
              </a:ext>
            </a:extLst>
          </p:cNvPr>
          <p:cNvSpPr/>
          <p:nvPr/>
        </p:nvSpPr>
        <p:spPr>
          <a:xfrm>
            <a:off x="7345799" y="2281147"/>
            <a:ext cx="1063942" cy="1063942"/>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8100">
            <a:solidFill>
              <a:schemeClr val="tx1"/>
            </a:solidFill>
          </a:ln>
        </p:spPr>
        <p:style>
          <a:lnRef idx="0">
            <a:scrgbClr r="0" g="0" b="0"/>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6" name="Freeform: Shape 15">
            <a:extLst>
              <a:ext uri="{FF2B5EF4-FFF2-40B4-BE49-F238E27FC236}">
                <a16:creationId xmlns:a16="http://schemas.microsoft.com/office/drawing/2014/main" id="{E8DCA2E3-34E5-634C-A266-105EDB364CF9}"/>
              </a:ext>
            </a:extLst>
          </p:cNvPr>
          <p:cNvSpPr/>
          <p:nvPr/>
        </p:nvSpPr>
        <p:spPr>
          <a:xfrm>
            <a:off x="8419264" y="2270816"/>
            <a:ext cx="812940" cy="1063942"/>
          </a:xfrm>
          <a:custGeom>
            <a:avLst/>
            <a:gdLst>
              <a:gd name="connsiteX0" fmla="*/ 0 w 812940"/>
              <a:gd name="connsiteY0" fmla="*/ 0 h 1063942"/>
              <a:gd name="connsiteX1" fmla="*/ 812940 w 812940"/>
              <a:gd name="connsiteY1" fmla="*/ 0 h 1063942"/>
              <a:gd name="connsiteX2" fmla="*/ 812940 w 812940"/>
              <a:gd name="connsiteY2" fmla="*/ 1063942 h 1063942"/>
              <a:gd name="connsiteX3" fmla="*/ 0 w 812940"/>
              <a:gd name="connsiteY3" fmla="*/ 1063942 h 1063942"/>
              <a:gd name="connsiteX4" fmla="*/ 0 w 812940"/>
              <a:gd name="connsiteY4" fmla="*/ 0 h 106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40" h="1063942">
                <a:moveTo>
                  <a:pt x="0" y="0"/>
                </a:moveTo>
                <a:lnTo>
                  <a:pt x="812940" y="0"/>
                </a:lnTo>
                <a:lnTo>
                  <a:pt x="812940" y="1063942"/>
                </a:lnTo>
                <a:lnTo>
                  <a:pt x="0" y="1063942"/>
                </a:lnTo>
                <a:lnTo>
                  <a:pt x="0" y="0"/>
                </a:lnTo>
                <a:close/>
              </a:path>
            </a:pathLst>
          </a:custGeom>
          <a:ln w="38100">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US" sz="1600" b="1" kern="1200" dirty="0"/>
              <a:t>of all returns</a:t>
            </a:r>
          </a:p>
        </p:txBody>
      </p:sp>
      <p:sp>
        <p:nvSpPr>
          <p:cNvPr id="17" name="Oval 16" descr="Money outline">
            <a:extLst>
              <a:ext uri="{FF2B5EF4-FFF2-40B4-BE49-F238E27FC236}">
                <a16:creationId xmlns:a16="http://schemas.microsoft.com/office/drawing/2014/main" id="{C5E3E354-3CF7-737B-1BE6-E19C160CFE52}"/>
              </a:ext>
            </a:extLst>
          </p:cNvPr>
          <p:cNvSpPr/>
          <p:nvPr/>
        </p:nvSpPr>
        <p:spPr>
          <a:xfrm>
            <a:off x="7345799" y="4757877"/>
            <a:ext cx="1063942" cy="1063942"/>
          </a:xfrm>
          <a:prstGeom prst="ellipse">
            <a:avLst/>
          </a:prstGeom>
          <a:blipFill>
            <a:blip r:embed="rId7">
              <a:extLst>
                <a:ext uri="{96DAC541-7B7A-43D3-8B79-37D633B846F1}">
                  <asvg:svgBlip xmlns:asvg="http://schemas.microsoft.com/office/drawing/2016/SVG/main" r:embed="rId8"/>
                </a:ext>
              </a:extLst>
            </a:blip>
            <a:srcRect/>
            <a:stretch>
              <a:fillRect/>
            </a:stretch>
          </a:blipFill>
          <a:ln w="38100">
            <a:solidFill>
              <a:schemeClr val="tx1"/>
            </a:solidFill>
          </a:ln>
        </p:spPr>
        <p:style>
          <a:lnRef idx="0">
            <a:scrgbClr r="0" g="0" b="0"/>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0" name="Freeform: Shape 19">
            <a:extLst>
              <a:ext uri="{FF2B5EF4-FFF2-40B4-BE49-F238E27FC236}">
                <a16:creationId xmlns:a16="http://schemas.microsoft.com/office/drawing/2014/main" id="{D2A5B718-4B1B-B54B-DAEF-0FFD061719B0}"/>
              </a:ext>
            </a:extLst>
          </p:cNvPr>
          <p:cNvSpPr/>
          <p:nvPr/>
        </p:nvSpPr>
        <p:spPr>
          <a:xfrm>
            <a:off x="8419264" y="4753349"/>
            <a:ext cx="122708" cy="1063942"/>
          </a:xfrm>
          <a:custGeom>
            <a:avLst/>
            <a:gdLst>
              <a:gd name="connsiteX0" fmla="*/ 0 w 122708"/>
              <a:gd name="connsiteY0" fmla="*/ 0 h 1063942"/>
              <a:gd name="connsiteX1" fmla="*/ 122708 w 122708"/>
              <a:gd name="connsiteY1" fmla="*/ 0 h 1063942"/>
              <a:gd name="connsiteX2" fmla="*/ 122708 w 122708"/>
              <a:gd name="connsiteY2" fmla="*/ 1063942 h 1063942"/>
              <a:gd name="connsiteX3" fmla="*/ 0 w 122708"/>
              <a:gd name="connsiteY3" fmla="*/ 1063942 h 1063942"/>
              <a:gd name="connsiteX4" fmla="*/ 0 w 122708"/>
              <a:gd name="connsiteY4" fmla="*/ 0 h 106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08" h="1063942">
                <a:moveTo>
                  <a:pt x="0" y="0"/>
                </a:moveTo>
                <a:lnTo>
                  <a:pt x="122708" y="0"/>
                </a:lnTo>
                <a:lnTo>
                  <a:pt x="122708" y="1063942"/>
                </a:lnTo>
                <a:lnTo>
                  <a:pt x="0" y="106394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 tIns="0" rIns="3810" bIns="0" numCol="1" spcCol="1270" anchor="ctr" anchorCtr="0">
            <a:noAutofit/>
          </a:bodyPr>
          <a:lstStyle/>
          <a:p>
            <a:pPr marL="0" lvl="0" indent="0" algn="l" defTabSz="44450">
              <a:lnSpc>
                <a:spcPct val="90000"/>
              </a:lnSpc>
              <a:spcBef>
                <a:spcPct val="0"/>
              </a:spcBef>
              <a:spcAft>
                <a:spcPct val="35000"/>
              </a:spcAft>
              <a:buNone/>
            </a:pPr>
            <a:endParaRPr lang="en-US" sz="100" b="1" kern="1200" dirty="0"/>
          </a:p>
        </p:txBody>
      </p:sp>
      <p:sp>
        <p:nvSpPr>
          <p:cNvPr id="6" name="TextBox 5">
            <a:extLst>
              <a:ext uri="{FF2B5EF4-FFF2-40B4-BE49-F238E27FC236}">
                <a16:creationId xmlns:a16="http://schemas.microsoft.com/office/drawing/2014/main" id="{12B3FD86-0C3A-0BA6-008E-262218F067C5}"/>
              </a:ext>
            </a:extLst>
          </p:cNvPr>
          <p:cNvSpPr txBox="1"/>
          <p:nvPr/>
        </p:nvSpPr>
        <p:spPr>
          <a:xfrm>
            <a:off x="3647692" y="5970939"/>
            <a:ext cx="1548822" cy="400110"/>
          </a:xfrm>
          <a:prstGeom prst="rect">
            <a:avLst/>
          </a:prstGeom>
          <a:noFill/>
        </p:spPr>
        <p:txBody>
          <a:bodyPr wrap="none" rtlCol="0">
            <a:spAutoFit/>
          </a:bodyPr>
          <a:lstStyle/>
          <a:p>
            <a:r>
              <a:rPr lang="en-US" sz="2000" b="1" dirty="0"/>
              <a:t>Appliances </a:t>
            </a:r>
          </a:p>
        </p:txBody>
      </p:sp>
      <p:sp>
        <p:nvSpPr>
          <p:cNvPr id="21" name="Freeform: Shape 20">
            <a:extLst>
              <a:ext uri="{FF2B5EF4-FFF2-40B4-BE49-F238E27FC236}">
                <a16:creationId xmlns:a16="http://schemas.microsoft.com/office/drawing/2014/main" id="{5642E9CE-48A0-1B8E-F3EB-CFB264B25ECB}"/>
              </a:ext>
            </a:extLst>
          </p:cNvPr>
          <p:cNvSpPr/>
          <p:nvPr/>
        </p:nvSpPr>
        <p:spPr>
          <a:xfrm>
            <a:off x="8480618" y="4792359"/>
            <a:ext cx="1151274" cy="1063942"/>
          </a:xfrm>
          <a:custGeom>
            <a:avLst/>
            <a:gdLst>
              <a:gd name="connsiteX0" fmla="*/ 0 w 1151274"/>
              <a:gd name="connsiteY0" fmla="*/ 0 h 1063942"/>
              <a:gd name="connsiteX1" fmla="*/ 1151274 w 1151274"/>
              <a:gd name="connsiteY1" fmla="*/ 0 h 1063942"/>
              <a:gd name="connsiteX2" fmla="*/ 1151274 w 1151274"/>
              <a:gd name="connsiteY2" fmla="*/ 1063942 h 1063942"/>
              <a:gd name="connsiteX3" fmla="*/ 0 w 1151274"/>
              <a:gd name="connsiteY3" fmla="*/ 1063942 h 1063942"/>
              <a:gd name="connsiteX4" fmla="*/ 0 w 1151274"/>
              <a:gd name="connsiteY4" fmla="*/ 0 h 106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274" h="1063942">
                <a:moveTo>
                  <a:pt x="0" y="0"/>
                </a:moveTo>
                <a:lnTo>
                  <a:pt x="1151274" y="0"/>
                </a:lnTo>
                <a:lnTo>
                  <a:pt x="1151274" y="1063942"/>
                </a:lnTo>
                <a:lnTo>
                  <a:pt x="0" y="106394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US" sz="1600" b="1" i="0" u="none" kern="1200" dirty="0"/>
              <a:t>$1,053,967</a:t>
            </a:r>
            <a:endParaRPr lang="en-US" sz="1600" b="1" kern="1200" dirty="0"/>
          </a:p>
        </p:txBody>
      </p:sp>
    </p:spTree>
    <p:extLst>
      <p:ext uri="{BB962C8B-B14F-4D97-AF65-F5344CB8AC3E}">
        <p14:creationId xmlns:p14="http://schemas.microsoft.com/office/powerpoint/2010/main" val="42867580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2" grpId="0" animBg="1"/>
      <p:bldP spid="13" grpId="0" animBg="1"/>
      <p:bldP spid="15" grpId="0" animBg="1"/>
      <p:bldP spid="16" grpId="0"/>
      <p:bldP spid="17" grpId="0" animBg="1"/>
      <p:bldP spid="6"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228600" y="2609589"/>
            <a:ext cx="12034192" cy="1325563"/>
          </a:xfrm>
        </p:spPr>
        <p:txBody>
          <a:bodyPr/>
          <a:lstStyle/>
          <a:p>
            <a:pPr algn="ctr"/>
            <a:r>
              <a:rPr lang="en-US" b="1" dirty="0">
                <a:solidFill>
                  <a:schemeClr val="bg1"/>
                </a:solidFill>
              </a:rPr>
              <a:t>Conclusion/Recommendations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63038" y="1470173"/>
            <a:ext cx="65924" cy="45687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a:off x="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B4B6226A-D01B-A917-704D-CD2B7620E6BB}"/>
              </a:ext>
            </a:extLst>
          </p:cNvPr>
          <p:cNvSpPr/>
          <p:nvPr/>
        </p:nvSpPr>
        <p:spPr>
          <a:xfrm rot="16200000" flipH="1">
            <a:off x="1127760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5057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A895-2E05-5D50-09AD-6436A6477158}"/>
              </a:ext>
            </a:extLst>
          </p:cNvPr>
          <p:cNvSpPr>
            <a:spLocks noGrp="1"/>
          </p:cNvSpPr>
          <p:nvPr>
            <p:ph type="title"/>
          </p:nvPr>
        </p:nvSpPr>
        <p:spPr>
          <a:xfrm>
            <a:off x="906780" y="-222884"/>
            <a:ext cx="10515600" cy="1325563"/>
          </a:xfrm>
        </p:spPr>
        <p:txBody>
          <a:bodyPr/>
          <a:lstStyle/>
          <a:p>
            <a:pPr algn="ctr"/>
            <a:r>
              <a:rPr lang="en-US" dirty="0">
                <a:solidFill>
                  <a:schemeClr val="tx2">
                    <a:lumMod val="90000"/>
                    <a:lumOff val="10000"/>
                  </a:schemeClr>
                </a:solidFill>
              </a:rPr>
              <a:t>Table of Contents</a:t>
            </a:r>
          </a:p>
        </p:txBody>
      </p:sp>
      <p:graphicFrame>
        <p:nvGraphicFramePr>
          <p:cNvPr id="11" name="Content Placeholder 2">
            <a:extLst>
              <a:ext uri="{FF2B5EF4-FFF2-40B4-BE49-F238E27FC236}">
                <a16:creationId xmlns:a16="http://schemas.microsoft.com/office/drawing/2014/main" id="{C1DF5974-B6C3-1DA3-C1BF-91025549FD53}"/>
              </a:ext>
            </a:extLst>
          </p:cNvPr>
          <p:cNvGraphicFramePr>
            <a:graphicFrameLocks noGrp="1"/>
          </p:cNvGraphicFramePr>
          <p:nvPr>
            <p:ph idx="1"/>
            <p:extLst>
              <p:ext uri="{D42A27DB-BD31-4B8C-83A1-F6EECF244321}">
                <p14:modId xmlns:p14="http://schemas.microsoft.com/office/powerpoint/2010/main" val="3019098326"/>
              </p:ext>
            </p:extLst>
          </p:nvPr>
        </p:nvGraphicFramePr>
        <p:xfrm>
          <a:off x="1051560" y="1658143"/>
          <a:ext cx="10408920" cy="397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88D56CC-005C-0807-A93D-51AAE53B2207}"/>
              </a:ext>
            </a:extLst>
          </p:cNvPr>
          <p:cNvSpPr/>
          <p:nvPr/>
        </p:nvSpPr>
        <p:spPr>
          <a:xfrm>
            <a:off x="0" y="0"/>
            <a:ext cx="105156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DD8793C-2CA2-DF1F-EE1B-250D966FF1CD}"/>
              </a:ext>
            </a:extLst>
          </p:cNvPr>
          <p:cNvSpPr/>
          <p:nvPr/>
        </p:nvSpPr>
        <p:spPr>
          <a:xfrm>
            <a:off x="11247120" y="1"/>
            <a:ext cx="944880" cy="689990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743C829-EAFC-84D4-F541-62FEB3F19A58}"/>
              </a:ext>
            </a:extLst>
          </p:cNvPr>
          <p:cNvSpPr/>
          <p:nvPr/>
        </p:nvSpPr>
        <p:spPr>
          <a:xfrm>
            <a:off x="4579620" y="681037"/>
            <a:ext cx="3246120" cy="7318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239420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3F0B-142C-63EB-FB26-EFB226B248F9}"/>
              </a:ext>
            </a:extLst>
          </p:cNvPr>
          <p:cNvSpPr>
            <a:spLocks noGrp="1"/>
          </p:cNvSpPr>
          <p:nvPr>
            <p:ph type="title"/>
          </p:nvPr>
        </p:nvSpPr>
        <p:spPr>
          <a:xfrm>
            <a:off x="838197" y="2517826"/>
            <a:ext cx="10515600" cy="1325563"/>
          </a:xfrm>
        </p:spPr>
        <p:txBody>
          <a:bodyPr/>
          <a:lstStyle/>
          <a:p>
            <a:pPr algn="ctr"/>
            <a:r>
              <a:rPr lang="en-US" b="1" dirty="0">
                <a:solidFill>
                  <a:schemeClr val="tx2"/>
                </a:solidFill>
              </a:rPr>
              <a:t>Conclusion</a:t>
            </a:r>
          </a:p>
        </p:txBody>
      </p:sp>
      <p:sp>
        <p:nvSpPr>
          <p:cNvPr id="3" name="Content Placeholder 2">
            <a:extLst>
              <a:ext uri="{FF2B5EF4-FFF2-40B4-BE49-F238E27FC236}">
                <a16:creationId xmlns:a16="http://schemas.microsoft.com/office/drawing/2014/main" id="{DCCEF141-82D2-985A-9ABC-60B33EECFF49}"/>
              </a:ext>
            </a:extLst>
          </p:cNvPr>
          <p:cNvSpPr>
            <a:spLocks noGrp="1"/>
          </p:cNvSpPr>
          <p:nvPr>
            <p:ph idx="1"/>
          </p:nvPr>
        </p:nvSpPr>
        <p:spPr>
          <a:xfrm>
            <a:off x="3044925" y="3548422"/>
            <a:ext cx="6102145" cy="1935214"/>
          </a:xfrm>
        </p:spPr>
        <p:txBody>
          <a:bodyPr>
            <a:normAutofit/>
          </a:bodyPr>
          <a:lstStyle/>
          <a:p>
            <a:pPr marL="0" indent="0" algn="ctr">
              <a:buNone/>
            </a:pPr>
            <a:r>
              <a:rPr lang="en-US" sz="1800" i="1" dirty="0">
                <a:solidFill>
                  <a:srgbClr val="434343"/>
                </a:solidFill>
                <a:latin typeface="+mj-lt"/>
              </a:rPr>
              <a:t>Customers </a:t>
            </a:r>
            <a:r>
              <a:rPr lang="en-US" sz="1800" b="1" i="1" dirty="0">
                <a:solidFill>
                  <a:schemeClr val="accent1"/>
                </a:solidFill>
                <a:latin typeface="+mj-lt"/>
              </a:rPr>
              <a:t>run</a:t>
            </a:r>
            <a:r>
              <a:rPr lang="en-US" sz="1800" i="1" dirty="0">
                <a:solidFill>
                  <a:srgbClr val="434343"/>
                </a:solidFill>
                <a:latin typeface="+mj-lt"/>
              </a:rPr>
              <a:t> our company just as much as </a:t>
            </a:r>
            <a:r>
              <a:rPr lang="en-US" sz="1800" b="1" i="1" dirty="0">
                <a:solidFill>
                  <a:schemeClr val="accent1"/>
                </a:solidFill>
                <a:latin typeface="+mj-lt"/>
              </a:rPr>
              <a:t>we do</a:t>
            </a:r>
            <a:r>
              <a:rPr lang="en-US" sz="1800" i="1" dirty="0">
                <a:solidFill>
                  <a:srgbClr val="434343"/>
                </a:solidFill>
                <a:latin typeface="+mj-lt"/>
              </a:rPr>
              <a:t>, and it is very important to </a:t>
            </a:r>
            <a:r>
              <a:rPr lang="en-US" sz="1800" b="1" i="1" dirty="0">
                <a:solidFill>
                  <a:schemeClr val="accent6"/>
                </a:solidFill>
                <a:latin typeface="+mj-lt"/>
              </a:rPr>
              <a:t>understand</a:t>
            </a:r>
            <a:r>
              <a:rPr lang="en-US" sz="1800" i="1" dirty="0">
                <a:solidFill>
                  <a:srgbClr val="434343"/>
                </a:solidFill>
                <a:latin typeface="+mj-lt"/>
              </a:rPr>
              <a:t> their behavior. Due to the findings, we as a company can </a:t>
            </a:r>
            <a:r>
              <a:rPr lang="en-US" sz="1800" b="1" i="1" dirty="0">
                <a:solidFill>
                  <a:schemeClr val="accent6"/>
                </a:solidFill>
                <a:latin typeface="+mj-lt"/>
              </a:rPr>
              <a:t>improve our services </a:t>
            </a:r>
            <a:r>
              <a:rPr lang="en-US" sz="1800" i="1" dirty="0">
                <a:solidFill>
                  <a:srgbClr val="434343"/>
                </a:solidFill>
                <a:latin typeface="+mj-lt"/>
              </a:rPr>
              <a:t>for our customers by </a:t>
            </a:r>
            <a:r>
              <a:rPr lang="en-US" sz="1800" b="1" i="1" dirty="0">
                <a:solidFill>
                  <a:schemeClr val="accent6"/>
                </a:solidFill>
                <a:latin typeface="+mj-lt"/>
              </a:rPr>
              <a:t>developing more in areas </a:t>
            </a:r>
            <a:r>
              <a:rPr lang="en-US" sz="1800" i="1" dirty="0">
                <a:solidFill>
                  <a:srgbClr val="434343"/>
                </a:solidFill>
                <a:latin typeface="+mj-lt"/>
              </a:rPr>
              <a:t>that customers primarily </a:t>
            </a:r>
            <a:r>
              <a:rPr lang="en-US" sz="1800" b="1" i="1" dirty="0">
                <a:solidFill>
                  <a:schemeClr val="accent6"/>
                </a:solidFill>
                <a:latin typeface="+mj-lt"/>
              </a:rPr>
              <a:t>enjoy</a:t>
            </a:r>
            <a:r>
              <a:rPr lang="en-US" sz="1800" i="1" dirty="0">
                <a:solidFill>
                  <a:srgbClr val="434343"/>
                </a:solidFill>
                <a:latin typeface="+mj-lt"/>
              </a:rPr>
              <a:t>. </a:t>
            </a:r>
            <a:endParaRPr lang="en-US" sz="1800" b="1" dirty="0">
              <a:solidFill>
                <a:schemeClr val="accent3"/>
              </a:solidFill>
              <a:latin typeface="+mj-lt"/>
            </a:endParaRPr>
          </a:p>
          <a:p>
            <a:endParaRPr lang="en-US" dirty="0"/>
          </a:p>
        </p:txBody>
      </p:sp>
      <p:sp>
        <p:nvSpPr>
          <p:cNvPr id="6" name="Rectangle 5">
            <a:extLst>
              <a:ext uri="{FF2B5EF4-FFF2-40B4-BE49-F238E27FC236}">
                <a16:creationId xmlns:a16="http://schemas.microsoft.com/office/drawing/2014/main" id="{18001111-7113-F3CF-EBC9-77C13D7BE0C7}"/>
              </a:ext>
            </a:extLst>
          </p:cNvPr>
          <p:cNvSpPr/>
          <p:nvPr/>
        </p:nvSpPr>
        <p:spPr>
          <a:xfrm flipH="1">
            <a:off x="-1" y="0"/>
            <a:ext cx="12191999" cy="13255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descr="Bullseye with solid fill">
            <a:extLst>
              <a:ext uri="{FF2B5EF4-FFF2-40B4-BE49-F238E27FC236}">
                <a16:creationId xmlns:a16="http://schemas.microsoft.com/office/drawing/2014/main" id="{20E87F27-3DD8-A95B-C983-15476A966BD1}"/>
              </a:ext>
            </a:extLst>
          </p:cNvPr>
          <p:cNvSpPr/>
          <p:nvPr/>
        </p:nvSpPr>
        <p:spPr>
          <a:xfrm>
            <a:off x="87259" y="169242"/>
            <a:ext cx="1033132" cy="987077"/>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382266"/>
              <a:satOff val="-28565"/>
              <a:lumOff val="31456"/>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381421830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7CE91A-8432-A6D1-52AA-D351348D161E}"/>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BE9CF5B1-DDC7-097B-1DEA-A8A6407F3DF8}"/>
              </a:ext>
            </a:extLst>
          </p:cNvPr>
          <p:cNvSpPr>
            <a:spLocks noGrp="1"/>
          </p:cNvSpPr>
          <p:nvPr>
            <p:ph type="title"/>
          </p:nvPr>
        </p:nvSpPr>
        <p:spPr>
          <a:xfrm>
            <a:off x="626262" y="783361"/>
            <a:ext cx="10515600" cy="1325563"/>
          </a:xfrm>
        </p:spPr>
        <p:txBody>
          <a:bodyPr/>
          <a:lstStyle/>
          <a:p>
            <a:pPr algn="ctr"/>
            <a:r>
              <a:rPr lang="en-US" b="1" dirty="0"/>
              <a:t>Recommendations</a:t>
            </a:r>
          </a:p>
        </p:txBody>
      </p:sp>
      <p:sp>
        <p:nvSpPr>
          <p:cNvPr id="16" name="Rectangle 15" descr="Bullseye with solid fill">
            <a:extLst>
              <a:ext uri="{FF2B5EF4-FFF2-40B4-BE49-F238E27FC236}">
                <a16:creationId xmlns:a16="http://schemas.microsoft.com/office/drawing/2014/main" id="{873F3E3D-D12D-9FF3-67A7-60D11DA61236}"/>
              </a:ext>
            </a:extLst>
          </p:cNvPr>
          <p:cNvSpPr/>
          <p:nvPr/>
        </p:nvSpPr>
        <p:spPr>
          <a:xfrm>
            <a:off x="-1" y="0"/>
            <a:ext cx="786947" cy="791852"/>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0">
            <a:schemeClr val="lt1">
              <a:hueOff val="0"/>
              <a:satOff val="0"/>
              <a:lumOff val="0"/>
              <a:alphaOff val="0"/>
            </a:schemeClr>
          </a:lnRef>
          <a:fillRef idx="3">
            <a:scrgbClr r="0" g="0" b="0"/>
          </a:fillRef>
          <a:effectRef idx="2">
            <a:schemeClr val="accent6">
              <a:shade val="80000"/>
              <a:hueOff val="382266"/>
              <a:satOff val="-28565"/>
              <a:lumOff val="31456"/>
              <a:alphaOff val="0"/>
            </a:schemeClr>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37BB02F1-619E-D342-DD66-27F5AD2CDE3C}"/>
              </a:ext>
            </a:extLst>
          </p:cNvPr>
          <p:cNvSpPr/>
          <p:nvPr/>
        </p:nvSpPr>
        <p:spPr>
          <a:xfrm>
            <a:off x="1914212" y="2311121"/>
            <a:ext cx="914400" cy="9144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6A4D3F0-F199-DA4F-89E5-0BB7C04B4BDD}"/>
              </a:ext>
            </a:extLst>
          </p:cNvPr>
          <p:cNvSpPr/>
          <p:nvPr/>
        </p:nvSpPr>
        <p:spPr>
          <a:xfrm>
            <a:off x="5442858" y="2311121"/>
            <a:ext cx="914400" cy="9144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C88A43D-828B-116D-0C5A-DF285FC8625E}"/>
              </a:ext>
            </a:extLst>
          </p:cNvPr>
          <p:cNvSpPr/>
          <p:nvPr/>
        </p:nvSpPr>
        <p:spPr>
          <a:xfrm>
            <a:off x="8971504" y="2311121"/>
            <a:ext cx="914400" cy="9144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F9E4B5-48F3-5A51-3687-0614A67ACA2F}"/>
              </a:ext>
            </a:extLst>
          </p:cNvPr>
          <p:cNvSpPr txBox="1"/>
          <p:nvPr/>
        </p:nvSpPr>
        <p:spPr>
          <a:xfrm>
            <a:off x="2217363" y="2583655"/>
            <a:ext cx="308098" cy="369332"/>
          </a:xfrm>
          <a:prstGeom prst="rect">
            <a:avLst/>
          </a:prstGeom>
          <a:noFill/>
        </p:spPr>
        <p:txBody>
          <a:bodyPr wrap="none" rtlCol="0">
            <a:spAutoFit/>
          </a:bodyPr>
          <a:lstStyle/>
          <a:p>
            <a:r>
              <a:rPr lang="en-US" b="1" dirty="0"/>
              <a:t>1</a:t>
            </a:r>
          </a:p>
        </p:txBody>
      </p:sp>
      <p:sp>
        <p:nvSpPr>
          <p:cNvPr id="23" name="TextBox 22">
            <a:extLst>
              <a:ext uri="{FF2B5EF4-FFF2-40B4-BE49-F238E27FC236}">
                <a16:creationId xmlns:a16="http://schemas.microsoft.com/office/drawing/2014/main" id="{1D5B420B-3F40-C52F-6EF1-93AE729EFD68}"/>
              </a:ext>
            </a:extLst>
          </p:cNvPr>
          <p:cNvSpPr txBox="1"/>
          <p:nvPr/>
        </p:nvSpPr>
        <p:spPr>
          <a:xfrm>
            <a:off x="5746009" y="2583655"/>
            <a:ext cx="308098" cy="369332"/>
          </a:xfrm>
          <a:prstGeom prst="rect">
            <a:avLst/>
          </a:prstGeom>
          <a:noFill/>
        </p:spPr>
        <p:txBody>
          <a:bodyPr wrap="none" rtlCol="0">
            <a:spAutoFit/>
          </a:bodyPr>
          <a:lstStyle/>
          <a:p>
            <a:r>
              <a:rPr lang="en-US" b="1" dirty="0"/>
              <a:t>2</a:t>
            </a:r>
          </a:p>
        </p:txBody>
      </p:sp>
      <p:sp>
        <p:nvSpPr>
          <p:cNvPr id="24" name="TextBox 23">
            <a:extLst>
              <a:ext uri="{FF2B5EF4-FFF2-40B4-BE49-F238E27FC236}">
                <a16:creationId xmlns:a16="http://schemas.microsoft.com/office/drawing/2014/main" id="{AC6832E3-F1C4-3AD4-9FDC-41E281ED0A0C}"/>
              </a:ext>
            </a:extLst>
          </p:cNvPr>
          <p:cNvSpPr txBox="1"/>
          <p:nvPr/>
        </p:nvSpPr>
        <p:spPr>
          <a:xfrm>
            <a:off x="9274655" y="2583655"/>
            <a:ext cx="308098" cy="369332"/>
          </a:xfrm>
          <a:prstGeom prst="rect">
            <a:avLst/>
          </a:prstGeom>
          <a:noFill/>
        </p:spPr>
        <p:txBody>
          <a:bodyPr wrap="none" rtlCol="0">
            <a:spAutoFit/>
          </a:bodyPr>
          <a:lstStyle/>
          <a:p>
            <a:r>
              <a:rPr lang="en-US" b="1" dirty="0"/>
              <a:t>3</a:t>
            </a:r>
          </a:p>
        </p:txBody>
      </p:sp>
      <p:sp>
        <p:nvSpPr>
          <p:cNvPr id="25" name="Oval 24">
            <a:extLst>
              <a:ext uri="{FF2B5EF4-FFF2-40B4-BE49-F238E27FC236}">
                <a16:creationId xmlns:a16="http://schemas.microsoft.com/office/drawing/2014/main" id="{9C8657A9-C66E-C452-36D2-B8CF48E21C33}"/>
              </a:ext>
            </a:extLst>
          </p:cNvPr>
          <p:cNvSpPr/>
          <p:nvPr/>
        </p:nvSpPr>
        <p:spPr>
          <a:xfrm>
            <a:off x="1959430" y="2351314"/>
            <a:ext cx="823964" cy="834013"/>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89B73D-5AA1-D6C8-C365-F8F01485B58E}"/>
              </a:ext>
            </a:extLst>
          </p:cNvPr>
          <p:cNvSpPr/>
          <p:nvPr/>
        </p:nvSpPr>
        <p:spPr>
          <a:xfrm>
            <a:off x="5488076" y="2346289"/>
            <a:ext cx="823964" cy="834013"/>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ECF87C6-D89E-F02E-109C-EDCD572B577E}"/>
              </a:ext>
            </a:extLst>
          </p:cNvPr>
          <p:cNvSpPr/>
          <p:nvPr/>
        </p:nvSpPr>
        <p:spPr>
          <a:xfrm>
            <a:off x="9016722" y="2341264"/>
            <a:ext cx="823964" cy="834013"/>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8732A-9F9B-2B33-19E6-985729D28CA6}"/>
              </a:ext>
            </a:extLst>
          </p:cNvPr>
          <p:cNvSpPr txBox="1"/>
          <p:nvPr/>
        </p:nvSpPr>
        <p:spPr>
          <a:xfrm>
            <a:off x="878776" y="3639961"/>
            <a:ext cx="3001971" cy="2800767"/>
          </a:xfrm>
          <a:prstGeom prst="rect">
            <a:avLst/>
          </a:prstGeom>
          <a:noFill/>
        </p:spPr>
        <p:txBody>
          <a:bodyPr wrap="square" rtlCol="0">
            <a:spAutoFit/>
          </a:bodyPr>
          <a:lstStyle/>
          <a:p>
            <a:pPr algn="ctr"/>
            <a:r>
              <a:rPr lang="en-US" sz="1600" i="1" dirty="0"/>
              <a:t>Roughly 50% of all customers have ordered books and electronics in the last 3 years. For the future, any purchase of a book should have a survey included that can record what genre, author, and book version customers prefer. With this, future book orders can be more optimized towards what customers currently enjoy.  </a:t>
            </a:r>
          </a:p>
        </p:txBody>
      </p:sp>
      <p:sp>
        <p:nvSpPr>
          <p:cNvPr id="42" name="Rectangle 41">
            <a:extLst>
              <a:ext uri="{FF2B5EF4-FFF2-40B4-BE49-F238E27FC236}">
                <a16:creationId xmlns:a16="http://schemas.microsoft.com/office/drawing/2014/main" id="{1CCF1718-AA8B-F5F1-2BF6-098ECDC850C2}"/>
              </a:ext>
            </a:extLst>
          </p:cNvPr>
          <p:cNvSpPr/>
          <p:nvPr/>
        </p:nvSpPr>
        <p:spPr>
          <a:xfrm>
            <a:off x="721634" y="3531995"/>
            <a:ext cx="3297709" cy="3160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C2F69A24-DC2F-C186-43F9-4751A01F7002}"/>
              </a:ext>
            </a:extLst>
          </p:cNvPr>
          <p:cNvCxnSpPr>
            <a:cxnSpLocks/>
          </p:cNvCxnSpPr>
          <p:nvPr/>
        </p:nvCxnSpPr>
        <p:spPr>
          <a:xfrm flipH="1">
            <a:off x="2379761" y="3235250"/>
            <a:ext cx="923" cy="306474"/>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FFE06168-D55D-71A7-3CC7-21DF35E2DEB9}"/>
              </a:ext>
            </a:extLst>
          </p:cNvPr>
          <p:cNvSpPr txBox="1"/>
          <p:nvPr/>
        </p:nvSpPr>
        <p:spPr>
          <a:xfrm>
            <a:off x="4392350" y="3639961"/>
            <a:ext cx="3001971" cy="2800767"/>
          </a:xfrm>
          <a:prstGeom prst="rect">
            <a:avLst/>
          </a:prstGeom>
          <a:noFill/>
        </p:spPr>
        <p:txBody>
          <a:bodyPr wrap="square" rtlCol="0">
            <a:spAutoFit/>
          </a:bodyPr>
          <a:lstStyle/>
          <a:p>
            <a:pPr algn="ctr"/>
            <a:r>
              <a:rPr lang="en-US" sz="1600" i="1" dirty="0"/>
              <a:t>As shown, 41% of customers buy our products in our E-shop environment. For the future, to attract new users to our E-shop website, introduce simple user interfaces. This can include a guide page, an AI chat assistant, or an IT/Customer Service Call/Chat Service. This can also improve current E-shop customers’ experiences. </a:t>
            </a:r>
          </a:p>
        </p:txBody>
      </p:sp>
      <p:sp>
        <p:nvSpPr>
          <p:cNvPr id="51" name="Rectangle 50">
            <a:extLst>
              <a:ext uri="{FF2B5EF4-FFF2-40B4-BE49-F238E27FC236}">
                <a16:creationId xmlns:a16="http://schemas.microsoft.com/office/drawing/2014/main" id="{1CCD6953-7C20-7FAE-74DD-2A084C21229A}"/>
              </a:ext>
            </a:extLst>
          </p:cNvPr>
          <p:cNvSpPr/>
          <p:nvPr/>
        </p:nvSpPr>
        <p:spPr>
          <a:xfrm>
            <a:off x="4235208" y="3531995"/>
            <a:ext cx="3297709" cy="3160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2F01A9A2-F3B2-8C01-F479-4C843CAC6449}"/>
              </a:ext>
            </a:extLst>
          </p:cNvPr>
          <p:cNvCxnSpPr>
            <a:cxnSpLocks/>
          </p:cNvCxnSpPr>
          <p:nvPr/>
        </p:nvCxnSpPr>
        <p:spPr>
          <a:xfrm flipH="1">
            <a:off x="5893335" y="3235250"/>
            <a:ext cx="923" cy="306474"/>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2B03D49C-EE19-40D0-432C-A44B6401B336}"/>
              </a:ext>
            </a:extLst>
          </p:cNvPr>
          <p:cNvSpPr txBox="1"/>
          <p:nvPr/>
        </p:nvSpPr>
        <p:spPr>
          <a:xfrm>
            <a:off x="7925392" y="3644666"/>
            <a:ext cx="3001971" cy="2308324"/>
          </a:xfrm>
          <a:prstGeom prst="rect">
            <a:avLst/>
          </a:prstGeom>
          <a:noFill/>
        </p:spPr>
        <p:txBody>
          <a:bodyPr wrap="square" rtlCol="0">
            <a:spAutoFit/>
          </a:bodyPr>
          <a:lstStyle/>
          <a:p>
            <a:pPr algn="ctr"/>
            <a:r>
              <a:rPr lang="en-US" sz="1600" i="1" dirty="0"/>
              <a:t>Finally, Appliances are a large liability due to the amount of customers returning appliances back to the store. For the future, customers should report their concerns of the product. This way, we can test any prior concerns in future sales in appliances. </a:t>
            </a:r>
          </a:p>
        </p:txBody>
      </p:sp>
      <p:sp>
        <p:nvSpPr>
          <p:cNvPr id="54" name="Rectangle 53">
            <a:extLst>
              <a:ext uri="{FF2B5EF4-FFF2-40B4-BE49-F238E27FC236}">
                <a16:creationId xmlns:a16="http://schemas.microsoft.com/office/drawing/2014/main" id="{4C15774B-62C6-D442-2419-D46E91829723}"/>
              </a:ext>
            </a:extLst>
          </p:cNvPr>
          <p:cNvSpPr/>
          <p:nvPr/>
        </p:nvSpPr>
        <p:spPr>
          <a:xfrm>
            <a:off x="7768250" y="3531676"/>
            <a:ext cx="3297709" cy="3160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84DACE6-A79F-B23C-1DFB-051A6393C3EF}"/>
              </a:ext>
            </a:extLst>
          </p:cNvPr>
          <p:cNvCxnSpPr>
            <a:cxnSpLocks/>
          </p:cNvCxnSpPr>
          <p:nvPr/>
        </p:nvCxnSpPr>
        <p:spPr>
          <a:xfrm flipH="1">
            <a:off x="9426377" y="3239955"/>
            <a:ext cx="923" cy="306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2222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500"/>
                                        <p:tgtEl>
                                          <p:spTgt spid="4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up)">
                                      <p:cBhvr>
                                        <p:cTn id="42" dur="500"/>
                                        <p:tgtEl>
                                          <p:spTgt spid="52"/>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up)">
                                      <p:cBhvr>
                                        <p:cTn id="66" dur="500"/>
                                        <p:tgtEl>
                                          <p:spTgt spid="55"/>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3" grpId="0"/>
      <p:bldP spid="24" grpId="0"/>
      <p:bldP spid="25" grpId="0" animBg="1"/>
      <p:bldP spid="26" grpId="0" animBg="1"/>
      <p:bldP spid="27" grpId="0" animBg="1"/>
      <p:bldP spid="29" grpId="0"/>
      <p:bldP spid="42" grpId="0" animBg="1"/>
      <p:bldP spid="50" grpId="0"/>
      <p:bldP spid="51" grpId="0" animBg="1"/>
      <p:bldP spid="53"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DBD4-33B9-85FD-58DF-555DC3D9A190}"/>
              </a:ext>
            </a:extLst>
          </p:cNvPr>
          <p:cNvSpPr>
            <a:spLocks noGrp="1"/>
          </p:cNvSpPr>
          <p:nvPr>
            <p:ph type="title"/>
          </p:nvPr>
        </p:nvSpPr>
        <p:spPr>
          <a:xfrm>
            <a:off x="767861" y="500062"/>
            <a:ext cx="10515600" cy="1325563"/>
          </a:xfrm>
        </p:spPr>
        <p:txBody>
          <a:bodyPr/>
          <a:lstStyle/>
          <a:p>
            <a:pPr algn="ctr"/>
            <a:r>
              <a:rPr lang="en-US" dirty="0"/>
              <a:t>Background Research &amp; References</a:t>
            </a:r>
          </a:p>
        </p:txBody>
      </p:sp>
      <p:sp>
        <p:nvSpPr>
          <p:cNvPr id="4" name="Rectangle 3">
            <a:extLst>
              <a:ext uri="{FF2B5EF4-FFF2-40B4-BE49-F238E27FC236}">
                <a16:creationId xmlns:a16="http://schemas.microsoft.com/office/drawing/2014/main" id="{0E4F598B-3037-88E3-D825-4A9BA4D62A5F}"/>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Github Logo - Free social media icons">
            <a:extLst>
              <a:ext uri="{FF2B5EF4-FFF2-40B4-BE49-F238E27FC236}">
                <a16:creationId xmlns:a16="http://schemas.microsoft.com/office/drawing/2014/main" id="{EBA745AA-D24C-BCD9-F9C6-DBB980E27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2" y="2176306"/>
            <a:ext cx="1209989" cy="120998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10458FAD-820C-7132-1BF3-C04FF9AA0323}"/>
              </a:ext>
            </a:extLst>
          </p:cNvPr>
          <p:cNvCxnSpPr>
            <a:cxnSpLocks/>
          </p:cNvCxnSpPr>
          <p:nvPr/>
        </p:nvCxnSpPr>
        <p:spPr>
          <a:xfrm>
            <a:off x="1879042" y="3205424"/>
            <a:ext cx="6616839"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hlinkClick r:id="rId3"/>
            <a:extLst>
              <a:ext uri="{FF2B5EF4-FFF2-40B4-BE49-F238E27FC236}">
                <a16:creationId xmlns:a16="http://schemas.microsoft.com/office/drawing/2014/main" id="{05CC9FE6-A3CA-4D70-A490-A2DB1D4CABE1}"/>
              </a:ext>
            </a:extLst>
          </p:cNvPr>
          <p:cNvSpPr txBox="1"/>
          <p:nvPr/>
        </p:nvSpPr>
        <p:spPr>
          <a:xfrm>
            <a:off x="2135001" y="2559093"/>
            <a:ext cx="3783343" cy="646331"/>
          </a:xfrm>
          <a:prstGeom prst="rect">
            <a:avLst/>
          </a:prstGeom>
          <a:noFill/>
        </p:spPr>
        <p:txBody>
          <a:bodyPr wrap="none" rtlCol="0">
            <a:spAutoFit/>
          </a:bodyPr>
          <a:lstStyle/>
          <a:p>
            <a:r>
              <a:rPr lang="en-US" sz="3600" dirty="0" err="1">
                <a:solidFill>
                  <a:schemeClr val="tx2">
                    <a:lumMod val="75000"/>
                    <a:lumOff val="25000"/>
                  </a:schemeClr>
                </a:solidFill>
                <a:hlinkClick r:id="rId3">
                  <a:extLst>
                    <a:ext uri="{A12FA001-AC4F-418D-AE19-62706E023703}">
                      <ahyp:hlinkClr xmlns:ahyp="http://schemas.microsoft.com/office/drawing/2018/hyperlinkcolor" val="tx"/>
                    </a:ext>
                  </a:extLst>
                </a:hlinkClick>
              </a:rPr>
              <a:t>Github</a:t>
            </a:r>
            <a:r>
              <a:rPr lang="en-US" sz="3600" dirty="0">
                <a:solidFill>
                  <a:schemeClr val="tx2">
                    <a:lumMod val="75000"/>
                    <a:lumOff val="25000"/>
                  </a:schemeClr>
                </a:solidFill>
                <a:hlinkClick r:id="rId3">
                  <a:extLst>
                    <a:ext uri="{A12FA001-AC4F-418D-AE19-62706E023703}">
                      <ahyp:hlinkClr xmlns:ahyp="http://schemas.microsoft.com/office/drawing/2018/hyperlinkcolor" val="tx"/>
                    </a:ext>
                  </a:extLst>
                </a:hlinkClick>
              </a:rPr>
              <a:t> Repository</a:t>
            </a:r>
            <a:endParaRPr lang="en-US" sz="3600" dirty="0">
              <a:solidFill>
                <a:schemeClr val="tx2">
                  <a:lumMod val="75000"/>
                  <a:lumOff val="25000"/>
                </a:schemeClr>
              </a:solidFill>
            </a:endParaRPr>
          </a:p>
        </p:txBody>
      </p:sp>
      <p:sp>
        <p:nvSpPr>
          <p:cNvPr id="10" name="TextBox 9">
            <a:extLst>
              <a:ext uri="{FF2B5EF4-FFF2-40B4-BE49-F238E27FC236}">
                <a16:creationId xmlns:a16="http://schemas.microsoft.com/office/drawing/2014/main" id="{386E7D0E-338C-68DF-8F55-2DEC05A21EDC}"/>
              </a:ext>
            </a:extLst>
          </p:cNvPr>
          <p:cNvSpPr txBox="1"/>
          <p:nvPr/>
        </p:nvSpPr>
        <p:spPr>
          <a:xfrm>
            <a:off x="1253533" y="3817310"/>
            <a:ext cx="10581936" cy="2831544"/>
          </a:xfrm>
          <a:prstGeom prst="rect">
            <a:avLst/>
          </a:prstGeom>
          <a:noFill/>
        </p:spPr>
        <p:txBody>
          <a:bodyPr wrap="none" rtlCol="0">
            <a:spAutoFit/>
          </a:bodyPr>
          <a:lstStyle/>
          <a:p>
            <a:r>
              <a:rPr lang="en-US" sz="2000" dirty="0"/>
              <a:t>•</a:t>
            </a:r>
            <a:r>
              <a:rPr lang="en-US" dirty="0"/>
              <a:t>    </a:t>
            </a:r>
            <a:r>
              <a:rPr lang="en-US" sz="2000" i="1" dirty="0"/>
              <a:t>Includes all deliverables (Scope-of-Work, Data Source document, and Data documentation)</a:t>
            </a:r>
          </a:p>
          <a:p>
            <a:endParaRPr lang="en-US" sz="2000" i="1" dirty="0"/>
          </a:p>
          <a:p>
            <a:r>
              <a:rPr lang="en-US" sz="2000" i="1" dirty="0"/>
              <a:t>•   Includes all SQL research code</a:t>
            </a:r>
          </a:p>
          <a:p>
            <a:endParaRPr lang="en-US" sz="2000" i="1" dirty="0"/>
          </a:p>
          <a:p>
            <a:r>
              <a:rPr lang="en-US" sz="2000" i="1" dirty="0"/>
              <a:t>•   Includes all source csv files</a:t>
            </a:r>
          </a:p>
          <a:p>
            <a:endParaRPr lang="en-US" sz="2000" i="1" dirty="0"/>
          </a:p>
          <a:p>
            <a:r>
              <a:rPr lang="en-US" sz="2000" i="1" dirty="0"/>
              <a:t>•   Includes original case study source from AnalytixLabs.co</a:t>
            </a:r>
          </a:p>
          <a:p>
            <a:endParaRPr lang="en-US" sz="2000" i="1" dirty="0"/>
          </a:p>
          <a:p>
            <a:endParaRPr lang="en-US" i="1" dirty="0"/>
          </a:p>
        </p:txBody>
      </p:sp>
    </p:spTree>
    <p:extLst>
      <p:ext uri="{BB962C8B-B14F-4D97-AF65-F5344CB8AC3E}">
        <p14:creationId xmlns:p14="http://schemas.microsoft.com/office/powerpoint/2010/main" val="210054459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1381432" y="2618733"/>
            <a:ext cx="10515600" cy="1325563"/>
          </a:xfrm>
        </p:spPr>
        <p:txBody>
          <a:bodyPr/>
          <a:lstStyle/>
          <a:p>
            <a:r>
              <a:rPr lang="en-US" b="1" dirty="0">
                <a:solidFill>
                  <a:schemeClr val="bg1"/>
                </a:solidFill>
              </a:rPr>
              <a:t>So, What is the purpose of this analysis?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73140" y="2347508"/>
            <a:ext cx="45719" cy="28709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a:off x="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B4B6226A-D01B-A917-704D-CD2B7620E6BB}"/>
              </a:ext>
            </a:extLst>
          </p:cNvPr>
          <p:cNvSpPr/>
          <p:nvPr/>
        </p:nvSpPr>
        <p:spPr>
          <a:xfrm rot="16200000" flipH="1">
            <a:off x="1127760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256485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3F0B-142C-63EB-FB26-EFB226B248F9}"/>
              </a:ext>
            </a:extLst>
          </p:cNvPr>
          <p:cNvSpPr>
            <a:spLocks noGrp="1"/>
          </p:cNvSpPr>
          <p:nvPr>
            <p:ph type="title"/>
          </p:nvPr>
        </p:nvSpPr>
        <p:spPr>
          <a:xfrm>
            <a:off x="838197" y="2517826"/>
            <a:ext cx="10515600" cy="1325563"/>
          </a:xfrm>
        </p:spPr>
        <p:txBody>
          <a:bodyPr/>
          <a:lstStyle/>
          <a:p>
            <a:pPr algn="ctr"/>
            <a:r>
              <a:rPr lang="en-US" b="1" dirty="0">
                <a:solidFill>
                  <a:schemeClr val="tx2"/>
                </a:solidFill>
              </a:rPr>
              <a:t>The Business Task</a:t>
            </a:r>
          </a:p>
        </p:txBody>
      </p:sp>
      <p:sp>
        <p:nvSpPr>
          <p:cNvPr id="3" name="Content Placeholder 2">
            <a:extLst>
              <a:ext uri="{FF2B5EF4-FFF2-40B4-BE49-F238E27FC236}">
                <a16:creationId xmlns:a16="http://schemas.microsoft.com/office/drawing/2014/main" id="{DCCEF141-82D2-985A-9ABC-60B33EECFF49}"/>
              </a:ext>
            </a:extLst>
          </p:cNvPr>
          <p:cNvSpPr>
            <a:spLocks noGrp="1"/>
          </p:cNvSpPr>
          <p:nvPr>
            <p:ph idx="1"/>
          </p:nvPr>
        </p:nvSpPr>
        <p:spPr>
          <a:xfrm>
            <a:off x="3044925" y="3548422"/>
            <a:ext cx="6102145" cy="1935214"/>
          </a:xfrm>
        </p:spPr>
        <p:txBody>
          <a:bodyPr>
            <a:normAutofit/>
          </a:bodyPr>
          <a:lstStyle/>
          <a:p>
            <a:pPr marL="0" indent="0" algn="ctr">
              <a:buNone/>
            </a:pPr>
            <a:r>
              <a:rPr lang="en-US" sz="1800" b="0" i="1" u="none" strike="noStrike" dirty="0">
                <a:solidFill>
                  <a:srgbClr val="434343"/>
                </a:solidFill>
                <a:effectLst/>
                <a:latin typeface="+mj-lt"/>
              </a:rPr>
              <a:t>To gain valuable </a:t>
            </a:r>
            <a:r>
              <a:rPr lang="en-US" sz="1800" b="1" i="1" u="none" strike="noStrike" dirty="0">
                <a:solidFill>
                  <a:schemeClr val="accent1"/>
                </a:solidFill>
                <a:effectLst/>
                <a:latin typeface="+mj-lt"/>
              </a:rPr>
              <a:t>insights</a:t>
            </a:r>
            <a:r>
              <a:rPr lang="en-US" sz="1800" b="0" i="1" u="none" strike="noStrike" dirty="0">
                <a:solidFill>
                  <a:srgbClr val="434343"/>
                </a:solidFill>
                <a:effectLst/>
                <a:latin typeface="+mj-lt"/>
              </a:rPr>
              <a:t> on POS data (point-of-sale) to </a:t>
            </a:r>
            <a:r>
              <a:rPr lang="en-US" sz="1800" b="1" i="1" u="none" strike="noStrike" dirty="0">
                <a:solidFill>
                  <a:schemeClr val="accent3"/>
                </a:solidFill>
                <a:effectLst/>
                <a:latin typeface="+mj-lt"/>
              </a:rPr>
              <a:t>forecast future product purchases </a:t>
            </a:r>
            <a:r>
              <a:rPr lang="en-US" sz="1800" b="0" i="1" u="none" strike="noStrike" dirty="0">
                <a:solidFill>
                  <a:srgbClr val="434343"/>
                </a:solidFill>
                <a:effectLst/>
                <a:latin typeface="+mj-lt"/>
              </a:rPr>
              <a:t>that will be optimal for</a:t>
            </a:r>
            <a:r>
              <a:rPr lang="en-US" sz="1800" b="1" i="1" u="none" strike="noStrike" dirty="0">
                <a:solidFill>
                  <a:srgbClr val="434343"/>
                </a:solidFill>
                <a:effectLst/>
                <a:latin typeface="+mj-lt"/>
              </a:rPr>
              <a:t> </a:t>
            </a:r>
            <a:r>
              <a:rPr lang="en-US" sz="1800" b="1" i="1" u="none" strike="noStrike" dirty="0">
                <a:solidFill>
                  <a:schemeClr val="accent3"/>
                </a:solidFill>
                <a:effectLst/>
                <a:latin typeface="+mj-lt"/>
              </a:rPr>
              <a:t>improving business performance.</a:t>
            </a:r>
            <a:endParaRPr lang="en-US" sz="1800" b="1" dirty="0">
              <a:solidFill>
                <a:schemeClr val="accent3"/>
              </a:solidFill>
              <a:latin typeface="+mj-lt"/>
            </a:endParaRPr>
          </a:p>
          <a:p>
            <a:endParaRPr lang="en-US" dirty="0"/>
          </a:p>
        </p:txBody>
      </p:sp>
      <p:sp>
        <p:nvSpPr>
          <p:cNvPr id="6" name="Rectangle 5">
            <a:extLst>
              <a:ext uri="{FF2B5EF4-FFF2-40B4-BE49-F238E27FC236}">
                <a16:creationId xmlns:a16="http://schemas.microsoft.com/office/drawing/2014/main" id="{18001111-7113-F3CF-EBC9-77C13D7BE0C7}"/>
              </a:ext>
            </a:extLst>
          </p:cNvPr>
          <p:cNvSpPr/>
          <p:nvPr/>
        </p:nvSpPr>
        <p:spPr>
          <a:xfrm flipH="1">
            <a:off x="-1" y="0"/>
            <a:ext cx="12191999" cy="13255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descr="Magnifying glass">
            <a:extLst>
              <a:ext uri="{FF2B5EF4-FFF2-40B4-BE49-F238E27FC236}">
                <a16:creationId xmlns:a16="http://schemas.microsoft.com/office/drawing/2014/main" id="{D7CA69B0-78ED-50DA-5DA0-FF6381361E51}"/>
              </a:ext>
            </a:extLst>
          </p:cNvPr>
          <p:cNvSpPr/>
          <p:nvPr/>
        </p:nvSpPr>
        <p:spPr>
          <a:xfrm>
            <a:off x="0" y="66804"/>
            <a:ext cx="1240445" cy="119195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6">
              <a:shade val="80000"/>
              <a:hueOff val="0"/>
              <a:satOff val="0"/>
              <a:lumOff val="0"/>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1506542851"/>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953-D138-727B-E021-3CE0454F00BF}"/>
              </a:ext>
            </a:extLst>
          </p:cNvPr>
          <p:cNvSpPr>
            <a:spLocks noGrp="1"/>
          </p:cNvSpPr>
          <p:nvPr>
            <p:ph type="title"/>
          </p:nvPr>
        </p:nvSpPr>
        <p:spPr>
          <a:xfrm>
            <a:off x="228600" y="2609589"/>
            <a:ext cx="12034192" cy="1325563"/>
          </a:xfrm>
        </p:spPr>
        <p:txBody>
          <a:bodyPr/>
          <a:lstStyle/>
          <a:p>
            <a:r>
              <a:rPr lang="en-US" b="1" dirty="0">
                <a:solidFill>
                  <a:schemeClr val="bg1"/>
                </a:solidFill>
              </a:rPr>
              <a:t>Now, What are the Key Concepts of this Analysis?</a:t>
            </a:r>
          </a:p>
        </p:txBody>
      </p:sp>
      <p:sp>
        <p:nvSpPr>
          <p:cNvPr id="4" name="Rectangle 3">
            <a:extLst>
              <a:ext uri="{FF2B5EF4-FFF2-40B4-BE49-F238E27FC236}">
                <a16:creationId xmlns:a16="http://schemas.microsoft.com/office/drawing/2014/main" id="{B490D7E2-4547-EE14-49FA-28E42B41C02F}"/>
              </a:ext>
            </a:extLst>
          </p:cNvPr>
          <p:cNvSpPr/>
          <p:nvPr/>
        </p:nvSpPr>
        <p:spPr>
          <a:xfrm rot="16200000" flipH="1">
            <a:off x="6063038" y="1470173"/>
            <a:ext cx="65924" cy="45687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a:extLst>
              <a:ext uri="{FF2B5EF4-FFF2-40B4-BE49-F238E27FC236}">
                <a16:creationId xmlns:a16="http://schemas.microsoft.com/office/drawing/2014/main" id="{FD1E5F66-F5A6-0075-F631-804077C1F5C5}"/>
              </a:ext>
            </a:extLst>
          </p:cNvPr>
          <p:cNvSpPr/>
          <p:nvPr/>
        </p:nvSpPr>
        <p:spPr>
          <a:xfrm rot="16200000">
            <a:off x="11277600" y="594360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Triangle 5">
            <a:extLst>
              <a:ext uri="{FF2B5EF4-FFF2-40B4-BE49-F238E27FC236}">
                <a16:creationId xmlns:a16="http://schemas.microsoft.com/office/drawing/2014/main" id="{B4B6226A-D01B-A917-704D-CD2B7620E6BB}"/>
              </a:ext>
            </a:extLst>
          </p:cNvPr>
          <p:cNvSpPr/>
          <p:nvPr/>
        </p:nvSpPr>
        <p:spPr>
          <a:xfrm rot="10800000" flipH="1">
            <a:off x="0" y="0"/>
            <a:ext cx="914400" cy="91440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38996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D247-E53F-5322-F21E-CED4B2F23072}"/>
              </a:ext>
            </a:extLst>
          </p:cNvPr>
          <p:cNvSpPr>
            <a:spLocks noGrp="1"/>
          </p:cNvSpPr>
          <p:nvPr>
            <p:ph type="title"/>
          </p:nvPr>
        </p:nvSpPr>
        <p:spPr>
          <a:xfrm>
            <a:off x="3142487" y="896586"/>
            <a:ext cx="5907024" cy="896112"/>
          </a:xfrm>
        </p:spPr>
        <p:txBody>
          <a:bodyPr/>
          <a:lstStyle/>
          <a:p>
            <a:pPr algn="ctr"/>
            <a:r>
              <a:rPr lang="en-US" b="1" dirty="0"/>
              <a:t>We </a:t>
            </a:r>
            <a:r>
              <a:rPr lang="en-US" b="1"/>
              <a:t>will look </a:t>
            </a:r>
            <a:r>
              <a:rPr lang="en-US" b="1" dirty="0"/>
              <a:t>at….</a:t>
            </a:r>
          </a:p>
        </p:txBody>
      </p:sp>
      <p:sp>
        <p:nvSpPr>
          <p:cNvPr id="4" name="Rectangle 3">
            <a:extLst>
              <a:ext uri="{FF2B5EF4-FFF2-40B4-BE49-F238E27FC236}">
                <a16:creationId xmlns:a16="http://schemas.microsoft.com/office/drawing/2014/main" id="{ED7CE91A-8432-A6D1-52AA-D351348D161E}"/>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descr="Key">
            <a:extLst>
              <a:ext uri="{FF2B5EF4-FFF2-40B4-BE49-F238E27FC236}">
                <a16:creationId xmlns:a16="http://schemas.microsoft.com/office/drawing/2014/main" id="{661D9093-B9AE-F09D-76AB-74CBFA80738D}"/>
              </a:ext>
            </a:extLst>
          </p:cNvPr>
          <p:cNvSpPr/>
          <p:nvPr/>
        </p:nvSpPr>
        <p:spPr>
          <a:xfrm>
            <a:off x="107265" y="-104735"/>
            <a:ext cx="964399" cy="100132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0">
            <a:schemeClr val="lt1">
              <a:hueOff val="0"/>
              <a:satOff val="0"/>
              <a:lumOff val="0"/>
              <a:alphaOff val="0"/>
            </a:schemeClr>
          </a:lnRef>
          <a:fillRef idx="3">
            <a:scrgbClr r="0" g="0" b="0"/>
          </a:fillRef>
          <a:effectRef idx="2">
            <a:schemeClr val="accent6">
              <a:shade val="80000"/>
              <a:hueOff val="76453"/>
              <a:satOff val="-5713"/>
              <a:lumOff val="6291"/>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19873716-EBF3-6375-273C-587EF29E199F}"/>
              </a:ext>
            </a:extLst>
          </p:cNvPr>
          <p:cNvSpPr/>
          <p:nvPr/>
        </p:nvSpPr>
        <p:spPr>
          <a:xfrm>
            <a:off x="2822803" y="1694182"/>
            <a:ext cx="6546392" cy="737099"/>
          </a:xfrm>
          <a:custGeom>
            <a:avLst/>
            <a:gdLst>
              <a:gd name="connsiteX0" fmla="*/ 0 w 6546392"/>
              <a:gd name="connsiteY0" fmla="*/ 122852 h 737099"/>
              <a:gd name="connsiteX1" fmla="*/ 122852 w 6546392"/>
              <a:gd name="connsiteY1" fmla="*/ 0 h 737099"/>
              <a:gd name="connsiteX2" fmla="*/ 6423540 w 6546392"/>
              <a:gd name="connsiteY2" fmla="*/ 0 h 737099"/>
              <a:gd name="connsiteX3" fmla="*/ 6546392 w 6546392"/>
              <a:gd name="connsiteY3" fmla="*/ 122852 h 737099"/>
              <a:gd name="connsiteX4" fmla="*/ 6546392 w 6546392"/>
              <a:gd name="connsiteY4" fmla="*/ 614247 h 737099"/>
              <a:gd name="connsiteX5" fmla="*/ 6423540 w 6546392"/>
              <a:gd name="connsiteY5" fmla="*/ 737099 h 737099"/>
              <a:gd name="connsiteX6" fmla="*/ 122852 w 6546392"/>
              <a:gd name="connsiteY6" fmla="*/ 737099 h 737099"/>
              <a:gd name="connsiteX7" fmla="*/ 0 w 6546392"/>
              <a:gd name="connsiteY7" fmla="*/ 614247 h 737099"/>
              <a:gd name="connsiteX8" fmla="*/ 0 w 6546392"/>
              <a:gd name="connsiteY8" fmla="*/ 122852 h 737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6392" h="737099">
                <a:moveTo>
                  <a:pt x="0" y="122852"/>
                </a:moveTo>
                <a:cubicBezTo>
                  <a:pt x="0" y="55003"/>
                  <a:pt x="55003" y="0"/>
                  <a:pt x="122852" y="0"/>
                </a:cubicBezTo>
                <a:lnTo>
                  <a:pt x="6423540" y="0"/>
                </a:lnTo>
                <a:cubicBezTo>
                  <a:pt x="6491389" y="0"/>
                  <a:pt x="6546392" y="55003"/>
                  <a:pt x="6546392" y="122852"/>
                </a:cubicBezTo>
                <a:lnTo>
                  <a:pt x="6546392" y="614247"/>
                </a:lnTo>
                <a:cubicBezTo>
                  <a:pt x="6546392" y="682096"/>
                  <a:pt x="6491389" y="737099"/>
                  <a:pt x="6423540" y="737099"/>
                </a:cubicBezTo>
                <a:lnTo>
                  <a:pt x="122852" y="737099"/>
                </a:lnTo>
                <a:cubicBezTo>
                  <a:pt x="55003" y="737099"/>
                  <a:pt x="0" y="682096"/>
                  <a:pt x="0" y="614247"/>
                </a:cubicBezTo>
                <a:lnTo>
                  <a:pt x="0" y="122852"/>
                </a:lnTo>
                <a:close/>
              </a:path>
            </a:pathLst>
          </a:cu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txBody>
          <a:bodyPr spcFirstLastPara="0" vert="horz" wrap="square" lIns="150282" tIns="150282" rIns="150282" bIns="150282" numCol="1" spcCol="1270" anchor="ctr" anchorCtr="0">
            <a:noAutofit/>
          </a:bodyPr>
          <a:lstStyle/>
          <a:p>
            <a:pPr marL="0" lvl="0" indent="0" algn="l" defTabSz="1333500">
              <a:lnSpc>
                <a:spcPct val="90000"/>
              </a:lnSpc>
              <a:spcBef>
                <a:spcPct val="0"/>
              </a:spcBef>
              <a:spcAft>
                <a:spcPct val="35000"/>
              </a:spcAft>
              <a:buNone/>
            </a:pPr>
            <a:r>
              <a:rPr lang="en-US" sz="3000" i="1" kern="1200" dirty="0"/>
              <a:t>Categorical Insights</a:t>
            </a:r>
          </a:p>
        </p:txBody>
      </p:sp>
      <p:sp>
        <p:nvSpPr>
          <p:cNvPr id="8" name="TextBox 7">
            <a:extLst>
              <a:ext uri="{FF2B5EF4-FFF2-40B4-BE49-F238E27FC236}">
                <a16:creationId xmlns:a16="http://schemas.microsoft.com/office/drawing/2014/main" id="{FB4806D2-DCBB-695A-7D21-1ABF00244D4C}"/>
              </a:ext>
            </a:extLst>
          </p:cNvPr>
          <p:cNvSpPr txBox="1"/>
          <p:nvPr/>
        </p:nvSpPr>
        <p:spPr>
          <a:xfrm>
            <a:off x="2822802" y="2421245"/>
            <a:ext cx="5772557" cy="1508105"/>
          </a:xfrm>
          <a:prstGeom prst="rect">
            <a:avLst/>
          </a:prstGeom>
          <a:noFill/>
        </p:spPr>
        <p:txBody>
          <a:bodyPr wrap="square" rtlCol="0">
            <a:spAutoFit/>
          </a:bodyPr>
          <a:lstStyle/>
          <a:p>
            <a:r>
              <a:rPr lang="en-US" sz="2300" b="1" i="1" kern="1200" dirty="0"/>
              <a:t>• </a:t>
            </a:r>
            <a:r>
              <a:rPr lang="en-US" sz="2300" b="1" i="1" u="sng" kern="1200" dirty="0"/>
              <a:t>Product category code (</a:t>
            </a:r>
            <a:r>
              <a:rPr lang="en-US" sz="2300" b="1" i="1" u="sng" kern="1200" dirty="0" err="1"/>
              <a:t>Prod_Cat_Code</a:t>
            </a:r>
            <a:r>
              <a:rPr lang="en-US" sz="2300" b="1" i="1" u="sng" kern="1200" dirty="0"/>
              <a:t>) </a:t>
            </a:r>
            <a:r>
              <a:rPr lang="en-US" sz="2300" b="0" i="1" u="none" kern="1200" dirty="0"/>
              <a:t>– An index number used to demonstrate what department an item is from</a:t>
            </a:r>
            <a:endParaRPr lang="en-US" sz="2300" b="1" i="1" u="sng" kern="1200" dirty="0"/>
          </a:p>
          <a:p>
            <a:endParaRPr lang="en-US" sz="2300" dirty="0"/>
          </a:p>
        </p:txBody>
      </p:sp>
      <p:sp>
        <p:nvSpPr>
          <p:cNvPr id="9" name="Rectangle 8">
            <a:extLst>
              <a:ext uri="{FF2B5EF4-FFF2-40B4-BE49-F238E27FC236}">
                <a16:creationId xmlns:a16="http://schemas.microsoft.com/office/drawing/2014/main" id="{7329B8A6-9954-85C7-59B3-488329CFC955}"/>
              </a:ext>
            </a:extLst>
          </p:cNvPr>
          <p:cNvSpPr/>
          <p:nvPr/>
        </p:nvSpPr>
        <p:spPr>
          <a:xfrm>
            <a:off x="2822803" y="2457818"/>
            <a:ext cx="6546392" cy="35035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E065D5-C321-8721-6515-3BF500A98E22}"/>
              </a:ext>
            </a:extLst>
          </p:cNvPr>
          <p:cNvSpPr txBox="1"/>
          <p:nvPr/>
        </p:nvSpPr>
        <p:spPr>
          <a:xfrm>
            <a:off x="2822801" y="3395501"/>
            <a:ext cx="5772557" cy="1862048"/>
          </a:xfrm>
          <a:prstGeom prst="rect">
            <a:avLst/>
          </a:prstGeom>
          <a:noFill/>
        </p:spPr>
        <p:txBody>
          <a:bodyPr wrap="square" rtlCol="0">
            <a:spAutoFit/>
          </a:bodyPr>
          <a:lstStyle/>
          <a:p>
            <a:r>
              <a:rPr lang="en-US" sz="2300" b="1" i="1" dirty="0"/>
              <a:t>• </a:t>
            </a:r>
            <a:r>
              <a:rPr lang="en-US" sz="2300" b="1" i="1" u="sng" dirty="0"/>
              <a:t>Product sub-category code (</a:t>
            </a:r>
            <a:r>
              <a:rPr lang="en-US" sz="2300" b="1" i="1" u="sng" dirty="0" err="1"/>
              <a:t>Prod_Subcat_Code</a:t>
            </a:r>
            <a:r>
              <a:rPr lang="en-US" sz="2300" b="1" i="1" u="sng" dirty="0"/>
              <a:t>) </a:t>
            </a:r>
            <a:r>
              <a:rPr lang="en-US" sz="2300" i="1" dirty="0"/>
              <a:t>– An index number used to demonstrate what sub-department an item is from</a:t>
            </a:r>
            <a:endParaRPr lang="en-US" sz="2300" b="1" i="1" u="sng" dirty="0"/>
          </a:p>
          <a:p>
            <a:endParaRPr lang="en-US" sz="2300" dirty="0"/>
          </a:p>
        </p:txBody>
      </p:sp>
      <p:sp>
        <p:nvSpPr>
          <p:cNvPr id="12" name="TextBox 11">
            <a:extLst>
              <a:ext uri="{FF2B5EF4-FFF2-40B4-BE49-F238E27FC236}">
                <a16:creationId xmlns:a16="http://schemas.microsoft.com/office/drawing/2014/main" id="{19A7867E-749D-52AC-D230-2819E2E073CD}"/>
              </a:ext>
            </a:extLst>
          </p:cNvPr>
          <p:cNvSpPr txBox="1"/>
          <p:nvPr/>
        </p:nvSpPr>
        <p:spPr>
          <a:xfrm>
            <a:off x="2822800" y="4802699"/>
            <a:ext cx="5772557" cy="1154162"/>
          </a:xfrm>
          <a:prstGeom prst="rect">
            <a:avLst/>
          </a:prstGeom>
          <a:noFill/>
        </p:spPr>
        <p:txBody>
          <a:bodyPr wrap="square" rtlCol="0">
            <a:spAutoFit/>
          </a:bodyPr>
          <a:lstStyle/>
          <a:p>
            <a:r>
              <a:rPr lang="en-US" sz="2300" i="1" dirty="0"/>
              <a:t>• What products do customers seem to buy the most? From what department?</a:t>
            </a:r>
          </a:p>
          <a:p>
            <a:endParaRPr lang="en-US" sz="2300" dirty="0"/>
          </a:p>
        </p:txBody>
      </p:sp>
    </p:spTree>
    <p:extLst>
      <p:ext uri="{BB962C8B-B14F-4D97-AF65-F5344CB8AC3E}">
        <p14:creationId xmlns:p14="http://schemas.microsoft.com/office/powerpoint/2010/main" val="642941857"/>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D247-E53F-5322-F21E-CED4B2F23072}"/>
              </a:ext>
            </a:extLst>
          </p:cNvPr>
          <p:cNvSpPr>
            <a:spLocks noGrp="1"/>
          </p:cNvSpPr>
          <p:nvPr>
            <p:ph type="title"/>
          </p:nvPr>
        </p:nvSpPr>
        <p:spPr>
          <a:xfrm>
            <a:off x="3142487" y="896586"/>
            <a:ext cx="5907024" cy="896112"/>
          </a:xfrm>
        </p:spPr>
        <p:txBody>
          <a:bodyPr/>
          <a:lstStyle/>
          <a:p>
            <a:pPr algn="ctr"/>
            <a:r>
              <a:rPr lang="en-US" b="1" dirty="0"/>
              <a:t>Then…</a:t>
            </a:r>
          </a:p>
        </p:txBody>
      </p:sp>
      <p:sp>
        <p:nvSpPr>
          <p:cNvPr id="4" name="Rectangle 3">
            <a:extLst>
              <a:ext uri="{FF2B5EF4-FFF2-40B4-BE49-F238E27FC236}">
                <a16:creationId xmlns:a16="http://schemas.microsoft.com/office/drawing/2014/main" id="{ED7CE91A-8432-A6D1-52AA-D351348D161E}"/>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descr="Key">
            <a:extLst>
              <a:ext uri="{FF2B5EF4-FFF2-40B4-BE49-F238E27FC236}">
                <a16:creationId xmlns:a16="http://schemas.microsoft.com/office/drawing/2014/main" id="{661D9093-B9AE-F09D-76AB-74CBFA80738D}"/>
              </a:ext>
            </a:extLst>
          </p:cNvPr>
          <p:cNvSpPr/>
          <p:nvPr/>
        </p:nvSpPr>
        <p:spPr>
          <a:xfrm>
            <a:off x="107265" y="-104735"/>
            <a:ext cx="964399" cy="100132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0">
            <a:schemeClr val="lt1">
              <a:hueOff val="0"/>
              <a:satOff val="0"/>
              <a:lumOff val="0"/>
              <a:alphaOff val="0"/>
            </a:schemeClr>
          </a:lnRef>
          <a:fillRef idx="3">
            <a:scrgbClr r="0" g="0" b="0"/>
          </a:fillRef>
          <a:effectRef idx="2">
            <a:schemeClr val="accent6">
              <a:shade val="80000"/>
              <a:hueOff val="76453"/>
              <a:satOff val="-5713"/>
              <a:lumOff val="6291"/>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19873716-EBF3-6375-273C-587EF29E199F}"/>
              </a:ext>
            </a:extLst>
          </p:cNvPr>
          <p:cNvSpPr/>
          <p:nvPr/>
        </p:nvSpPr>
        <p:spPr>
          <a:xfrm>
            <a:off x="2822803" y="1694182"/>
            <a:ext cx="6546392" cy="737099"/>
          </a:xfrm>
          <a:custGeom>
            <a:avLst/>
            <a:gdLst>
              <a:gd name="connsiteX0" fmla="*/ 0 w 6546392"/>
              <a:gd name="connsiteY0" fmla="*/ 122852 h 737099"/>
              <a:gd name="connsiteX1" fmla="*/ 122852 w 6546392"/>
              <a:gd name="connsiteY1" fmla="*/ 0 h 737099"/>
              <a:gd name="connsiteX2" fmla="*/ 6423540 w 6546392"/>
              <a:gd name="connsiteY2" fmla="*/ 0 h 737099"/>
              <a:gd name="connsiteX3" fmla="*/ 6546392 w 6546392"/>
              <a:gd name="connsiteY3" fmla="*/ 122852 h 737099"/>
              <a:gd name="connsiteX4" fmla="*/ 6546392 w 6546392"/>
              <a:gd name="connsiteY4" fmla="*/ 614247 h 737099"/>
              <a:gd name="connsiteX5" fmla="*/ 6423540 w 6546392"/>
              <a:gd name="connsiteY5" fmla="*/ 737099 h 737099"/>
              <a:gd name="connsiteX6" fmla="*/ 122852 w 6546392"/>
              <a:gd name="connsiteY6" fmla="*/ 737099 h 737099"/>
              <a:gd name="connsiteX7" fmla="*/ 0 w 6546392"/>
              <a:gd name="connsiteY7" fmla="*/ 614247 h 737099"/>
              <a:gd name="connsiteX8" fmla="*/ 0 w 6546392"/>
              <a:gd name="connsiteY8" fmla="*/ 122852 h 737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6392" h="737099">
                <a:moveTo>
                  <a:pt x="0" y="122852"/>
                </a:moveTo>
                <a:cubicBezTo>
                  <a:pt x="0" y="55003"/>
                  <a:pt x="55003" y="0"/>
                  <a:pt x="122852" y="0"/>
                </a:cubicBezTo>
                <a:lnTo>
                  <a:pt x="6423540" y="0"/>
                </a:lnTo>
                <a:cubicBezTo>
                  <a:pt x="6491389" y="0"/>
                  <a:pt x="6546392" y="55003"/>
                  <a:pt x="6546392" y="122852"/>
                </a:cubicBezTo>
                <a:lnTo>
                  <a:pt x="6546392" y="614247"/>
                </a:lnTo>
                <a:cubicBezTo>
                  <a:pt x="6546392" y="682096"/>
                  <a:pt x="6491389" y="737099"/>
                  <a:pt x="6423540" y="737099"/>
                </a:cubicBezTo>
                <a:lnTo>
                  <a:pt x="122852" y="737099"/>
                </a:lnTo>
                <a:cubicBezTo>
                  <a:pt x="55003" y="737099"/>
                  <a:pt x="0" y="682096"/>
                  <a:pt x="0" y="614247"/>
                </a:cubicBezTo>
                <a:lnTo>
                  <a:pt x="0" y="122852"/>
                </a:lnTo>
                <a:close/>
              </a:path>
            </a:pathLst>
          </a:cu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txBody>
          <a:bodyPr spcFirstLastPara="0" vert="horz" wrap="square" lIns="150282" tIns="150282" rIns="150282" bIns="150282" numCol="1" spcCol="1270" anchor="ctr" anchorCtr="0">
            <a:noAutofit/>
          </a:bodyPr>
          <a:lstStyle/>
          <a:p>
            <a:pPr marL="0" lvl="0" indent="0" algn="l" defTabSz="1333500">
              <a:lnSpc>
                <a:spcPct val="90000"/>
              </a:lnSpc>
              <a:spcBef>
                <a:spcPct val="0"/>
              </a:spcBef>
              <a:spcAft>
                <a:spcPct val="35000"/>
              </a:spcAft>
              <a:buNone/>
            </a:pPr>
            <a:r>
              <a:rPr lang="en-US" sz="3000" i="1" dirty="0"/>
              <a:t>Behavioral Insight</a:t>
            </a:r>
            <a:endParaRPr lang="en-US" sz="3000" i="1" kern="1200" dirty="0"/>
          </a:p>
        </p:txBody>
      </p:sp>
      <p:sp>
        <p:nvSpPr>
          <p:cNvPr id="8" name="TextBox 7">
            <a:extLst>
              <a:ext uri="{FF2B5EF4-FFF2-40B4-BE49-F238E27FC236}">
                <a16:creationId xmlns:a16="http://schemas.microsoft.com/office/drawing/2014/main" id="{FB4806D2-DCBB-695A-7D21-1ABF00244D4C}"/>
              </a:ext>
            </a:extLst>
          </p:cNvPr>
          <p:cNvSpPr txBox="1"/>
          <p:nvPr/>
        </p:nvSpPr>
        <p:spPr>
          <a:xfrm>
            <a:off x="2822802" y="2421245"/>
            <a:ext cx="5772557" cy="1154162"/>
          </a:xfrm>
          <a:prstGeom prst="rect">
            <a:avLst/>
          </a:prstGeom>
          <a:noFill/>
        </p:spPr>
        <p:txBody>
          <a:bodyPr wrap="square" rtlCol="0">
            <a:spAutoFit/>
          </a:bodyPr>
          <a:lstStyle/>
          <a:p>
            <a:r>
              <a:rPr lang="en-US" sz="2300" b="1" i="1" kern="1200" dirty="0"/>
              <a:t>• </a:t>
            </a:r>
            <a:r>
              <a:rPr lang="en-US" sz="2300" b="1" i="1" u="sng" dirty="0"/>
              <a:t>Store Type</a:t>
            </a:r>
            <a:r>
              <a:rPr lang="en-US" sz="2300" i="1" dirty="0"/>
              <a:t>: Types of store environments</a:t>
            </a:r>
          </a:p>
          <a:p>
            <a:pPr marL="342900" indent="-342900">
              <a:buFont typeface="Wingdings" panose="05000000000000000000" pitchFamily="2" charset="2"/>
              <a:buChar char="Ø"/>
            </a:pPr>
            <a:endParaRPr lang="en-US" sz="2300" b="1" i="1" u="sng" kern="1200" dirty="0"/>
          </a:p>
          <a:p>
            <a:endParaRPr lang="en-US" sz="2300" dirty="0"/>
          </a:p>
        </p:txBody>
      </p:sp>
      <p:sp>
        <p:nvSpPr>
          <p:cNvPr id="9" name="Rectangle 8">
            <a:extLst>
              <a:ext uri="{FF2B5EF4-FFF2-40B4-BE49-F238E27FC236}">
                <a16:creationId xmlns:a16="http://schemas.microsoft.com/office/drawing/2014/main" id="{7329B8A6-9954-85C7-59B3-488329CFC955}"/>
              </a:ext>
            </a:extLst>
          </p:cNvPr>
          <p:cNvSpPr/>
          <p:nvPr/>
        </p:nvSpPr>
        <p:spPr>
          <a:xfrm>
            <a:off x="2822803" y="2457818"/>
            <a:ext cx="6546392" cy="35035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9A7867E-749D-52AC-D230-2819E2E073CD}"/>
              </a:ext>
            </a:extLst>
          </p:cNvPr>
          <p:cNvSpPr txBox="1"/>
          <p:nvPr/>
        </p:nvSpPr>
        <p:spPr>
          <a:xfrm>
            <a:off x="2822802" y="4873037"/>
            <a:ext cx="5772557" cy="1508105"/>
          </a:xfrm>
          <a:prstGeom prst="rect">
            <a:avLst/>
          </a:prstGeom>
          <a:noFill/>
        </p:spPr>
        <p:txBody>
          <a:bodyPr wrap="square" rtlCol="0">
            <a:spAutoFit/>
          </a:bodyPr>
          <a:lstStyle/>
          <a:p>
            <a:r>
              <a:rPr lang="en-US" sz="2300" i="1" dirty="0"/>
              <a:t>• What store environments do customers seem to enjoy? Where do customers buy from the most?</a:t>
            </a:r>
          </a:p>
          <a:p>
            <a:endParaRPr lang="en-US" sz="2300" dirty="0"/>
          </a:p>
        </p:txBody>
      </p:sp>
      <p:sp>
        <p:nvSpPr>
          <p:cNvPr id="3" name="TextBox 2">
            <a:extLst>
              <a:ext uri="{FF2B5EF4-FFF2-40B4-BE49-F238E27FC236}">
                <a16:creationId xmlns:a16="http://schemas.microsoft.com/office/drawing/2014/main" id="{6A34D3FE-E8E6-D34A-D496-D3D4C5BA4A21}"/>
              </a:ext>
            </a:extLst>
          </p:cNvPr>
          <p:cNvSpPr txBox="1"/>
          <p:nvPr/>
        </p:nvSpPr>
        <p:spPr>
          <a:xfrm>
            <a:off x="2702241" y="2863280"/>
            <a:ext cx="6431711" cy="2031325"/>
          </a:xfrm>
          <a:prstGeom prst="rect">
            <a:avLst/>
          </a:prstGeom>
          <a:noFill/>
        </p:spPr>
        <p:txBody>
          <a:bodyPr wrap="square" rtlCol="0">
            <a:spAutoFit/>
          </a:bodyPr>
          <a:lstStyle/>
          <a:p>
            <a:pPr marL="800100" lvl="1" indent="-342900">
              <a:buSzPct val="73000"/>
              <a:buFont typeface="Wingdings" panose="05000000000000000000" pitchFamily="2" charset="2"/>
              <a:buChar char="Ø"/>
            </a:pPr>
            <a:r>
              <a:rPr lang="en-US" sz="1800" b="1" i="1" dirty="0"/>
              <a:t>E-Shop </a:t>
            </a:r>
            <a:r>
              <a:rPr lang="en-US" sz="1800" i="1" dirty="0"/>
              <a:t>– e-commerce transactions from our website</a:t>
            </a:r>
            <a:endParaRPr lang="en-US" sz="1800" b="1" i="1" dirty="0"/>
          </a:p>
          <a:p>
            <a:pPr marL="800100" lvl="1" indent="-342900">
              <a:buSzPct val="73000"/>
              <a:buFont typeface="Wingdings" panose="05000000000000000000" pitchFamily="2" charset="2"/>
              <a:buChar char="Ø"/>
            </a:pPr>
            <a:r>
              <a:rPr lang="en-US" sz="1800" b="1" i="1" dirty="0" err="1"/>
              <a:t>TeleShop</a:t>
            </a:r>
            <a:r>
              <a:rPr lang="en-US" sz="1800" b="1" i="1" dirty="0"/>
              <a:t> </a:t>
            </a:r>
            <a:r>
              <a:rPr lang="en-US" sz="1800" i="1" dirty="0"/>
              <a:t>– over-the-phone transactions </a:t>
            </a:r>
          </a:p>
          <a:p>
            <a:pPr marL="800100" lvl="1" indent="-342900">
              <a:buSzPct val="73000"/>
              <a:buFont typeface="Wingdings" panose="05000000000000000000" pitchFamily="2" charset="2"/>
              <a:buChar char="Ø"/>
            </a:pPr>
            <a:r>
              <a:rPr lang="en-US" sz="1800" b="1" i="1" dirty="0"/>
              <a:t>Flagship Store</a:t>
            </a:r>
            <a:r>
              <a:rPr lang="en-US" sz="1800" i="1" dirty="0"/>
              <a:t> – transactions from our largest location (face-to-face)</a:t>
            </a:r>
          </a:p>
          <a:p>
            <a:pPr marL="800100" lvl="1" indent="-342900">
              <a:buSzPct val="73000"/>
              <a:buFont typeface="Wingdings" panose="05000000000000000000" pitchFamily="2" charset="2"/>
              <a:buChar char="Ø"/>
            </a:pPr>
            <a:r>
              <a:rPr lang="en-US" sz="1800" b="1" i="1" dirty="0"/>
              <a:t>MBR (Multi-Base Retail) </a:t>
            </a:r>
            <a:r>
              <a:rPr lang="en-US" sz="1800" i="1" dirty="0"/>
              <a:t>– transactions from our other locations (face-to-face)</a:t>
            </a:r>
            <a:endParaRPr lang="en-US" sz="1800" b="1" i="1" dirty="0"/>
          </a:p>
          <a:p>
            <a:endParaRPr lang="en-US" dirty="0"/>
          </a:p>
        </p:txBody>
      </p:sp>
    </p:spTree>
    <p:extLst>
      <p:ext uri="{BB962C8B-B14F-4D97-AF65-F5344CB8AC3E}">
        <p14:creationId xmlns:p14="http://schemas.microsoft.com/office/powerpoint/2010/main" val="1621365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D247-E53F-5322-F21E-CED4B2F23072}"/>
              </a:ext>
            </a:extLst>
          </p:cNvPr>
          <p:cNvSpPr>
            <a:spLocks noGrp="1"/>
          </p:cNvSpPr>
          <p:nvPr>
            <p:ph type="title"/>
          </p:nvPr>
        </p:nvSpPr>
        <p:spPr>
          <a:xfrm>
            <a:off x="3142487" y="896586"/>
            <a:ext cx="5907024" cy="896112"/>
          </a:xfrm>
        </p:spPr>
        <p:txBody>
          <a:bodyPr/>
          <a:lstStyle/>
          <a:p>
            <a:pPr algn="ctr"/>
            <a:r>
              <a:rPr lang="en-US" b="1" dirty="0"/>
              <a:t>And finally….</a:t>
            </a:r>
          </a:p>
        </p:txBody>
      </p:sp>
      <p:sp>
        <p:nvSpPr>
          <p:cNvPr id="4" name="Rectangle 3">
            <a:extLst>
              <a:ext uri="{FF2B5EF4-FFF2-40B4-BE49-F238E27FC236}">
                <a16:creationId xmlns:a16="http://schemas.microsoft.com/office/drawing/2014/main" id="{ED7CE91A-8432-A6D1-52AA-D351348D161E}"/>
              </a:ext>
            </a:extLst>
          </p:cNvPr>
          <p:cNvSpPr/>
          <p:nvPr/>
        </p:nvSpPr>
        <p:spPr>
          <a:xfrm rot="5400000">
            <a:off x="5700073" y="-5700074"/>
            <a:ext cx="791852" cy="12192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descr="Key">
            <a:extLst>
              <a:ext uri="{FF2B5EF4-FFF2-40B4-BE49-F238E27FC236}">
                <a16:creationId xmlns:a16="http://schemas.microsoft.com/office/drawing/2014/main" id="{661D9093-B9AE-F09D-76AB-74CBFA80738D}"/>
              </a:ext>
            </a:extLst>
          </p:cNvPr>
          <p:cNvSpPr/>
          <p:nvPr/>
        </p:nvSpPr>
        <p:spPr>
          <a:xfrm>
            <a:off x="107265" y="-104735"/>
            <a:ext cx="964399" cy="100132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0">
            <a:schemeClr val="lt1">
              <a:hueOff val="0"/>
              <a:satOff val="0"/>
              <a:lumOff val="0"/>
              <a:alphaOff val="0"/>
            </a:schemeClr>
          </a:lnRef>
          <a:fillRef idx="3">
            <a:scrgbClr r="0" g="0" b="0"/>
          </a:fillRef>
          <a:effectRef idx="2">
            <a:schemeClr val="accent6">
              <a:shade val="80000"/>
              <a:hueOff val="76453"/>
              <a:satOff val="-5713"/>
              <a:lumOff val="6291"/>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19873716-EBF3-6375-273C-587EF29E199F}"/>
              </a:ext>
            </a:extLst>
          </p:cNvPr>
          <p:cNvSpPr/>
          <p:nvPr/>
        </p:nvSpPr>
        <p:spPr>
          <a:xfrm>
            <a:off x="2822803" y="1694182"/>
            <a:ext cx="6546392" cy="737099"/>
          </a:xfrm>
          <a:custGeom>
            <a:avLst/>
            <a:gdLst>
              <a:gd name="connsiteX0" fmla="*/ 0 w 6546392"/>
              <a:gd name="connsiteY0" fmla="*/ 122852 h 737099"/>
              <a:gd name="connsiteX1" fmla="*/ 122852 w 6546392"/>
              <a:gd name="connsiteY1" fmla="*/ 0 h 737099"/>
              <a:gd name="connsiteX2" fmla="*/ 6423540 w 6546392"/>
              <a:gd name="connsiteY2" fmla="*/ 0 h 737099"/>
              <a:gd name="connsiteX3" fmla="*/ 6546392 w 6546392"/>
              <a:gd name="connsiteY3" fmla="*/ 122852 h 737099"/>
              <a:gd name="connsiteX4" fmla="*/ 6546392 w 6546392"/>
              <a:gd name="connsiteY4" fmla="*/ 614247 h 737099"/>
              <a:gd name="connsiteX5" fmla="*/ 6423540 w 6546392"/>
              <a:gd name="connsiteY5" fmla="*/ 737099 h 737099"/>
              <a:gd name="connsiteX6" fmla="*/ 122852 w 6546392"/>
              <a:gd name="connsiteY6" fmla="*/ 737099 h 737099"/>
              <a:gd name="connsiteX7" fmla="*/ 0 w 6546392"/>
              <a:gd name="connsiteY7" fmla="*/ 614247 h 737099"/>
              <a:gd name="connsiteX8" fmla="*/ 0 w 6546392"/>
              <a:gd name="connsiteY8" fmla="*/ 122852 h 737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6392" h="737099">
                <a:moveTo>
                  <a:pt x="0" y="122852"/>
                </a:moveTo>
                <a:cubicBezTo>
                  <a:pt x="0" y="55003"/>
                  <a:pt x="55003" y="0"/>
                  <a:pt x="122852" y="0"/>
                </a:cubicBezTo>
                <a:lnTo>
                  <a:pt x="6423540" y="0"/>
                </a:lnTo>
                <a:cubicBezTo>
                  <a:pt x="6491389" y="0"/>
                  <a:pt x="6546392" y="55003"/>
                  <a:pt x="6546392" y="122852"/>
                </a:cubicBezTo>
                <a:lnTo>
                  <a:pt x="6546392" y="614247"/>
                </a:lnTo>
                <a:cubicBezTo>
                  <a:pt x="6546392" y="682096"/>
                  <a:pt x="6491389" y="737099"/>
                  <a:pt x="6423540" y="737099"/>
                </a:cubicBezTo>
                <a:lnTo>
                  <a:pt x="122852" y="737099"/>
                </a:lnTo>
                <a:cubicBezTo>
                  <a:pt x="55003" y="737099"/>
                  <a:pt x="0" y="682096"/>
                  <a:pt x="0" y="614247"/>
                </a:cubicBezTo>
                <a:lnTo>
                  <a:pt x="0" y="122852"/>
                </a:lnTo>
                <a:close/>
              </a:path>
            </a:pathLst>
          </a:custGeom>
        </p:spPr>
        <p:style>
          <a:lnRef idx="2">
            <a:schemeClr val="lt1">
              <a:hueOff val="0"/>
              <a:satOff val="0"/>
              <a:lumOff val="0"/>
              <a:alphaOff val="0"/>
            </a:schemeClr>
          </a:lnRef>
          <a:fillRef idx="1">
            <a:schemeClr val="accent6">
              <a:alpha val="90000"/>
              <a:hueOff val="0"/>
              <a:satOff val="0"/>
              <a:lumOff val="0"/>
              <a:alphaOff val="0"/>
            </a:schemeClr>
          </a:fillRef>
          <a:effectRef idx="0">
            <a:schemeClr val="accent6">
              <a:alpha val="90000"/>
              <a:hueOff val="0"/>
              <a:satOff val="0"/>
              <a:lumOff val="0"/>
              <a:alphaOff val="0"/>
            </a:schemeClr>
          </a:effectRef>
          <a:fontRef idx="minor">
            <a:schemeClr val="lt1"/>
          </a:fontRef>
        </p:style>
        <p:txBody>
          <a:bodyPr spcFirstLastPara="0" vert="horz" wrap="square" lIns="150282" tIns="150282" rIns="150282" bIns="150282" numCol="1" spcCol="1270" anchor="ctr" anchorCtr="0">
            <a:noAutofit/>
          </a:bodyPr>
          <a:lstStyle/>
          <a:p>
            <a:pPr marL="0" lvl="0" indent="0" algn="l" defTabSz="1333500">
              <a:lnSpc>
                <a:spcPct val="90000"/>
              </a:lnSpc>
              <a:spcBef>
                <a:spcPct val="0"/>
              </a:spcBef>
              <a:spcAft>
                <a:spcPct val="35000"/>
              </a:spcAft>
              <a:buNone/>
            </a:pPr>
            <a:r>
              <a:rPr lang="en-US" sz="3000" i="1" dirty="0"/>
              <a:t>Behavioral Impacts</a:t>
            </a:r>
            <a:endParaRPr lang="en-US" sz="3000" i="1" kern="1200" dirty="0"/>
          </a:p>
        </p:txBody>
      </p:sp>
      <p:sp>
        <p:nvSpPr>
          <p:cNvPr id="8" name="TextBox 7">
            <a:extLst>
              <a:ext uri="{FF2B5EF4-FFF2-40B4-BE49-F238E27FC236}">
                <a16:creationId xmlns:a16="http://schemas.microsoft.com/office/drawing/2014/main" id="{FB4806D2-DCBB-695A-7D21-1ABF00244D4C}"/>
              </a:ext>
            </a:extLst>
          </p:cNvPr>
          <p:cNvSpPr txBox="1"/>
          <p:nvPr/>
        </p:nvSpPr>
        <p:spPr>
          <a:xfrm>
            <a:off x="2822802" y="2421245"/>
            <a:ext cx="5772557" cy="877163"/>
          </a:xfrm>
          <a:prstGeom prst="rect">
            <a:avLst/>
          </a:prstGeom>
          <a:noFill/>
        </p:spPr>
        <p:txBody>
          <a:bodyPr wrap="square" rtlCol="0">
            <a:spAutoFit/>
          </a:bodyPr>
          <a:lstStyle/>
          <a:p>
            <a:r>
              <a:rPr lang="en-US" sz="2300" b="1" i="1" kern="1200" dirty="0"/>
              <a:t>• </a:t>
            </a:r>
            <a:r>
              <a:rPr lang="en-US" sz="2800" b="1" i="1" dirty="0"/>
              <a:t>Three</a:t>
            </a:r>
            <a:r>
              <a:rPr lang="en-US" sz="2300" b="1" i="1" dirty="0"/>
              <a:t> </a:t>
            </a:r>
            <a:r>
              <a:rPr lang="en-US" sz="2800" b="1" i="1" dirty="0"/>
              <a:t>Major Questions</a:t>
            </a:r>
            <a:endParaRPr lang="en-US" sz="2300" b="1" i="1" u="sng" kern="1200" dirty="0"/>
          </a:p>
          <a:p>
            <a:endParaRPr lang="en-US" sz="2300" dirty="0"/>
          </a:p>
        </p:txBody>
      </p:sp>
      <p:sp>
        <p:nvSpPr>
          <p:cNvPr id="9" name="Rectangle 8">
            <a:extLst>
              <a:ext uri="{FF2B5EF4-FFF2-40B4-BE49-F238E27FC236}">
                <a16:creationId xmlns:a16="http://schemas.microsoft.com/office/drawing/2014/main" id="{7329B8A6-9954-85C7-59B3-488329CFC955}"/>
              </a:ext>
            </a:extLst>
          </p:cNvPr>
          <p:cNvSpPr/>
          <p:nvPr/>
        </p:nvSpPr>
        <p:spPr>
          <a:xfrm>
            <a:off x="2822803" y="2457818"/>
            <a:ext cx="6546392" cy="35035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9A7867E-749D-52AC-D230-2819E2E073CD}"/>
              </a:ext>
            </a:extLst>
          </p:cNvPr>
          <p:cNvSpPr txBox="1"/>
          <p:nvPr/>
        </p:nvSpPr>
        <p:spPr>
          <a:xfrm>
            <a:off x="2822800" y="4802699"/>
            <a:ext cx="5772557" cy="800219"/>
          </a:xfrm>
          <a:prstGeom prst="rect">
            <a:avLst/>
          </a:prstGeom>
          <a:noFill/>
        </p:spPr>
        <p:txBody>
          <a:bodyPr wrap="square" rtlCol="0">
            <a:spAutoFit/>
          </a:bodyPr>
          <a:lstStyle/>
          <a:p>
            <a:r>
              <a:rPr lang="en-US" sz="2300" i="1" dirty="0"/>
              <a:t>• How can we ensure less returns in the future</a:t>
            </a:r>
            <a:r>
              <a:rPr lang="en-US" sz="2300" b="1" i="1" dirty="0"/>
              <a:t>?</a:t>
            </a:r>
            <a:r>
              <a:rPr lang="en-US" sz="2300" i="1" dirty="0"/>
              <a:t> </a:t>
            </a:r>
            <a:endParaRPr lang="en-US" sz="2300" dirty="0"/>
          </a:p>
        </p:txBody>
      </p:sp>
      <p:sp>
        <p:nvSpPr>
          <p:cNvPr id="3" name="TextBox 2">
            <a:extLst>
              <a:ext uri="{FF2B5EF4-FFF2-40B4-BE49-F238E27FC236}">
                <a16:creationId xmlns:a16="http://schemas.microsoft.com/office/drawing/2014/main" id="{B2FC4595-60DB-3E79-6B63-D6DAB4B4CA0B}"/>
              </a:ext>
            </a:extLst>
          </p:cNvPr>
          <p:cNvSpPr txBox="1"/>
          <p:nvPr/>
        </p:nvSpPr>
        <p:spPr>
          <a:xfrm>
            <a:off x="2617800" y="2859826"/>
            <a:ext cx="6431711" cy="707886"/>
          </a:xfrm>
          <a:prstGeom prst="rect">
            <a:avLst/>
          </a:prstGeom>
          <a:noFill/>
        </p:spPr>
        <p:txBody>
          <a:bodyPr wrap="square" rtlCol="0">
            <a:spAutoFit/>
          </a:bodyPr>
          <a:lstStyle/>
          <a:p>
            <a:pPr marL="800100" lvl="1" indent="-342900">
              <a:buSzPct val="73000"/>
              <a:buFont typeface="Wingdings" panose="05000000000000000000" pitchFamily="2" charset="2"/>
              <a:buChar char="Ø"/>
            </a:pPr>
            <a:endParaRPr lang="en-US" sz="2000" b="1" i="1" dirty="0"/>
          </a:p>
          <a:p>
            <a:endParaRPr lang="en-US" sz="2000" dirty="0"/>
          </a:p>
        </p:txBody>
      </p:sp>
      <p:sp>
        <p:nvSpPr>
          <p:cNvPr id="7" name="TextBox 6">
            <a:extLst>
              <a:ext uri="{FF2B5EF4-FFF2-40B4-BE49-F238E27FC236}">
                <a16:creationId xmlns:a16="http://schemas.microsoft.com/office/drawing/2014/main" id="{DD6D3439-5BAA-0E22-3F15-5183C0AFFA59}"/>
              </a:ext>
            </a:extLst>
          </p:cNvPr>
          <p:cNvSpPr txBox="1"/>
          <p:nvPr/>
        </p:nvSpPr>
        <p:spPr>
          <a:xfrm>
            <a:off x="2822799" y="4284871"/>
            <a:ext cx="5772557" cy="877163"/>
          </a:xfrm>
          <a:prstGeom prst="rect">
            <a:avLst/>
          </a:prstGeom>
          <a:noFill/>
        </p:spPr>
        <p:txBody>
          <a:bodyPr wrap="square" rtlCol="0">
            <a:spAutoFit/>
          </a:bodyPr>
          <a:lstStyle/>
          <a:p>
            <a:r>
              <a:rPr lang="en-US" sz="2800" b="1" i="1" dirty="0"/>
              <a:t>… Four Major Questions</a:t>
            </a:r>
            <a:endParaRPr lang="en-US" sz="2300" b="1" i="1" u="sng" kern="1200" dirty="0"/>
          </a:p>
          <a:p>
            <a:endParaRPr lang="en-US" sz="2300" dirty="0"/>
          </a:p>
        </p:txBody>
      </p:sp>
      <p:sp>
        <p:nvSpPr>
          <p:cNvPr id="10" name="TextBox 9">
            <a:extLst>
              <a:ext uri="{FF2B5EF4-FFF2-40B4-BE49-F238E27FC236}">
                <a16:creationId xmlns:a16="http://schemas.microsoft.com/office/drawing/2014/main" id="{6A0D8AC9-8319-8828-8161-DCEAA0431F26}"/>
              </a:ext>
            </a:extLst>
          </p:cNvPr>
          <p:cNvSpPr txBox="1"/>
          <p:nvPr/>
        </p:nvSpPr>
        <p:spPr>
          <a:xfrm>
            <a:off x="3058960" y="2841742"/>
            <a:ext cx="5990551" cy="677108"/>
          </a:xfrm>
          <a:prstGeom prst="rect">
            <a:avLst/>
          </a:prstGeom>
          <a:noFill/>
        </p:spPr>
        <p:txBody>
          <a:bodyPr wrap="none" rtlCol="0">
            <a:spAutoFit/>
          </a:bodyPr>
          <a:lstStyle/>
          <a:p>
            <a:pPr marL="342900" indent="-342900">
              <a:buFont typeface="Wingdings" panose="05000000000000000000" pitchFamily="2" charset="2"/>
              <a:buChar char="Ø"/>
            </a:pPr>
            <a:r>
              <a:rPr lang="en-US" sz="2000" i="1" dirty="0"/>
              <a:t>How many orders were returned from customers</a:t>
            </a:r>
            <a:r>
              <a:rPr lang="en-US" sz="2000" b="1" i="1" dirty="0"/>
              <a:t>?</a:t>
            </a:r>
          </a:p>
          <a:p>
            <a:endParaRPr lang="en-US" dirty="0"/>
          </a:p>
        </p:txBody>
      </p:sp>
      <p:sp>
        <p:nvSpPr>
          <p:cNvPr id="13" name="TextBox 12">
            <a:extLst>
              <a:ext uri="{FF2B5EF4-FFF2-40B4-BE49-F238E27FC236}">
                <a16:creationId xmlns:a16="http://schemas.microsoft.com/office/drawing/2014/main" id="{307AFEB3-F135-2524-058E-6A53E1A81CE0}"/>
              </a:ext>
            </a:extLst>
          </p:cNvPr>
          <p:cNvSpPr txBox="1"/>
          <p:nvPr/>
        </p:nvSpPr>
        <p:spPr>
          <a:xfrm>
            <a:off x="3058222" y="3165704"/>
            <a:ext cx="643171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i="1" dirty="0"/>
              <a:t>How much profit was lost due to those returned orders</a:t>
            </a:r>
            <a:r>
              <a:rPr lang="en-US" sz="2000" b="1" i="1" dirty="0"/>
              <a:t>? </a:t>
            </a:r>
          </a:p>
          <a:p>
            <a:pPr marL="342900" indent="-342900">
              <a:buFont typeface="Wingdings" panose="05000000000000000000" pitchFamily="2" charset="2"/>
              <a:buChar char="Ø"/>
            </a:pPr>
            <a:endParaRPr lang="en-US" sz="2000" dirty="0"/>
          </a:p>
        </p:txBody>
      </p:sp>
      <p:sp>
        <p:nvSpPr>
          <p:cNvPr id="15" name="TextBox 14">
            <a:extLst>
              <a:ext uri="{FF2B5EF4-FFF2-40B4-BE49-F238E27FC236}">
                <a16:creationId xmlns:a16="http://schemas.microsoft.com/office/drawing/2014/main" id="{2B111A4E-ECD9-C6B3-004E-EC44C1E14574}"/>
              </a:ext>
            </a:extLst>
          </p:cNvPr>
          <p:cNvSpPr txBox="1"/>
          <p:nvPr/>
        </p:nvSpPr>
        <p:spPr>
          <a:xfrm>
            <a:off x="3068097" y="3791927"/>
            <a:ext cx="5281959" cy="707886"/>
          </a:xfrm>
          <a:prstGeom prst="rect">
            <a:avLst/>
          </a:prstGeom>
          <a:noFill/>
        </p:spPr>
        <p:txBody>
          <a:bodyPr wrap="none" rtlCol="0">
            <a:spAutoFit/>
          </a:bodyPr>
          <a:lstStyle/>
          <a:p>
            <a:pPr marL="342900" indent="-342900">
              <a:buFont typeface="Wingdings" panose="05000000000000000000" pitchFamily="2" charset="2"/>
              <a:buChar char="Ø"/>
            </a:pPr>
            <a:r>
              <a:rPr lang="en-US" sz="2000" i="1" dirty="0"/>
              <a:t>What specific products are being returned</a:t>
            </a:r>
            <a:r>
              <a:rPr lang="en-US" sz="2000" b="1" i="1" dirty="0"/>
              <a:t>?</a:t>
            </a: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15057878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2" grpId="0"/>
      <p:bldP spid="7" grpId="0"/>
      <p:bldP spid="10" grpId="0"/>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BB99-4B1C-6BC3-3FE8-FD1F89BE1FA8}"/>
              </a:ext>
            </a:extLst>
          </p:cNvPr>
          <p:cNvSpPr>
            <a:spLocks noGrp="1"/>
          </p:cNvSpPr>
          <p:nvPr>
            <p:ph type="title"/>
          </p:nvPr>
        </p:nvSpPr>
        <p:spPr>
          <a:xfrm>
            <a:off x="484920" y="640080"/>
            <a:ext cx="3571810" cy="3573516"/>
          </a:xfrm>
        </p:spPr>
        <p:txBody>
          <a:bodyPr vert="horz" lIns="91440" tIns="45720" rIns="91440" bIns="45720" rtlCol="0" anchor="b">
            <a:normAutofit/>
          </a:bodyPr>
          <a:lstStyle/>
          <a:p>
            <a:pPr algn="ctr"/>
            <a:r>
              <a:rPr lang="en-US" sz="6100" b="1" kern="1200" dirty="0">
                <a:solidFill>
                  <a:srgbClr val="002060"/>
                </a:solidFill>
                <a:latin typeface="+mj-lt"/>
                <a:ea typeface="+mj-ea"/>
                <a:cs typeface="+mj-cs"/>
              </a:rPr>
              <a:t>Cat_Code Reference Table</a:t>
            </a:r>
          </a:p>
        </p:txBody>
      </p:sp>
      <p:pic>
        <p:nvPicPr>
          <p:cNvPr id="5" name="Content Placeholder 4" descr="A screenshot of a computer&#10;&#10;Description automatically generated">
            <a:extLst>
              <a:ext uri="{FF2B5EF4-FFF2-40B4-BE49-F238E27FC236}">
                <a16:creationId xmlns:a16="http://schemas.microsoft.com/office/drawing/2014/main" id="{4E66659C-166D-D1F8-6778-2DB75F74FC6B}"/>
              </a:ext>
            </a:extLst>
          </p:cNvPr>
          <p:cNvPicPr>
            <a:picLocks noChangeAspect="1"/>
          </p:cNvPicPr>
          <p:nvPr/>
        </p:nvPicPr>
        <p:blipFill rotWithShape="1">
          <a:blip r:embed="rId2">
            <a:extLst>
              <a:ext uri="{28A0092B-C50C-407E-A947-70E740481C1C}">
                <a14:useLocalDpi xmlns:a14="http://schemas.microsoft.com/office/drawing/2010/main" val="0"/>
              </a:ext>
            </a:extLst>
          </a:blip>
          <a:srcRect l="20332" t="22213" r="54594" b="33320"/>
          <a:stretch/>
        </p:blipFill>
        <p:spPr>
          <a:xfrm>
            <a:off x="5479598" y="640080"/>
            <a:ext cx="5564011" cy="55504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6600021"/>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1019</TotalTime>
  <Words>784</Words>
  <Application>Microsoft Office PowerPoint</Application>
  <PresentationFormat>Widescreen</PresentationFormat>
  <Paragraphs>111</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Aptos Light</vt:lpstr>
      <vt:lpstr>Arial</vt:lpstr>
      <vt:lpstr>Calibri</vt:lpstr>
      <vt:lpstr>Wingdings</vt:lpstr>
      <vt:lpstr>Office Theme</vt:lpstr>
      <vt:lpstr>The Impact of Customer Behavior</vt:lpstr>
      <vt:lpstr>Table of Contents</vt:lpstr>
      <vt:lpstr>So, What is the purpose of this analysis?</vt:lpstr>
      <vt:lpstr>The Business Task</vt:lpstr>
      <vt:lpstr>Now, What are the Key Concepts of this Analysis?</vt:lpstr>
      <vt:lpstr>We will look at….</vt:lpstr>
      <vt:lpstr>Then…</vt:lpstr>
      <vt:lpstr>And finally….</vt:lpstr>
      <vt:lpstr>Cat_Code Reference Table</vt:lpstr>
      <vt:lpstr>Let us look into the Categorical Insights.</vt:lpstr>
      <vt:lpstr>PowerPoint Presentation</vt:lpstr>
      <vt:lpstr>PowerPoint Presentation</vt:lpstr>
      <vt:lpstr>What do we Find from these Graphs and the Data?</vt:lpstr>
      <vt:lpstr>Let's then investigate the Behavioral Insights.</vt:lpstr>
      <vt:lpstr>PowerPoint Presentation</vt:lpstr>
      <vt:lpstr>Finally, we will explore the Behavioral Impacts.</vt:lpstr>
      <vt:lpstr>PowerPoint Presentation</vt:lpstr>
      <vt:lpstr>PowerPoint Presentation</vt:lpstr>
      <vt:lpstr>Conclusion/Recommendations</vt:lpstr>
      <vt:lpstr>Conclusion</vt:lpstr>
      <vt:lpstr>Recommendations</vt:lpstr>
      <vt:lpstr>Background Research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Customer Behavior</dc:title>
  <dc:creator>Sidney Andreano</dc:creator>
  <cp:lastModifiedBy>Sidney Andreano</cp:lastModifiedBy>
  <cp:revision>1</cp:revision>
  <dcterms:created xsi:type="dcterms:W3CDTF">2024-05-13T20:00:32Z</dcterms:created>
  <dcterms:modified xsi:type="dcterms:W3CDTF">2024-06-29T15:46:44Z</dcterms:modified>
</cp:coreProperties>
</file>