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49CAA-A181-4328-82E6-451A32DCF09A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479B7-3266-4448-BAC5-333F3967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79B7-3266-4448-BAC5-333F396709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3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7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3F3E-99E5-4BE0-B9E7-84A7BF09F271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D3F3E-99E5-4BE0-B9E7-84A7BF09F271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1E3F-9075-49AE-9C6A-B6B9F3DD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3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eef-education.com/#/account/cre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911765"/>
              </p:ext>
            </p:extLst>
          </p:nvPr>
        </p:nvGraphicFramePr>
        <p:xfrm>
          <a:off x="401728" y="313205"/>
          <a:ext cx="10894921" cy="5270488"/>
        </p:xfrm>
        <a:graphic>
          <a:graphicData uri="http://schemas.openxmlformats.org/drawingml/2006/table">
            <a:tbl>
              <a:tblPr/>
              <a:tblGrid>
                <a:gridCol w="10894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9458"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9204" marR="29204" marT="14602" marB="146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73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Students in this class may use a web-enabled device for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iClicker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REEF Polling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laptop computer, tablet, Apple iPad, and Smart phone are all devices that can be used.</a:t>
                      </a:r>
                    </a:p>
                    <a:p>
                      <a:pPr algn="l"/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Instructions: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Create your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account at: </a:t>
                      </a:r>
                      <a:r>
                        <a:rPr lang="en-US" sz="1800" b="1" u="sng" dirty="0">
                          <a:solidFill>
                            <a:srgbClr val="00748B"/>
                          </a:solidFill>
                          <a:effectLst/>
                          <a:latin typeface="+mn-lt"/>
                          <a:hlinkClick r:id="rId3"/>
                        </a:rPr>
                        <a:t>REEF Education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(</a:t>
                      </a:r>
                      <a:r>
                        <a:rPr lang="en-US" dirty="0">
                          <a:hlinkClick r:id="rId3"/>
                        </a:rPr>
                        <a:t>https://app.reef-education.com/#/account/create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or download the app from the Apple Store or Google Play Store on your smart phone.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</a:t>
                      </a:r>
                      <a:r>
                        <a:rPr lang="en-US" sz="1800" b="1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IMPORTANT NOTE: 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filling out your information, the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Email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must be your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Cornell email address</a:t>
                      </a:r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(such as ewe2@cornell.edu) and the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Cornell NetID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field must be your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Cornell NetID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(such as ewe2)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and not your Cornell Student ID or email address.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Add this course to your list</a:t>
                      </a:r>
                      <a:r>
                        <a:rPr lang="en-US" sz="18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by tapping/clicking the + in the upper-right and searching for the course or instructor name.</a:t>
                      </a:r>
                    </a:p>
                    <a:p>
                      <a:pPr algn="l">
                        <a:buFont typeface="+mj-lt"/>
                        <a:buAutoNum type="arabicPeriod"/>
                      </a:pPr>
                      <a:r>
                        <a:rPr lang="en-US" sz="1800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in class, log in to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app.reef-education.com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or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 your app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and answer the questions as they are presented to you in class – multiple choice (A-E choices), alphanumeric/ short answer (up to 140 characters), target/ hot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spot.</a:t>
                      </a:r>
                    </a:p>
                  </a:txBody>
                  <a:tcPr marL="29204" marR="29204" marT="14602" marB="146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2" descr="C:\Users\pmg1\AppData\Local\Temp\SNAGHTML1063a94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984" y="613440"/>
            <a:ext cx="3257550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4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208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OIT-pmg1adm</dc:creator>
  <cp:lastModifiedBy>Patrick M. Graham</cp:lastModifiedBy>
  <cp:revision>17</cp:revision>
  <dcterms:created xsi:type="dcterms:W3CDTF">2015-08-23T19:41:21Z</dcterms:created>
  <dcterms:modified xsi:type="dcterms:W3CDTF">2020-08-30T17:39:19Z</dcterms:modified>
</cp:coreProperties>
</file>