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10"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les1011@gmail.com" userId="1dfd58ac5f5a97b1" providerId="LiveId" clId="{88716579-7848-544F-BD62-9FAFF388CA28}"/>
    <pc:docChg chg="custSel addSld modSld">
      <pc:chgData name="burles1011@gmail.com" userId="1dfd58ac5f5a97b1" providerId="LiveId" clId="{88716579-7848-544F-BD62-9FAFF388CA28}" dt="2022-05-28T15:35:07.356" v="198" actId="27696"/>
      <pc:docMkLst>
        <pc:docMk/>
      </pc:docMkLst>
      <pc:sldChg chg="addSp delSp modSp addAnim modAnim">
        <pc:chgData name="burles1011@gmail.com" userId="1dfd58ac5f5a97b1" providerId="LiveId" clId="{88716579-7848-544F-BD62-9FAFF388CA28}" dt="2022-05-28T15:33:40.131" v="179" actId="27696"/>
        <pc:sldMkLst>
          <pc:docMk/>
          <pc:sldMk cId="3984144197" sldId="256"/>
        </pc:sldMkLst>
        <pc:spChg chg="mod">
          <ac:chgData name="burles1011@gmail.com" userId="1dfd58ac5f5a97b1" providerId="LiveId" clId="{88716579-7848-544F-BD62-9FAFF388CA28}" dt="2022-05-28T15:07:50.421" v="10" actId="20577"/>
          <ac:spMkLst>
            <pc:docMk/>
            <pc:sldMk cId="3984144197" sldId="256"/>
            <ac:spMk id="2" creationId="{2E53B374-31C6-95ED-E4A5-44B0EB14072E}"/>
          </ac:spMkLst>
        </pc:spChg>
        <pc:picChg chg="add del mod">
          <ac:chgData name="burles1011@gmail.com" userId="1dfd58ac5f5a97b1" providerId="LiveId" clId="{88716579-7848-544F-BD62-9FAFF388CA28}" dt="2022-05-28T15:10:13.404" v="15" actId="478"/>
          <ac:picMkLst>
            <pc:docMk/>
            <pc:sldMk cId="3984144197" sldId="256"/>
            <ac:picMk id="4" creationId="{18DD831C-0CC5-2FB8-9C7F-85AFC4728630}"/>
          </ac:picMkLst>
        </pc:picChg>
        <pc:picChg chg="add mod">
          <ac:chgData name="burles1011@gmail.com" userId="1dfd58ac5f5a97b1" providerId="LiveId" clId="{88716579-7848-544F-BD62-9FAFF388CA28}" dt="2022-05-28T15:11:11.145" v="20" actId="1076"/>
          <ac:picMkLst>
            <pc:docMk/>
            <pc:sldMk cId="3984144197" sldId="256"/>
            <ac:picMk id="5" creationId="{14C4E479-08BC-A7A3-0603-3211AF6A986A}"/>
          </ac:picMkLst>
        </pc:picChg>
      </pc:sldChg>
      <pc:sldChg chg="modSp new addAnim modAnim">
        <pc:chgData name="burles1011@gmail.com" userId="1dfd58ac5f5a97b1" providerId="LiveId" clId="{88716579-7848-544F-BD62-9FAFF388CA28}" dt="2022-05-28T15:34:11.496" v="186" actId="27696"/>
        <pc:sldMkLst>
          <pc:docMk/>
          <pc:sldMk cId="2961190513" sldId="257"/>
        </pc:sldMkLst>
        <pc:spChg chg="mod">
          <ac:chgData name="burles1011@gmail.com" userId="1dfd58ac5f5a97b1" providerId="LiveId" clId="{88716579-7848-544F-BD62-9FAFF388CA28}" dt="2022-05-28T15:17:12.372" v="74" actId="1076"/>
          <ac:spMkLst>
            <pc:docMk/>
            <pc:sldMk cId="2961190513" sldId="257"/>
            <ac:spMk id="2" creationId="{30593899-0A6B-D4B3-16DB-03AF3014D639}"/>
          </ac:spMkLst>
        </pc:spChg>
        <pc:spChg chg="mod">
          <ac:chgData name="burles1011@gmail.com" userId="1dfd58ac5f5a97b1" providerId="LiveId" clId="{88716579-7848-544F-BD62-9FAFF388CA28}" dt="2022-05-28T15:17:45.082" v="101" actId="20577"/>
          <ac:spMkLst>
            <pc:docMk/>
            <pc:sldMk cId="2961190513" sldId="257"/>
            <ac:spMk id="3" creationId="{5BC44F54-8C10-5EC0-532D-FEB27A4B3141}"/>
          </ac:spMkLst>
        </pc:spChg>
      </pc:sldChg>
      <pc:sldChg chg="modSp new addAnim modAnim">
        <pc:chgData name="burles1011@gmail.com" userId="1dfd58ac5f5a97b1" providerId="LiveId" clId="{88716579-7848-544F-BD62-9FAFF388CA28}" dt="2022-05-28T15:35:07.356" v="198" actId="27696"/>
        <pc:sldMkLst>
          <pc:docMk/>
          <pc:sldMk cId="2418002645" sldId="258"/>
        </pc:sldMkLst>
        <pc:spChg chg="mod">
          <ac:chgData name="burles1011@gmail.com" userId="1dfd58ac5f5a97b1" providerId="LiveId" clId="{88716579-7848-544F-BD62-9FAFF388CA28}" dt="2022-05-28T15:21:05.224" v="122" actId="255"/>
          <ac:spMkLst>
            <pc:docMk/>
            <pc:sldMk cId="2418002645" sldId="258"/>
            <ac:spMk id="2" creationId="{3BBF33AC-9C53-F748-4B02-9AC8A6AF7E7E}"/>
          </ac:spMkLst>
        </pc:spChg>
        <pc:spChg chg="mod">
          <ac:chgData name="burles1011@gmail.com" userId="1dfd58ac5f5a97b1" providerId="LiveId" clId="{88716579-7848-544F-BD62-9FAFF388CA28}" dt="2022-05-28T15:24:09.207" v="143" actId="255"/>
          <ac:spMkLst>
            <pc:docMk/>
            <pc:sldMk cId="2418002645" sldId="258"/>
            <ac:spMk id="3" creationId="{99638FFB-19CB-E9C0-DED1-77360A54D0D2}"/>
          </ac:spMkLst>
        </pc:spChg>
      </pc:sldChg>
      <pc:sldChg chg="addSp delSp modSp new addAnim modAnim">
        <pc:chgData name="burles1011@gmail.com" userId="1dfd58ac5f5a97b1" providerId="LiveId" clId="{88716579-7848-544F-BD62-9FAFF388CA28}" dt="2022-05-28T15:34:41.950" v="192" actId="27696"/>
        <pc:sldMkLst>
          <pc:docMk/>
          <pc:sldMk cId="957405833" sldId="259"/>
        </pc:sldMkLst>
        <pc:spChg chg="mod">
          <ac:chgData name="burles1011@gmail.com" userId="1dfd58ac5f5a97b1" providerId="LiveId" clId="{88716579-7848-544F-BD62-9FAFF388CA28}" dt="2022-05-28T15:30:39.718" v="160" actId="20577"/>
          <ac:spMkLst>
            <pc:docMk/>
            <pc:sldMk cId="957405833" sldId="259"/>
            <ac:spMk id="2" creationId="{220349A6-F9C5-EF26-4A2B-6B9916F24B99}"/>
          </ac:spMkLst>
        </pc:spChg>
        <pc:spChg chg="del">
          <ac:chgData name="burles1011@gmail.com" userId="1dfd58ac5f5a97b1" providerId="LiveId" clId="{88716579-7848-544F-BD62-9FAFF388CA28}" dt="2022-05-28T15:26:49.748" v="151" actId="931"/>
          <ac:spMkLst>
            <pc:docMk/>
            <pc:sldMk cId="957405833" sldId="259"/>
            <ac:spMk id="3" creationId="{BCB37F28-1331-E11E-3E52-8C247E9058D3}"/>
          </ac:spMkLst>
        </pc:spChg>
        <pc:picChg chg="add mod ord">
          <ac:chgData name="burles1011@gmail.com" userId="1dfd58ac5f5a97b1" providerId="LiveId" clId="{88716579-7848-544F-BD62-9FAFF388CA28}" dt="2022-05-28T15:27:04.043" v="154" actId="1076"/>
          <ac:picMkLst>
            <pc:docMk/>
            <pc:sldMk cId="957405833" sldId="259"/>
            <ac:picMk id="4" creationId="{0484A8E7-1EF6-6A20-7EEA-60175BACDFF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B374-31C6-95ED-E4A5-44B0EB14072E}"/>
              </a:ext>
            </a:extLst>
          </p:cNvPr>
          <p:cNvSpPr>
            <a:spLocks noGrp="1"/>
          </p:cNvSpPr>
          <p:nvPr>
            <p:ph type="ctrTitle"/>
          </p:nvPr>
        </p:nvSpPr>
        <p:spPr/>
        <p:txBody>
          <a:bodyPr/>
          <a:lstStyle/>
          <a:p>
            <a:r>
              <a:rPr lang="en-US" b="1" i="1" u="sng"/>
              <a:t>ULTRASONIC SECURITY SYSTEM </a:t>
            </a:r>
          </a:p>
        </p:txBody>
      </p:sp>
      <p:sp>
        <p:nvSpPr>
          <p:cNvPr id="3" name="Subtitle 2">
            <a:extLst>
              <a:ext uri="{FF2B5EF4-FFF2-40B4-BE49-F238E27FC236}">
                <a16:creationId xmlns:a16="http://schemas.microsoft.com/office/drawing/2014/main" id="{A834E8CB-5E15-B2C4-A36B-9C862568F15F}"/>
              </a:ext>
            </a:extLst>
          </p:cNvPr>
          <p:cNvSpPr>
            <a:spLocks noGrp="1"/>
          </p:cNvSpPr>
          <p:nvPr>
            <p:ph type="subTitle" idx="1"/>
          </p:nvPr>
        </p:nvSpPr>
        <p:spPr/>
        <p:txBody>
          <a:bodyPr/>
          <a:lstStyle/>
          <a:p>
            <a:endParaRPr lang="en-US"/>
          </a:p>
        </p:txBody>
      </p:sp>
      <p:pic>
        <p:nvPicPr>
          <p:cNvPr id="5" name="Picture 5">
            <a:extLst>
              <a:ext uri="{FF2B5EF4-FFF2-40B4-BE49-F238E27FC236}">
                <a16:creationId xmlns:a16="http://schemas.microsoft.com/office/drawing/2014/main" id="{14C4E479-08BC-A7A3-0603-3211AF6A986A}"/>
              </a:ext>
            </a:extLst>
          </p:cNvPr>
          <p:cNvPicPr>
            <a:picLocks noChangeAspect="1"/>
          </p:cNvPicPr>
          <p:nvPr/>
        </p:nvPicPr>
        <p:blipFill>
          <a:blip r:embed="rId2"/>
          <a:stretch>
            <a:fillRect/>
          </a:stretch>
        </p:blipFill>
        <p:spPr>
          <a:xfrm>
            <a:off x="6272211" y="3602038"/>
            <a:ext cx="3639723" cy="2613523"/>
          </a:xfrm>
          <a:prstGeom prst="rect">
            <a:avLst/>
          </a:prstGeom>
        </p:spPr>
      </p:pic>
    </p:spTree>
    <p:extLst>
      <p:ext uri="{BB962C8B-B14F-4D97-AF65-F5344CB8AC3E}">
        <p14:creationId xmlns:p14="http://schemas.microsoft.com/office/powerpoint/2010/main" val="398414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1" nodeType="clickEffect">
                                  <p:stCondLst>
                                    <p:cond delay="0"/>
                                  </p:stCondLst>
                                  <p:childTnLst>
                                    <p:animEffect transition="out" filter="barn(inVertic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xit" presetSubtype="21" fill="hold" nodeType="clickEffect">
                                  <p:stCondLst>
                                    <p:cond delay="0"/>
                                  </p:stCondLst>
                                  <p:childTnLst>
                                    <p:animEffect transition="out" filter="barn(inVertic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xit" presetSubtype="21" fill="hold" nodeType="clickEffect">
                                  <p:stCondLst>
                                    <p:cond delay="0"/>
                                  </p:stCondLst>
                                  <p:childTnLst>
                                    <p:animEffect transition="out" filter="barn(inVertic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xit" presetSubtype="21" fill="hold" grpId="2" nodeType="clickEffect">
                                  <p:stCondLst>
                                    <p:cond delay="0"/>
                                  </p:stCondLst>
                                  <p:childTnLst>
                                    <p:animEffect transition="out" filter="barn(inVertical)">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6" presetClass="exit" presetSubtype="21" fill="hold" grpId="3" nodeType="clickEffect">
                                  <p:stCondLst>
                                    <p:cond delay="0"/>
                                  </p:stCondLst>
                                  <p:childTnLst>
                                    <p:animEffect transition="out" filter="barn(inVertical)">
                                      <p:cBhvr>
                                        <p:cTn id="37" dur="500"/>
                                        <p:tgtEl>
                                          <p:spTgt spid="2"/>
                                        </p:tgtEl>
                                      </p:cBhvr>
                                    </p:animEffect>
                                    <p:set>
                                      <p:cBhvr>
                                        <p:cTn id="38" dur="1" fill="hold">
                                          <p:stCondLst>
                                            <p:cond delay="499"/>
                                          </p:stCondLst>
                                        </p:cTn>
                                        <p:tgtEl>
                                          <p:spTgt spid="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6" presetClass="exit" presetSubtype="21" fill="hold" grpId="4" nodeType="clickEffect">
                                  <p:stCondLst>
                                    <p:cond delay="0"/>
                                  </p:stCondLst>
                                  <p:childTnLst>
                                    <p:animEffect transition="out" filter="barn(inVertical)">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3899-0A6B-D4B3-16DB-03AF3014D639}"/>
              </a:ext>
            </a:extLst>
          </p:cNvPr>
          <p:cNvSpPr>
            <a:spLocks noGrp="1"/>
          </p:cNvSpPr>
          <p:nvPr>
            <p:ph type="title"/>
          </p:nvPr>
        </p:nvSpPr>
        <p:spPr>
          <a:xfrm>
            <a:off x="1143001" y="1204572"/>
            <a:ext cx="9905998" cy="1478570"/>
          </a:xfrm>
        </p:spPr>
        <p:txBody>
          <a:bodyPr/>
          <a:lstStyle/>
          <a:p>
            <a:r>
              <a:rPr lang="en-US" b="1" i="1" u="sng"/>
              <a:t>INTRODUCTION:</a:t>
            </a:r>
          </a:p>
        </p:txBody>
      </p:sp>
      <p:sp>
        <p:nvSpPr>
          <p:cNvPr id="3" name="Content Placeholder 2">
            <a:extLst>
              <a:ext uri="{FF2B5EF4-FFF2-40B4-BE49-F238E27FC236}">
                <a16:creationId xmlns:a16="http://schemas.microsoft.com/office/drawing/2014/main" id="{5BC44F54-8C10-5EC0-532D-FEB27A4B3141}"/>
              </a:ext>
            </a:extLst>
          </p:cNvPr>
          <p:cNvSpPr>
            <a:spLocks noGrp="1"/>
          </p:cNvSpPr>
          <p:nvPr>
            <p:ph idx="1"/>
          </p:nvPr>
        </p:nvSpPr>
        <p:spPr>
          <a:xfrm>
            <a:off x="961572" y="2245857"/>
            <a:ext cx="9905999" cy="3541714"/>
          </a:xfrm>
        </p:spPr>
        <p:txBody>
          <a:bodyPr/>
          <a:lstStyle/>
          <a:p>
            <a:pPr marL="0" indent="0">
              <a:buNone/>
            </a:pPr>
            <a:r>
              <a:rPr lang="en-US" b="1" i="1"/>
              <a:t>                       This is a simple alarm system made with help of buzzer, LED and an Ultrasonic sensor also known as Proximity/Distance Sensor (HC-SR04). One can stop the buzzer by pressing the button.</a:t>
            </a:r>
          </a:p>
        </p:txBody>
      </p:sp>
    </p:spTree>
    <p:extLst>
      <p:ext uri="{BB962C8B-B14F-4D97-AF65-F5344CB8AC3E}">
        <p14:creationId xmlns:p14="http://schemas.microsoft.com/office/powerpoint/2010/main" val="29611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49A6-F9C5-EF26-4A2B-6B9916F24B99}"/>
              </a:ext>
            </a:extLst>
          </p:cNvPr>
          <p:cNvSpPr>
            <a:spLocks noGrp="1"/>
          </p:cNvSpPr>
          <p:nvPr>
            <p:ph type="title"/>
          </p:nvPr>
        </p:nvSpPr>
        <p:spPr/>
        <p:txBody>
          <a:bodyPr/>
          <a:lstStyle/>
          <a:p>
            <a:r>
              <a:rPr lang="en-US" b="1" i="1" u="sng"/>
              <a:t>Ultrasonic movement detector:</a:t>
            </a:r>
          </a:p>
        </p:txBody>
      </p:sp>
      <p:pic>
        <p:nvPicPr>
          <p:cNvPr id="4" name="Picture 4">
            <a:extLst>
              <a:ext uri="{FF2B5EF4-FFF2-40B4-BE49-F238E27FC236}">
                <a16:creationId xmlns:a16="http://schemas.microsoft.com/office/drawing/2014/main" id="{0484A8E7-1EF6-6A20-7EEA-60175BACDFF8}"/>
              </a:ext>
            </a:extLst>
          </p:cNvPr>
          <p:cNvPicPr>
            <a:picLocks noGrp="1" noChangeAspect="1"/>
          </p:cNvPicPr>
          <p:nvPr>
            <p:ph idx="1"/>
          </p:nvPr>
        </p:nvPicPr>
        <p:blipFill>
          <a:blip r:embed="rId2"/>
          <a:stretch>
            <a:fillRect/>
          </a:stretch>
        </p:blipFill>
        <p:spPr>
          <a:xfrm>
            <a:off x="1141413" y="2184213"/>
            <a:ext cx="8939352" cy="4055269"/>
          </a:xfrm>
        </p:spPr>
      </p:pic>
    </p:spTree>
    <p:extLst>
      <p:ext uri="{BB962C8B-B14F-4D97-AF65-F5344CB8AC3E}">
        <p14:creationId xmlns:p14="http://schemas.microsoft.com/office/powerpoint/2010/main" val="9574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33AC-9C53-F748-4B02-9AC8A6AF7E7E}"/>
              </a:ext>
            </a:extLst>
          </p:cNvPr>
          <p:cNvSpPr>
            <a:spLocks noGrp="1"/>
          </p:cNvSpPr>
          <p:nvPr>
            <p:ph type="title"/>
          </p:nvPr>
        </p:nvSpPr>
        <p:spPr/>
        <p:txBody>
          <a:bodyPr>
            <a:normAutofit/>
          </a:bodyPr>
          <a:lstStyle/>
          <a:p>
            <a:r>
              <a:rPr lang="en-US" sz="3200" b="1" i="1" u="sng"/>
              <a:t>Introduction to ultrasonic movement detector:</a:t>
            </a:r>
          </a:p>
        </p:txBody>
      </p:sp>
      <p:sp>
        <p:nvSpPr>
          <p:cNvPr id="3" name="Content Placeholder 2">
            <a:extLst>
              <a:ext uri="{FF2B5EF4-FFF2-40B4-BE49-F238E27FC236}">
                <a16:creationId xmlns:a16="http://schemas.microsoft.com/office/drawing/2014/main" id="{99638FFB-19CB-E9C0-DED1-77360A54D0D2}"/>
              </a:ext>
            </a:extLst>
          </p:cNvPr>
          <p:cNvSpPr>
            <a:spLocks noGrp="1"/>
          </p:cNvSpPr>
          <p:nvPr>
            <p:ph idx="1"/>
          </p:nvPr>
        </p:nvSpPr>
        <p:spPr>
          <a:xfrm>
            <a:off x="978126" y="1658143"/>
            <a:ext cx="9905999" cy="3541714"/>
          </a:xfrm>
        </p:spPr>
        <p:txBody>
          <a:bodyPr>
            <a:normAutofit/>
          </a:bodyPr>
          <a:lstStyle/>
          <a:p>
            <a:r>
              <a:rPr lang="en-US" sz="2000" b="1" i="1"/>
              <a:t>The circuit uses a matched pair of 40 kHz transducer elements to detect movement up to 1.5 feet away. The unit switches a LED for movement indication. Sensitivity is adjustable via control. Crystal locked circuit for maximum stability.
The circuit uses PCB and 40khzs transducers
One transducers use as transmitter and other as receivers.
• A 9 to 12 volt DC supply to PC board.
An alarm system circuit is also attached which is connected to buzzer (speaker).</a:t>
            </a:r>
          </a:p>
        </p:txBody>
      </p:sp>
    </p:spTree>
    <p:extLst>
      <p:ext uri="{BB962C8B-B14F-4D97-AF65-F5344CB8AC3E}">
        <p14:creationId xmlns:p14="http://schemas.microsoft.com/office/powerpoint/2010/main" val="241800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1"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1" nodeType="clickEffect">
                                  <p:stCondLst>
                                    <p:cond delay="0"/>
                                  </p:stCondLst>
                                  <p:childTnLst>
                                    <p:animEffect transition="out" filter="barn(inVertical)">
                                      <p:cBhvr>
                                        <p:cTn id="21" dur="500"/>
                                        <p:tgtEl>
                                          <p:spTgt spid="3">
                                            <p:txEl>
                                              <p:pRg st="0" end="0"/>
                                            </p:txEl>
                                          </p:spTgt>
                                        </p:tgtEl>
                                      </p:cBhvr>
                                    </p:animEffect>
                                    <p:set>
                                      <p:cBhvr>
                                        <p:cTn id="2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Circuit</vt:lpstr>
      <vt:lpstr>ULTRASONIC SECURITY SYSTEM </vt:lpstr>
      <vt:lpstr>INTRODUCTION:</vt:lpstr>
      <vt:lpstr>Ultrasonic movement detector:</vt:lpstr>
      <vt:lpstr>Introduction to ultrasonic movement detector: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ULTRASONIC SECURITY SYSTEM </dc:title>
  <dc:creator>burles1011@gmail.com</dc:creator>
  <cp:lastModifiedBy>burles1011@gmail.com</cp:lastModifiedBy>
  <cp:revision>1</cp:revision>
  <dcterms:created xsi:type="dcterms:W3CDTF">2022-05-28T15:07:32Z</dcterms:created>
  <dcterms:modified xsi:type="dcterms:W3CDTF">2022-05-28T15:35:18Z</dcterms:modified>
</cp:coreProperties>
</file>