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C391-E57C-4EF1-B4D9-C648A4492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2CC29-866B-454A-AFA4-A6ABB8D9F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4D3A-BFDB-4937-B345-BD1DA0E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0A1D-AA27-40F6-A28F-09BBF489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0466-B1EB-4561-8699-CA9CBFD4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21D3-1C3A-4375-83BA-FBE5DDE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84495-2EFB-4991-A090-101B9631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D6FF-E93E-4877-BD9E-61D72C7F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2BFD-FE93-4674-924F-409EDD58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4A87D-E587-469A-BC69-1E1B1FEC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D679F-9780-4F9B-945C-938258976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57189-153C-48B2-A37F-7728BEBFD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0930-31C8-44BD-BC13-01EE5717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814B-3056-4F49-852C-449967DE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6CAF-4D93-4E33-9F61-0BBA8F1F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3C0E-6484-421D-8372-D65A426D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A006-E991-4FE5-BB84-7CEFB142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A5F4-FE4E-4436-B748-6730AA3F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7F01-577D-4171-8E8C-6EEC18C0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7EA1-DF53-4C22-A537-83A88B19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B51C-CD13-43FD-A639-6F4D3F99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CE1B-F715-4F93-8688-EEFCE98F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220E-9BE8-41AA-A02C-CC467A2A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30B3-9023-4ABA-8020-B6144325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5D04-D3FB-4329-B1DC-495FDF76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C2C8-9D7B-42C2-B8F0-0C357DBD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9A3C-23A3-4CF3-BF6A-269D7F29A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5E9C2-FEE9-4021-9AB6-0EDF0668C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3D18-EFB4-4C55-8B20-E99DDBD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D772-A190-4AB4-AE13-DDD1BA6C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D1E0F-BA78-4F26-B2E6-5AFB51BB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4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4098-BBC9-4B6A-BF0E-1FB497E0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960B-A191-42D4-948F-AC544664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F0ABF-EA7C-41B3-9BE2-73DAE5E6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66144-7075-4E6D-895E-0FCD3DF3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4A2AE-C2D5-48DE-8BBA-94A678436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BAB45-EED9-4449-AC39-D8991E62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F652E-C7A8-427F-9E33-0F4D43FD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F541B-B9AB-4A79-8CD2-D4AE0E5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7D6B-A17A-406D-9B08-026E8E78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CAFE7-74E0-405F-AF13-ED1A65FA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B8254-97DB-48D5-A9C7-7E23F672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F277F-7D06-4B76-824A-FA41DF8F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0872E-1B59-4EF3-A0D8-A614EB3E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4719A-266B-401E-8E7C-72A7BB37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03A5-834B-4F4F-AEF4-E1362393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4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94A0-60A0-486B-93E9-021847D2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FC5A-7741-4EDF-82F0-869D7C47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0236-BD21-4381-A2F4-49421D3F5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D28E8-B44D-4D78-AEC8-0BB62FF6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425A9-CAC1-416C-8C48-D7E0178D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37BE-93CF-4D92-ABBD-304A4159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FA79-FFEC-4675-9E71-F40DBDEF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BCF9D-DE58-4862-B454-53C4D1F0A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122DA-5295-4865-9FDC-F9824E7D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DAF8-67CE-4BD4-84E4-9E42ED74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C315F-F895-4145-8EE5-7C912DA5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7B5D-63F8-4DC2-A0DE-9D887E26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4A60C-A19E-4CD7-91CE-4967F506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21FD-BB28-420F-AD38-A484E825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20F4-16C6-49C6-9ECC-62CDFDCD7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621C-0969-4C85-8629-8159A808023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67D7-D72F-4182-A30E-35B8AA7AC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4348-BC62-4EF7-8D9A-CCA7E9AA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52E9-F517-4E40-96A7-CA0E6D3CD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690DEF-ABED-4685-B42B-FA207DA6E6C7}"/>
              </a:ext>
            </a:extLst>
          </p:cNvPr>
          <p:cNvGrpSpPr/>
          <p:nvPr/>
        </p:nvGrpSpPr>
        <p:grpSpPr>
          <a:xfrm>
            <a:off x="4437183" y="1591408"/>
            <a:ext cx="2992319" cy="290146"/>
            <a:chOff x="4437183" y="1591408"/>
            <a:chExt cx="2992319" cy="29014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C87338-5635-4C97-8A2A-AB197F48A832}"/>
                </a:ext>
              </a:extLst>
            </p:cNvPr>
            <p:cNvCxnSpPr>
              <a:cxnSpLocks/>
            </p:cNvCxnSpPr>
            <p:nvPr/>
          </p:nvCxnSpPr>
          <p:spPr>
            <a:xfrm>
              <a:off x="4437183" y="1736481"/>
              <a:ext cx="2992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05D700-9EF8-4697-ADD7-6032E061F7EB}"/>
                </a:ext>
              </a:extLst>
            </p:cNvPr>
            <p:cNvCxnSpPr/>
            <p:nvPr/>
          </p:nvCxnSpPr>
          <p:spPr>
            <a:xfrm flipV="1">
              <a:off x="7174523" y="1591408"/>
              <a:ext cx="254979" cy="1450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8C5AA6-B02D-49E7-B7A2-34818D7C411D}"/>
                </a:ext>
              </a:extLst>
            </p:cNvPr>
            <p:cNvCxnSpPr>
              <a:cxnSpLocks/>
            </p:cNvCxnSpPr>
            <p:nvPr/>
          </p:nvCxnSpPr>
          <p:spPr>
            <a:xfrm>
              <a:off x="7174523" y="1736481"/>
              <a:ext cx="254979" cy="1450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6BDE1B-7A5E-4C07-B29F-03A73C08AE49}"/>
                </a:ext>
              </a:extLst>
            </p:cNvPr>
            <p:cNvCxnSpPr/>
            <p:nvPr/>
          </p:nvCxnSpPr>
          <p:spPr>
            <a:xfrm>
              <a:off x="7095392" y="1663944"/>
              <a:ext cx="0" cy="2176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0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B78707-A89F-487C-AEDC-5689A7A0B6FA}"/>
              </a:ext>
            </a:extLst>
          </p:cNvPr>
          <p:cNvSpPr/>
          <p:nvPr/>
        </p:nvSpPr>
        <p:spPr>
          <a:xfrm>
            <a:off x="2625968" y="1230923"/>
            <a:ext cx="1811215" cy="1011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1993-1999 Candidate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40635-6926-41C3-BA47-159C0B5D21BB}"/>
              </a:ext>
            </a:extLst>
          </p:cNvPr>
          <p:cNvSpPr/>
          <p:nvPr/>
        </p:nvSpPr>
        <p:spPr>
          <a:xfrm>
            <a:off x="4970583" y="4092819"/>
            <a:ext cx="1811215" cy="1011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1993-1999 Common 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D9D3-088A-45B8-9663-1539222C8294}"/>
              </a:ext>
            </a:extLst>
          </p:cNvPr>
          <p:cNvSpPr/>
          <p:nvPr/>
        </p:nvSpPr>
        <p:spPr>
          <a:xfrm>
            <a:off x="7429502" y="1230923"/>
            <a:ext cx="1811215" cy="1011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1993-1999 Party Table 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2FF048-7320-43FB-A47D-32E639BDD522}"/>
              </a:ext>
            </a:extLst>
          </p:cNvPr>
          <p:cNvSpPr/>
          <p:nvPr/>
        </p:nvSpPr>
        <p:spPr>
          <a:xfrm>
            <a:off x="2841377" y="236567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</a:rPr>
              <a:t>Table_Index_Key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A17184-641B-4E60-B83A-B7EC2C81FF88}"/>
              </a:ext>
            </a:extLst>
          </p:cNvPr>
          <p:cNvSpPr/>
          <p:nvPr/>
        </p:nvSpPr>
        <p:spPr>
          <a:xfrm>
            <a:off x="7644911" y="246185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</a:rPr>
              <a:t>Table_Index_Key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0C7973-C81B-4629-BD70-60601C3259AA}"/>
              </a:ext>
            </a:extLst>
          </p:cNvPr>
          <p:cNvSpPr/>
          <p:nvPr/>
        </p:nvSpPr>
        <p:spPr>
          <a:xfrm>
            <a:off x="697515" y="1450731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Form ID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15B947-9AF1-49F8-8647-559DD0C39F0C}"/>
              </a:ext>
            </a:extLst>
          </p:cNvPr>
          <p:cNvSpPr/>
          <p:nvPr/>
        </p:nvSpPr>
        <p:spPr>
          <a:xfrm>
            <a:off x="697515" y="290145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Electoral District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0BF9EB-A934-4DB5-987B-E2152A59FCDF}"/>
              </a:ext>
            </a:extLst>
          </p:cNvPr>
          <p:cNvSpPr/>
          <p:nvPr/>
        </p:nvSpPr>
        <p:spPr>
          <a:xfrm>
            <a:off x="10050805" y="3041391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Monetary amount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DE39FE-9405-4688-9383-AA89D4B73772}"/>
              </a:ext>
            </a:extLst>
          </p:cNvPr>
          <p:cNvSpPr/>
          <p:nvPr/>
        </p:nvSpPr>
        <p:spPr>
          <a:xfrm>
            <a:off x="7486722" y="4859124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Electoral event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58854A-2E17-49B0-8742-85B9CECF29BA}"/>
              </a:ext>
            </a:extLst>
          </p:cNvPr>
          <p:cNvSpPr/>
          <p:nvPr/>
        </p:nvSpPr>
        <p:spPr>
          <a:xfrm>
            <a:off x="1061907" y="3041392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Recipient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1ABE1C-D0CF-40C0-9C3C-E68394A054E1}"/>
              </a:ext>
            </a:extLst>
          </p:cNvPr>
          <p:cNvSpPr/>
          <p:nvPr/>
        </p:nvSpPr>
        <p:spPr>
          <a:xfrm>
            <a:off x="959838" y="4859123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Political Party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5BCD78-4E79-4E9E-9AE1-72F9C2107E99}"/>
              </a:ext>
            </a:extLst>
          </p:cNvPr>
          <p:cNvSpPr/>
          <p:nvPr/>
        </p:nvSpPr>
        <p:spPr>
          <a:xfrm>
            <a:off x="2946724" y="5523379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Contributor type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51F234-811A-467B-AF7B-618319227CCC}"/>
              </a:ext>
            </a:extLst>
          </p:cNvPr>
          <p:cNvSpPr/>
          <p:nvPr/>
        </p:nvSpPr>
        <p:spPr>
          <a:xfrm>
            <a:off x="2976862" y="4612445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Contributor name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FB692A-DB59-4995-973D-088FE48AE273}"/>
              </a:ext>
            </a:extLst>
          </p:cNvPr>
          <p:cNvSpPr/>
          <p:nvPr/>
        </p:nvSpPr>
        <p:spPr>
          <a:xfrm>
            <a:off x="4258582" y="5853866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Financial Report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1022EC-C70D-45B2-AC93-8CE457C98402}"/>
              </a:ext>
            </a:extLst>
          </p:cNvPr>
          <p:cNvSpPr/>
          <p:nvPr/>
        </p:nvSpPr>
        <p:spPr>
          <a:xfrm>
            <a:off x="7486722" y="3160414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Contribution amount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28B480-DAD7-440D-84E8-36B92E268B93}"/>
              </a:ext>
            </a:extLst>
          </p:cNvPr>
          <p:cNvSpPr/>
          <p:nvPr/>
        </p:nvSpPr>
        <p:spPr>
          <a:xfrm>
            <a:off x="3096923" y="3631220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Recipient ID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800EA6-A253-4375-9F1A-041F2DCA8EFC}"/>
              </a:ext>
            </a:extLst>
          </p:cNvPr>
          <p:cNvSpPr/>
          <p:nvPr/>
        </p:nvSpPr>
        <p:spPr>
          <a:xfrm>
            <a:off x="7441573" y="4086771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</a:rPr>
              <a:t>Table_Index_Key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D18A14-2772-4349-BE2C-72CEAD0590ED}"/>
              </a:ext>
            </a:extLst>
          </p:cNvPr>
          <p:cNvSpPr/>
          <p:nvPr/>
        </p:nvSpPr>
        <p:spPr>
          <a:xfrm>
            <a:off x="5965833" y="5853866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Fiscal date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A4FA9A-8711-42F4-B077-C72D7D407CE7}"/>
              </a:ext>
            </a:extLst>
          </p:cNvPr>
          <p:cNvSpPr/>
          <p:nvPr/>
        </p:nvSpPr>
        <p:spPr>
          <a:xfrm>
            <a:off x="4377837" y="290145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Part number of return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F1E57-4012-48FA-B803-0059CB69C374}"/>
              </a:ext>
            </a:extLst>
          </p:cNvPr>
          <p:cNvCxnSpPr>
            <a:cxnSpLocks/>
            <a:stCxn id="24" idx="6"/>
            <a:endCxn id="37" idx="1"/>
          </p:cNvCxnSpPr>
          <p:nvPr/>
        </p:nvCxnSpPr>
        <p:spPr>
          <a:xfrm>
            <a:off x="2442302" y="3327142"/>
            <a:ext cx="856775" cy="387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6D5CE1-2B9B-4F04-BB98-D1C738C12BE7}"/>
              </a:ext>
            </a:extLst>
          </p:cNvPr>
          <p:cNvCxnSpPr>
            <a:cxnSpLocks/>
            <a:stCxn id="27" idx="6"/>
            <a:endCxn id="5" idx="1"/>
          </p:cNvCxnSpPr>
          <p:nvPr/>
        </p:nvCxnSpPr>
        <p:spPr>
          <a:xfrm flipV="1">
            <a:off x="4357257" y="4598377"/>
            <a:ext cx="613326" cy="299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7FBB0E-FB02-4C39-BB5B-02B21D9883C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57440" y="3955091"/>
            <a:ext cx="513143" cy="643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001CEC-E8F3-4F78-8475-FDC94795B5E2}"/>
              </a:ext>
            </a:extLst>
          </p:cNvPr>
          <p:cNvCxnSpPr>
            <a:cxnSpLocks/>
            <a:stCxn id="25" idx="6"/>
            <a:endCxn id="37" idx="3"/>
          </p:cNvCxnSpPr>
          <p:nvPr/>
        </p:nvCxnSpPr>
        <p:spPr>
          <a:xfrm flipV="1">
            <a:off x="2340233" y="4119025"/>
            <a:ext cx="958844" cy="1025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3C6165-2DF9-46CE-8D92-AD98C6284E5A}"/>
              </a:ext>
            </a:extLst>
          </p:cNvPr>
          <p:cNvCxnSpPr>
            <a:cxnSpLocks/>
            <a:stCxn id="26" idx="6"/>
            <a:endCxn id="5" idx="1"/>
          </p:cNvCxnSpPr>
          <p:nvPr/>
        </p:nvCxnSpPr>
        <p:spPr>
          <a:xfrm flipV="1">
            <a:off x="4327119" y="4598377"/>
            <a:ext cx="643464" cy="1210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E58C01-6934-4D3C-8BD3-B62AAD30E1CE}"/>
              </a:ext>
            </a:extLst>
          </p:cNvPr>
          <p:cNvCxnSpPr>
            <a:cxnSpLocks/>
            <a:stCxn id="28" idx="0"/>
            <a:endCxn id="5" idx="2"/>
          </p:cNvCxnSpPr>
          <p:nvPr/>
        </p:nvCxnSpPr>
        <p:spPr>
          <a:xfrm flipV="1">
            <a:off x="4948780" y="5103935"/>
            <a:ext cx="927411" cy="74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FBB638-9676-4111-915B-BA3DC7C77146}"/>
              </a:ext>
            </a:extLst>
          </p:cNvPr>
          <p:cNvCxnSpPr>
            <a:cxnSpLocks/>
            <a:stCxn id="40" idx="0"/>
            <a:endCxn id="5" idx="2"/>
          </p:cNvCxnSpPr>
          <p:nvPr/>
        </p:nvCxnSpPr>
        <p:spPr>
          <a:xfrm flipH="1" flipV="1">
            <a:off x="5876191" y="5103935"/>
            <a:ext cx="779840" cy="74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89AFFF-E542-48B7-BC63-F9E00150C74D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6785644" y="4659540"/>
            <a:ext cx="701078" cy="485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58E41F-EA97-44CC-A4F9-77325C7A776E}"/>
              </a:ext>
            </a:extLst>
          </p:cNvPr>
          <p:cNvCxnSpPr>
            <a:cxnSpLocks/>
            <a:stCxn id="36" idx="2"/>
            <a:endCxn id="5" idx="3"/>
          </p:cNvCxnSpPr>
          <p:nvPr/>
        </p:nvCxnSpPr>
        <p:spPr>
          <a:xfrm flipH="1">
            <a:off x="6781798" y="3446164"/>
            <a:ext cx="704924" cy="1152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5F011E-B9F6-4941-9F14-A12687AB7014}"/>
              </a:ext>
            </a:extLst>
          </p:cNvPr>
          <p:cNvCxnSpPr>
            <a:cxnSpLocks/>
            <a:stCxn id="38" idx="2"/>
            <a:endCxn id="5" idx="3"/>
          </p:cNvCxnSpPr>
          <p:nvPr/>
        </p:nvCxnSpPr>
        <p:spPr>
          <a:xfrm flipH="1">
            <a:off x="6781798" y="4372521"/>
            <a:ext cx="659775" cy="225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F969394-71DE-40A5-B377-01D27B1F045D}"/>
              </a:ext>
            </a:extLst>
          </p:cNvPr>
          <p:cNvSpPr/>
          <p:nvPr/>
        </p:nvSpPr>
        <p:spPr>
          <a:xfrm>
            <a:off x="1026330" y="3889961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Political Entity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2E561D-3C43-4C5A-B353-7C3AD2201B23}"/>
              </a:ext>
            </a:extLst>
          </p:cNvPr>
          <p:cNvCxnSpPr>
            <a:cxnSpLocks/>
            <a:stCxn id="76" idx="6"/>
            <a:endCxn id="37" idx="2"/>
          </p:cNvCxnSpPr>
          <p:nvPr/>
        </p:nvCxnSpPr>
        <p:spPr>
          <a:xfrm flipV="1">
            <a:off x="2406725" y="3916970"/>
            <a:ext cx="690198" cy="258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B6F9B05-9C9D-4645-ADCE-97D30FC38784}"/>
              </a:ext>
            </a:extLst>
          </p:cNvPr>
          <p:cNvCxnSpPr>
            <a:cxnSpLocks/>
            <a:stCxn id="21" idx="2"/>
            <a:endCxn id="36" idx="6"/>
          </p:cNvCxnSpPr>
          <p:nvPr/>
        </p:nvCxnSpPr>
        <p:spPr>
          <a:xfrm flipH="1">
            <a:off x="8867117" y="3327141"/>
            <a:ext cx="1183688" cy="11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74CA05B-554E-4B0A-A56D-069CC96EE3B4}"/>
              </a:ext>
            </a:extLst>
          </p:cNvPr>
          <p:cNvSpPr/>
          <p:nvPr/>
        </p:nvSpPr>
        <p:spPr>
          <a:xfrm>
            <a:off x="10050805" y="3737190"/>
            <a:ext cx="1380395" cy="5714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Non-Monetary amount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F13CC1-F439-49F5-BE50-0663C3852980}"/>
              </a:ext>
            </a:extLst>
          </p:cNvPr>
          <p:cNvCxnSpPr>
            <a:cxnSpLocks/>
            <a:stCxn id="88" idx="2"/>
            <a:endCxn id="36" idx="6"/>
          </p:cNvCxnSpPr>
          <p:nvPr/>
        </p:nvCxnSpPr>
        <p:spPr>
          <a:xfrm flipH="1" flipV="1">
            <a:off x="8867117" y="3446164"/>
            <a:ext cx="1183688" cy="576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CE7CDC-8672-464D-919F-1C7A5934C1B4}"/>
              </a:ext>
            </a:extLst>
          </p:cNvPr>
          <p:cNvCxnSpPr>
            <a:cxnSpLocks/>
            <a:stCxn id="18" idx="6"/>
            <a:endCxn id="4" idx="1"/>
          </p:cNvCxnSpPr>
          <p:nvPr/>
        </p:nvCxnSpPr>
        <p:spPr>
          <a:xfrm>
            <a:off x="2077910" y="1736481"/>
            <a:ext cx="548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78A3C52-E7E3-4ABB-942F-FB7909DD3927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875756" y="777950"/>
            <a:ext cx="750212" cy="446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EF42B1-02B0-4ED5-9704-789486320A9A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3531575" y="808066"/>
            <a:ext cx="1" cy="422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ADD6D29-FEDE-470F-9F2F-2C03E5E1DF0B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4437183" y="861644"/>
            <a:ext cx="630852" cy="38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64DC9A-5528-4EAC-B325-6E0DC110DD64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8335109" y="817684"/>
            <a:ext cx="1" cy="413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FFDE217-5459-4B15-ACA1-5E2342D02E3A}"/>
              </a:ext>
            </a:extLst>
          </p:cNvPr>
          <p:cNvSpPr/>
          <p:nvPr/>
        </p:nvSpPr>
        <p:spPr>
          <a:xfrm>
            <a:off x="3787120" y="2715065"/>
            <a:ext cx="1161660" cy="643286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A17B332F-F8C7-42C0-8703-9AAF58077B35}"/>
              </a:ext>
            </a:extLst>
          </p:cNvPr>
          <p:cNvSpPr/>
          <p:nvPr/>
        </p:nvSpPr>
        <p:spPr>
          <a:xfrm>
            <a:off x="6075200" y="2715065"/>
            <a:ext cx="1161660" cy="643286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</a:t>
            </a:r>
            <a:endParaRPr lang="en-CA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1712D27-7938-4BD0-AC42-DB73E8B69F94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3262014" y="2511601"/>
            <a:ext cx="794669" cy="25554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8AD41E0-781F-4F5A-BD28-64009010D80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48780" y="3036708"/>
            <a:ext cx="554035" cy="10500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C2778B-F100-44E6-A516-403C6455E2CC}"/>
              </a:ext>
            </a:extLst>
          </p:cNvPr>
          <p:cNvCxnSpPr>
            <a:cxnSpLocks/>
          </p:cNvCxnSpPr>
          <p:nvPr/>
        </p:nvCxnSpPr>
        <p:spPr>
          <a:xfrm>
            <a:off x="5399014" y="3922655"/>
            <a:ext cx="207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2B3E0F-08AD-44B2-82FD-0446E4E7CBE2}"/>
              </a:ext>
            </a:extLst>
          </p:cNvPr>
          <p:cNvCxnSpPr>
            <a:cxnSpLocks/>
          </p:cNvCxnSpPr>
          <p:nvPr/>
        </p:nvCxnSpPr>
        <p:spPr>
          <a:xfrm>
            <a:off x="3299077" y="2242038"/>
            <a:ext cx="232497" cy="195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43BC5F-3B70-4A44-B0E9-5D5C2F8A7AFB}"/>
              </a:ext>
            </a:extLst>
          </p:cNvPr>
          <p:cNvCxnSpPr>
            <a:cxnSpLocks/>
          </p:cNvCxnSpPr>
          <p:nvPr/>
        </p:nvCxnSpPr>
        <p:spPr>
          <a:xfrm flipH="1">
            <a:off x="3531574" y="2238828"/>
            <a:ext cx="195014" cy="19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B287DF-1CF9-438E-ACC5-FDE6D66C3A8A}"/>
              </a:ext>
            </a:extLst>
          </p:cNvPr>
          <p:cNvCxnSpPr/>
          <p:nvPr/>
        </p:nvCxnSpPr>
        <p:spPr>
          <a:xfrm rot="16200000" flipH="1">
            <a:off x="3262013" y="2511602"/>
            <a:ext cx="794669" cy="25554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A81C47-9C5C-4EC1-B1F7-1702ADDCEB99}"/>
              </a:ext>
            </a:extLst>
          </p:cNvPr>
          <p:cNvCxnSpPr>
            <a:cxnSpLocks/>
          </p:cNvCxnSpPr>
          <p:nvPr/>
        </p:nvCxnSpPr>
        <p:spPr>
          <a:xfrm>
            <a:off x="3299076" y="2242039"/>
            <a:ext cx="232497" cy="195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CF8210C-7C35-4CFF-A005-B7FD1860AC8E}"/>
              </a:ext>
            </a:extLst>
          </p:cNvPr>
          <p:cNvCxnSpPr>
            <a:cxnSpLocks/>
          </p:cNvCxnSpPr>
          <p:nvPr/>
        </p:nvCxnSpPr>
        <p:spPr>
          <a:xfrm flipH="1">
            <a:off x="3531573" y="2238829"/>
            <a:ext cx="195014" cy="19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A914EB5-954B-4D02-9557-A8FB3292D3C9}"/>
              </a:ext>
            </a:extLst>
          </p:cNvPr>
          <p:cNvCxnSpPr>
            <a:stCxn id="57" idx="3"/>
            <a:endCxn id="6" idx="2"/>
          </p:cNvCxnSpPr>
          <p:nvPr/>
        </p:nvCxnSpPr>
        <p:spPr>
          <a:xfrm flipV="1">
            <a:off x="7236860" y="2242039"/>
            <a:ext cx="1098250" cy="79466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9A5569D-44F6-4F11-94B1-6DEE27E2269D}"/>
              </a:ext>
            </a:extLst>
          </p:cNvPr>
          <p:cNvCxnSpPr>
            <a:stCxn id="57" idx="1"/>
          </p:cNvCxnSpPr>
          <p:nvPr/>
        </p:nvCxnSpPr>
        <p:spPr>
          <a:xfrm rot="10800000" flipH="1" flipV="1">
            <a:off x="6075199" y="3036707"/>
            <a:ext cx="190911" cy="1082317"/>
          </a:xfrm>
          <a:prstGeom prst="bentConnector4">
            <a:avLst>
              <a:gd name="adj1" fmla="val -119742"/>
              <a:gd name="adj2" fmla="val 648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8E75CF-D5A1-44AD-B7A3-56445BE67FF7}"/>
              </a:ext>
            </a:extLst>
          </p:cNvPr>
          <p:cNvCxnSpPr>
            <a:cxnSpLocks/>
          </p:cNvCxnSpPr>
          <p:nvPr/>
        </p:nvCxnSpPr>
        <p:spPr>
          <a:xfrm>
            <a:off x="6162309" y="3955091"/>
            <a:ext cx="207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2A09F6-0BD8-4B93-8F90-75807582AAD0}"/>
              </a:ext>
            </a:extLst>
          </p:cNvPr>
          <p:cNvCxnSpPr>
            <a:cxnSpLocks/>
          </p:cNvCxnSpPr>
          <p:nvPr/>
        </p:nvCxnSpPr>
        <p:spPr>
          <a:xfrm>
            <a:off x="8092132" y="2251753"/>
            <a:ext cx="232497" cy="195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CD8CFAE-405D-424A-9EEA-3401E629C572}"/>
              </a:ext>
            </a:extLst>
          </p:cNvPr>
          <p:cNvCxnSpPr>
            <a:cxnSpLocks/>
          </p:cNvCxnSpPr>
          <p:nvPr/>
        </p:nvCxnSpPr>
        <p:spPr>
          <a:xfrm flipH="1">
            <a:off x="8338019" y="2237222"/>
            <a:ext cx="195014" cy="198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Chadda</dc:creator>
  <cp:lastModifiedBy>Siddharth Chadda</cp:lastModifiedBy>
  <cp:revision>13</cp:revision>
  <dcterms:created xsi:type="dcterms:W3CDTF">2021-10-23T08:34:43Z</dcterms:created>
  <dcterms:modified xsi:type="dcterms:W3CDTF">2021-10-24T11:21:58Z</dcterms:modified>
</cp:coreProperties>
</file>