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Montserrat Medium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E47D8B6-21AE-4A7A-8059-5CC49084C0AB}">
  <a:tblStyle styleId="{1E47D8B6-21AE-4A7A-8059-5CC49084C0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Medium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MontserratMedium-italic.fntdata"/><Relationship Id="rId27" Type="http://schemas.openxmlformats.org/officeDocument/2006/relationships/font" Target="fonts/MontserratMedium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6f23de9c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6f23de9c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704d34346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704d34346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6f23de9c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6f23de9c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6f23de9c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6f23de9c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6f23de9c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6f23de9c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6f23de9c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6f23de9c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704d34346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704d34346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704d34346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704d34346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6f23de9c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6f23de9c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6f23de9c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6f23de9c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F2wtAQy8Xladfro43GCSsfk6SjgOLPxX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100"/>
              <a:t>CovInfo</a:t>
            </a:r>
            <a:endParaRPr b="1" sz="6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#FlattenTheLies</a:t>
            </a:r>
            <a:endParaRPr i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6450" y="4478175"/>
            <a:ext cx="90363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Siddharth Gupta, Dev Parikh, Pranavan Pirahalathan, Abbiram Ramanathan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340725" y="1071075"/>
            <a:ext cx="7038900" cy="3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What we are Proud of: 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This is our first time dealing with data analytics and automation thus, to be able to create one cohesive product involved a lot of failure and learning. Being able to present this as functional idea is the biggest  accomplishment we are most proud of.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Next Steps: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Moving forward we would like to make COVInfo a much more versatile and easy to access tool. We can accomplish this by expanding the platforms that support COVInfo or changing the form in which the information presented to users. 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watching!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983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New articles are published everyday by various news channels with inconsistent information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During this critical time, it is imperative that we do not accept articles as fact and make sure there is an underlying scientific explanation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650" y="2585675"/>
            <a:ext cx="946075" cy="62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2775" y="2531475"/>
            <a:ext cx="684025" cy="68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4424" y="2531475"/>
            <a:ext cx="738225" cy="738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14"/>
          <p:cNvCxnSpPr/>
          <p:nvPr/>
        </p:nvCxnSpPr>
        <p:spPr>
          <a:xfrm>
            <a:off x="2632450" y="3391075"/>
            <a:ext cx="614400" cy="7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6" name="Google Shape;14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6650" y="3998925"/>
            <a:ext cx="1013775" cy="11445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14"/>
          <p:cNvCxnSpPr/>
          <p:nvPr/>
        </p:nvCxnSpPr>
        <p:spPr>
          <a:xfrm>
            <a:off x="4263538" y="3353063"/>
            <a:ext cx="0" cy="5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4"/>
          <p:cNvCxnSpPr/>
          <p:nvPr/>
        </p:nvCxnSpPr>
        <p:spPr>
          <a:xfrm flipH="1">
            <a:off x="5280213" y="3353075"/>
            <a:ext cx="534300" cy="7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259" y="0"/>
            <a:ext cx="794373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244" y="0"/>
            <a:ext cx="788776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 - Stay Home. Stay Educated.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006150"/>
            <a:ext cx="7038900" cy="38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Main Objective 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To limit the spread of misinformation and panic by providing users with reliable resources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Implementation Breakdown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Web Scrape</a:t>
            </a:r>
            <a:r>
              <a:rPr lang="en" sz="1500"/>
              <a:t> current tab for title, headers and keywords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Perform a semantic search on a cloud database of scientific studies using the keywords generate from the provided site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Validate the </a:t>
            </a:r>
            <a:r>
              <a:rPr lang="en" sz="1500"/>
              <a:t>similarity</a:t>
            </a:r>
            <a:r>
              <a:rPr lang="en" sz="1500"/>
              <a:t> and relevance of the article using a custom machine learning algorithm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Display the results using a website and open </a:t>
            </a:r>
            <a:r>
              <a:rPr lang="en" sz="1500"/>
              <a:t>articles</a:t>
            </a:r>
            <a:r>
              <a:rPr lang="en" sz="1500"/>
              <a:t> in new tabs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212" y="939900"/>
            <a:ext cx="6725772" cy="420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050" y="933575"/>
            <a:ext cx="6537499" cy="408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82" name="Google Shape;182;p20" title="ToHacks Demo_Tri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7250" y="276625"/>
            <a:ext cx="6489150" cy="48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Tools/Frameworks</a:t>
            </a:r>
            <a:endParaRPr/>
          </a:p>
        </p:txBody>
      </p:sp>
      <p:graphicFrame>
        <p:nvGraphicFramePr>
          <p:cNvPr id="188" name="Google Shape;188;p21"/>
          <p:cNvGraphicFramePr/>
          <p:nvPr/>
        </p:nvGraphicFramePr>
        <p:xfrm>
          <a:off x="1297500" y="106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{1E47D8B6-21AE-4A7A-8059-5CC49084C0AB}</a:tableStyleId>
              </a:tblPr>
              <a:tblGrid>
                <a:gridCol w="2480975"/>
                <a:gridCol w="2480975"/>
                <a:gridCol w="2480975"/>
              </a:tblGrid>
              <a:tr h="384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End: Web App</a:t>
                      </a:r>
                      <a:endParaRPr b="1" sz="16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 developed a Web app that serves as the body for this project using.</a:t>
                      </a:r>
                      <a:endParaRPr sz="16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Montserrat"/>
                        <a:buChar char="-"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HTML </a:t>
                      </a:r>
                      <a:endParaRPr sz="16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Montserrat"/>
                        <a:buChar char="-"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CSS</a:t>
                      </a:r>
                      <a:endParaRPr sz="16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Montserrat"/>
                        <a:buChar char="-"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JS</a:t>
                      </a:r>
                      <a:endParaRPr sz="16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Montserrat"/>
                        <a:buChar char="-"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Bootstrap</a:t>
                      </a:r>
                      <a:endParaRPr sz="16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Back End: Scripts</a:t>
                      </a:r>
                      <a:endParaRPr b="1" sz="16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 designed a custom machine learning algorithm and performed </a:t>
                      </a:r>
                      <a:r>
                        <a:rPr lang="en" sz="16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 scraping</a:t>
                      </a:r>
                      <a:r>
                        <a:rPr lang="en" sz="16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primarily using:</a:t>
                      </a:r>
                      <a:endParaRPr sz="16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Montserrat"/>
                        <a:buChar char="-"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</a:t>
                      </a:r>
                      <a:endParaRPr sz="16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Montserrat"/>
                        <a:buChar char="-"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BeautifulSoup4</a:t>
                      </a:r>
                      <a:endParaRPr sz="16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Montserrat"/>
                        <a:buChar char="-"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AHK</a:t>
                      </a:r>
                      <a:endParaRPr sz="16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Montserrat"/>
                        <a:buChar char="-"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 other machine learning libraries </a:t>
                      </a:r>
                      <a:endParaRPr sz="16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Database</a:t>
                      </a:r>
                      <a:r>
                        <a:rPr b="1" lang="en" sz="16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: Google Cloud Platform</a:t>
                      </a:r>
                      <a:endParaRPr b="1" sz="16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 used Google Cloud Storage in unison with Google BigQuery services to help store, query,  and analyze our database with over 60,000 entries quickly and efficiently.  </a:t>
                      </a:r>
                      <a:endParaRPr sz="16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50" y="1439675"/>
            <a:ext cx="1132075" cy="113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5572" y="-134325"/>
            <a:ext cx="2368302" cy="124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50" y="3275475"/>
            <a:ext cx="1132074" cy="113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