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77" r:id="rId3"/>
    <p:sldId id="258" r:id="rId4"/>
    <p:sldId id="278" r:id="rId5"/>
    <p:sldId id="259" r:id="rId6"/>
    <p:sldId id="282" r:id="rId7"/>
    <p:sldId id="261" r:id="rId8"/>
    <p:sldId id="283" r:id="rId9"/>
    <p:sldId id="262" r:id="rId10"/>
    <p:sldId id="284" r:id="rId11"/>
    <p:sldId id="263" r:id="rId12"/>
    <p:sldId id="286" r:id="rId13"/>
    <p:sldId id="285"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CFE1"/>
    <a:srgbClr val="4472C4"/>
    <a:srgbClr val="02263E"/>
    <a:srgbClr val="90D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47" d="100"/>
          <a:sy n="47" d="100"/>
        </p:scale>
        <p:origin x="2514" y="4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25.047"/>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52.96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5:46.090"/>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5:46.683"/>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5:49.97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5:50.96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5.509"/>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6.186"/>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6.919"/>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7.480"/>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8.234"/>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25.80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8.60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39.049"/>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40.18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41.616"/>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42.337"/>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7:49.33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8:13.48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19.730"/>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27.189"/>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27.87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26.360"/>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28.209"/>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28.896"/>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29.241"/>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54.807"/>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56.680"/>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57.013"/>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57.826"/>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59.166"/>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0:59.504"/>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00.46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26.705"/>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00.798"/>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01.16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01.995"/>
    </inkml:context>
    <inkml:brush xml:id="br0">
      <inkml:brushProperty name="width" value="0.05" units="cm"/>
      <inkml:brushProperty name="height" value="0.05" units="cm"/>
      <inkml:brushProperty name="ignorePressure" value="1"/>
    </inkml:brush>
  </inkml:definitions>
  <inkml:trace contextRef="#ctx0" brushRef="#br0">1 0,'10'0,"3"0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05.564"/>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05.91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0:59:54.293"/>
    </inkml:context>
    <inkml:brush xml:id="br0">
      <inkml:brushProperty name="width" value="0.05" units="cm"/>
      <inkml:brushProperty name="height" value="0.05" units="cm"/>
      <inkml:brushProperty name="ignorePressure" value="1"/>
    </inkml:brush>
  </inkml:definitions>
  <inkml:trace contextRef="#ctx0" brushRef="#br0">1 1,'9'0,"4"0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0:59:56.353"/>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0:59:57.52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0.758"/>
    </inkml:context>
    <inkml:brush xml:id="br0">
      <inkml:brushProperty name="width" value="0.05" units="cm"/>
      <inkml:brushProperty name="height" value="0.05" units="cm"/>
      <inkml:brushProperty name="ignorePressure" value="1"/>
    </inkml:brush>
  </inkml:definitions>
  <inkml:trace contextRef="#ctx0" brushRef="#br0">22 45,'-9'-19,"-4"-7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1.121"/>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27.571"/>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1.527"/>
    </inkml:context>
    <inkml:brush xml:id="br0">
      <inkml:brushProperty name="width" value="0.05" units="cm"/>
      <inkml:brushProperty name="height" value="0.05" units="cm"/>
      <inkml:brushProperty name="ignorePressure" value="1"/>
    </inkml:brush>
  </inkml:definitions>
  <inkml:trace contextRef="#ctx0" brushRef="#br0">1 23,'0'-10,"0"-3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8.394"/>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8.83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9.209"/>
    </inkml:context>
    <inkml:brush xml:id="br0">
      <inkml:brushProperty name="width" value="0.05" units="cm"/>
      <inkml:brushProperty name="height" value="0.05" units="cm"/>
      <inkml:brushProperty name="ignorePressure" value="1"/>
    </inkml:brush>
  </inkml:definitions>
  <inkml:trace contextRef="#ctx0" brushRef="#br0">56 1</inkml:trace>
  <inkml:trace contextRef="#ctx0" brushRef="#br0" timeOffset="1">0 170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39.745"/>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40.090"/>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56.263"/>
    </inkml:context>
    <inkml:brush xml:id="br0">
      <inkml:brushProperty name="width" value="0.05" units="cm"/>
      <inkml:brushProperty name="height" value="0.05" units="cm"/>
      <inkml:brushProperty name="ignorePressure" value="1"/>
    </inkml:brush>
  </inkml:definitions>
  <inkml:trace contextRef="#ctx0" brushRef="#br0">1 23,'0'-10,"0"-2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57.32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0.794"/>
    </inkml:context>
    <inkml:brush xml:id="br0">
      <inkml:brushProperty name="width" value="0.05" units="cm"/>
      <inkml:brushProperty name="height" value="0.05" units="cm"/>
      <inkml:brushProperty name="ignorePressure" value="1"/>
    </inkml:brush>
  </inkml:definitions>
  <inkml:trace contextRef="#ctx0" brushRef="#br0">23 1,'-10'0,"-2"0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1.295"/>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28.137"/>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1.64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2.267"/>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2.630"/>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5.125"/>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7.337"/>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7.839"/>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8.16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8.513"/>
    </inkml:context>
    <inkml:brush xml:id="br0">
      <inkml:brushProperty name="width" value="0.05" units="cm"/>
      <inkml:brushProperty name="height" value="0.05" units="cm"/>
      <inkml:brushProperty name="ignorePressure" value="1"/>
    </inkml:brush>
  </inkml:definitions>
  <inkml:trace contextRef="#ctx0" brushRef="#br0">1 0</inkml:trace>
  <inkml:trace contextRef="#ctx0" brushRef="#br0" timeOffset="1">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8.873"/>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9.344"/>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44.108"/>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09.706"/>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10.981"/>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12.66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15.121"/>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3:15.46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8:33.373"/>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8:46.62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8:47.19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8:47.544"/>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8:47.980"/>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44.949"/>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39.028"/>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1:46.918"/>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12:02.467"/>
    </inkml:context>
    <inkml:brush xml:id="br0">
      <inkml:brushProperty name="width" value="0.05" units="cm"/>
      <inkml:brushProperty name="height" value="0.05" units="cm"/>
      <inkml:brushProperty name="ignorePressure" value="1"/>
    </inkml:brush>
  </inkml:definitions>
  <inkml:trace contextRef="#ctx0" brushRef="#br0">1 0,'0'10,"0"3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41.874"/>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8T11:02:52.630"/>
    </inkml:context>
    <inkml:brush xml:id="br0">
      <inkml:brushProperty name="width" value="0.05" units="cm"/>
      <inkml:brushProperty name="height" value="0.05" units="cm"/>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29B76-3F6D-451F-BDA1-7A325726D96E}" type="datetimeFigureOut">
              <a:rPr lang="pt-BR" smtClean="0"/>
              <a:t>28/10/2025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CF225-6ED6-4C86-8624-424902685387}" type="slidenum">
              <a:rPr lang="pt-BR" smtClean="0"/>
              <a:t>‹nº›</a:t>
            </a:fld>
            <a:endParaRPr lang="pt-BR"/>
          </a:p>
        </p:txBody>
      </p:sp>
    </p:spTree>
    <p:extLst>
      <p:ext uri="{BB962C8B-B14F-4D97-AF65-F5344CB8AC3E}">
        <p14:creationId xmlns:p14="http://schemas.microsoft.com/office/powerpoint/2010/main" val="307123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4139581-352F-4F1B-AB35-AE1A57579FAD}" type="datetime1">
              <a:rPr lang="pt-BR" smtClean="0"/>
              <a:t>28/10/2025</a:t>
            </a:fld>
            <a:endParaRPr lang="pt-BR"/>
          </a:p>
        </p:txBody>
      </p:sp>
      <p:sp>
        <p:nvSpPr>
          <p:cNvPr id="5" name="Footer Placeholder 4"/>
          <p:cNvSpPr>
            <a:spLocks noGrp="1"/>
          </p:cNvSpPr>
          <p:nvPr>
            <p:ph type="ftr" sz="quarter" idx="11"/>
          </p:nvPr>
        </p:nvSpPr>
        <p:spPr/>
        <p:txBody>
          <a:bodyPr/>
          <a:lstStyle/>
          <a:p>
            <a:r>
              <a:rPr lang="pt-BR"/>
              <a:t>SIDNEY J. MACENO</a:t>
            </a:r>
          </a:p>
        </p:txBody>
      </p:sp>
      <p:sp>
        <p:nvSpPr>
          <p:cNvPr id="6" name="Slide Number Placeholder 5"/>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29612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533AFED-D6BC-42E9-AB19-CF7135A3F640}" type="datetime1">
              <a:rPr lang="pt-BR" smtClean="0"/>
              <a:t>28/10/2025</a:t>
            </a:fld>
            <a:endParaRPr lang="pt-BR"/>
          </a:p>
        </p:txBody>
      </p:sp>
      <p:sp>
        <p:nvSpPr>
          <p:cNvPr id="5" name="Footer Placeholder 4"/>
          <p:cNvSpPr>
            <a:spLocks noGrp="1"/>
          </p:cNvSpPr>
          <p:nvPr>
            <p:ph type="ftr" sz="quarter" idx="11"/>
          </p:nvPr>
        </p:nvSpPr>
        <p:spPr/>
        <p:txBody>
          <a:bodyPr/>
          <a:lstStyle/>
          <a:p>
            <a:r>
              <a:rPr lang="pt-BR"/>
              <a:t>SIDNEY J. MACENO</a:t>
            </a:r>
          </a:p>
        </p:txBody>
      </p:sp>
      <p:sp>
        <p:nvSpPr>
          <p:cNvPr id="6" name="Slide Number Placeholder 5"/>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44088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B395315-BC49-4F95-A53B-DAE66A83D446}" type="datetime1">
              <a:rPr lang="pt-BR" smtClean="0"/>
              <a:t>28/10/2025</a:t>
            </a:fld>
            <a:endParaRPr lang="pt-BR"/>
          </a:p>
        </p:txBody>
      </p:sp>
      <p:sp>
        <p:nvSpPr>
          <p:cNvPr id="5" name="Footer Placeholder 4"/>
          <p:cNvSpPr>
            <a:spLocks noGrp="1"/>
          </p:cNvSpPr>
          <p:nvPr>
            <p:ph type="ftr" sz="quarter" idx="11"/>
          </p:nvPr>
        </p:nvSpPr>
        <p:spPr/>
        <p:txBody>
          <a:bodyPr/>
          <a:lstStyle/>
          <a:p>
            <a:r>
              <a:rPr lang="pt-BR"/>
              <a:t>SIDNEY J. MACENO</a:t>
            </a:r>
          </a:p>
        </p:txBody>
      </p:sp>
      <p:sp>
        <p:nvSpPr>
          <p:cNvPr id="6" name="Slide Number Placeholder 5"/>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401118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6B49812-C797-46E7-8B7F-C19B8883F1A2}" type="datetime1">
              <a:rPr lang="pt-BR" smtClean="0"/>
              <a:t>28/10/2025</a:t>
            </a:fld>
            <a:endParaRPr lang="pt-BR"/>
          </a:p>
        </p:txBody>
      </p:sp>
      <p:sp>
        <p:nvSpPr>
          <p:cNvPr id="5" name="Footer Placeholder 4"/>
          <p:cNvSpPr>
            <a:spLocks noGrp="1"/>
          </p:cNvSpPr>
          <p:nvPr>
            <p:ph type="ftr" sz="quarter" idx="11"/>
          </p:nvPr>
        </p:nvSpPr>
        <p:spPr/>
        <p:txBody>
          <a:bodyPr/>
          <a:lstStyle/>
          <a:p>
            <a:r>
              <a:rPr lang="pt-BR"/>
              <a:t>SIDNEY J. MACENO</a:t>
            </a:r>
          </a:p>
        </p:txBody>
      </p:sp>
      <p:sp>
        <p:nvSpPr>
          <p:cNvPr id="6" name="Slide Number Placeholder 5"/>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248304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2CD86F2-7924-40D3-8C72-12E9F878E3C8}" type="datetime1">
              <a:rPr lang="pt-BR" smtClean="0"/>
              <a:t>28/10/2025</a:t>
            </a:fld>
            <a:endParaRPr lang="pt-BR"/>
          </a:p>
        </p:txBody>
      </p:sp>
      <p:sp>
        <p:nvSpPr>
          <p:cNvPr id="5" name="Footer Placeholder 4"/>
          <p:cNvSpPr>
            <a:spLocks noGrp="1"/>
          </p:cNvSpPr>
          <p:nvPr>
            <p:ph type="ftr" sz="quarter" idx="11"/>
          </p:nvPr>
        </p:nvSpPr>
        <p:spPr/>
        <p:txBody>
          <a:bodyPr/>
          <a:lstStyle/>
          <a:p>
            <a:r>
              <a:rPr lang="pt-BR"/>
              <a:t>SIDNEY J. MACENO</a:t>
            </a:r>
          </a:p>
        </p:txBody>
      </p:sp>
      <p:sp>
        <p:nvSpPr>
          <p:cNvPr id="6" name="Slide Number Placeholder 5"/>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267088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FE523B9-17E3-4751-A69B-B32C61E1369B}" type="datetime1">
              <a:rPr lang="pt-BR" smtClean="0"/>
              <a:t>28/10/2025</a:t>
            </a:fld>
            <a:endParaRPr lang="pt-BR"/>
          </a:p>
        </p:txBody>
      </p:sp>
      <p:sp>
        <p:nvSpPr>
          <p:cNvPr id="6" name="Footer Placeholder 5"/>
          <p:cNvSpPr>
            <a:spLocks noGrp="1"/>
          </p:cNvSpPr>
          <p:nvPr>
            <p:ph type="ftr" sz="quarter" idx="11"/>
          </p:nvPr>
        </p:nvSpPr>
        <p:spPr/>
        <p:txBody>
          <a:bodyPr/>
          <a:lstStyle/>
          <a:p>
            <a:r>
              <a:rPr lang="pt-BR"/>
              <a:t>SIDNEY J. MACENO</a:t>
            </a:r>
          </a:p>
        </p:txBody>
      </p:sp>
      <p:sp>
        <p:nvSpPr>
          <p:cNvPr id="7" name="Slide Number Placeholder 6"/>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295871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60ECE30-AB49-4AE0-84F4-535A3AA17050}" type="datetime1">
              <a:rPr lang="pt-BR" smtClean="0"/>
              <a:t>28/10/2025</a:t>
            </a:fld>
            <a:endParaRPr lang="pt-BR"/>
          </a:p>
        </p:txBody>
      </p:sp>
      <p:sp>
        <p:nvSpPr>
          <p:cNvPr id="8" name="Footer Placeholder 7"/>
          <p:cNvSpPr>
            <a:spLocks noGrp="1"/>
          </p:cNvSpPr>
          <p:nvPr>
            <p:ph type="ftr" sz="quarter" idx="11"/>
          </p:nvPr>
        </p:nvSpPr>
        <p:spPr/>
        <p:txBody>
          <a:bodyPr/>
          <a:lstStyle/>
          <a:p>
            <a:r>
              <a:rPr lang="pt-BR"/>
              <a:t>SIDNEY J. MACENO</a:t>
            </a:r>
          </a:p>
        </p:txBody>
      </p:sp>
      <p:sp>
        <p:nvSpPr>
          <p:cNvPr id="9" name="Slide Number Placeholder 8"/>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362004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EAE6D43-7E05-4FA0-99C9-1A8C85818A0B}" type="datetime1">
              <a:rPr lang="pt-BR" smtClean="0"/>
              <a:t>28/10/2025</a:t>
            </a:fld>
            <a:endParaRPr lang="pt-BR"/>
          </a:p>
        </p:txBody>
      </p:sp>
      <p:sp>
        <p:nvSpPr>
          <p:cNvPr id="4" name="Footer Placeholder 3"/>
          <p:cNvSpPr>
            <a:spLocks noGrp="1"/>
          </p:cNvSpPr>
          <p:nvPr>
            <p:ph type="ftr" sz="quarter" idx="11"/>
          </p:nvPr>
        </p:nvSpPr>
        <p:spPr/>
        <p:txBody>
          <a:bodyPr/>
          <a:lstStyle/>
          <a:p>
            <a:r>
              <a:rPr lang="pt-BR"/>
              <a:t>SIDNEY J. MACENO</a:t>
            </a:r>
          </a:p>
        </p:txBody>
      </p:sp>
      <p:sp>
        <p:nvSpPr>
          <p:cNvPr id="5" name="Slide Number Placeholder 4"/>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72544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3DBFD-06F9-438F-A9BB-8646F98F6819}" type="datetime1">
              <a:rPr lang="pt-BR" smtClean="0"/>
              <a:t>28/10/2025</a:t>
            </a:fld>
            <a:endParaRPr lang="pt-BR"/>
          </a:p>
        </p:txBody>
      </p:sp>
      <p:sp>
        <p:nvSpPr>
          <p:cNvPr id="3" name="Footer Placeholder 2"/>
          <p:cNvSpPr>
            <a:spLocks noGrp="1"/>
          </p:cNvSpPr>
          <p:nvPr>
            <p:ph type="ftr" sz="quarter" idx="11"/>
          </p:nvPr>
        </p:nvSpPr>
        <p:spPr/>
        <p:txBody>
          <a:bodyPr/>
          <a:lstStyle/>
          <a:p>
            <a:r>
              <a:rPr lang="pt-BR"/>
              <a:t>SIDNEY J. MACENO</a:t>
            </a:r>
          </a:p>
        </p:txBody>
      </p:sp>
      <p:sp>
        <p:nvSpPr>
          <p:cNvPr id="4" name="Slide Number Placeholder 3"/>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668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4F0D28D-ED73-4378-ACDA-4A17AB501DE4}" type="datetime1">
              <a:rPr lang="pt-BR" smtClean="0"/>
              <a:t>28/10/2025</a:t>
            </a:fld>
            <a:endParaRPr lang="pt-BR"/>
          </a:p>
        </p:txBody>
      </p:sp>
      <p:sp>
        <p:nvSpPr>
          <p:cNvPr id="6" name="Footer Placeholder 5"/>
          <p:cNvSpPr>
            <a:spLocks noGrp="1"/>
          </p:cNvSpPr>
          <p:nvPr>
            <p:ph type="ftr" sz="quarter" idx="11"/>
          </p:nvPr>
        </p:nvSpPr>
        <p:spPr/>
        <p:txBody>
          <a:bodyPr/>
          <a:lstStyle/>
          <a:p>
            <a:r>
              <a:rPr lang="pt-BR"/>
              <a:t>SIDNEY J. MACENO</a:t>
            </a:r>
          </a:p>
        </p:txBody>
      </p:sp>
      <p:sp>
        <p:nvSpPr>
          <p:cNvPr id="7" name="Slide Number Placeholder 6"/>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211965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CFFC08A-11E6-40DB-B233-BBB2AA4824F4}" type="datetime1">
              <a:rPr lang="pt-BR" smtClean="0"/>
              <a:t>28/10/2025</a:t>
            </a:fld>
            <a:endParaRPr lang="pt-BR"/>
          </a:p>
        </p:txBody>
      </p:sp>
      <p:sp>
        <p:nvSpPr>
          <p:cNvPr id="6" name="Footer Placeholder 5"/>
          <p:cNvSpPr>
            <a:spLocks noGrp="1"/>
          </p:cNvSpPr>
          <p:nvPr>
            <p:ph type="ftr" sz="quarter" idx="11"/>
          </p:nvPr>
        </p:nvSpPr>
        <p:spPr/>
        <p:txBody>
          <a:bodyPr/>
          <a:lstStyle/>
          <a:p>
            <a:r>
              <a:rPr lang="pt-BR"/>
              <a:t>SIDNEY J. MACENO</a:t>
            </a:r>
          </a:p>
        </p:txBody>
      </p:sp>
      <p:sp>
        <p:nvSpPr>
          <p:cNvPr id="7" name="Slide Number Placeholder 6"/>
          <p:cNvSpPr>
            <a:spLocks noGrp="1"/>
          </p:cNvSpPr>
          <p:nvPr>
            <p:ph type="sldNum" sz="quarter" idx="12"/>
          </p:nvPr>
        </p:nvSpPr>
        <p:spPr/>
        <p:txBody>
          <a:bodyPr/>
          <a:lstStyle/>
          <a:p>
            <a:fld id="{F5596428-7E5F-4D2B-9A48-B8AEEA7348E7}" type="slidenum">
              <a:rPr lang="pt-BR" smtClean="0"/>
              <a:t>‹nº›</a:t>
            </a:fld>
            <a:endParaRPr lang="pt-BR"/>
          </a:p>
        </p:txBody>
      </p:sp>
    </p:spTree>
    <p:extLst>
      <p:ext uri="{BB962C8B-B14F-4D97-AF65-F5344CB8AC3E}">
        <p14:creationId xmlns:p14="http://schemas.microsoft.com/office/powerpoint/2010/main" val="79962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498691C9-EA1E-4FAA-B59A-EAEB881E0864}" type="datetime1">
              <a:rPr lang="pt-BR" smtClean="0"/>
              <a:t>28/10/2025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SIDNEY J. MACENO</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F5596428-7E5F-4D2B-9A48-B8AEEA7348E7}" type="slidenum">
              <a:rPr lang="pt-BR" smtClean="0"/>
              <a:t>‹nº›</a:t>
            </a:fld>
            <a:endParaRPr lang="pt-BR"/>
          </a:p>
        </p:txBody>
      </p:sp>
    </p:spTree>
    <p:extLst>
      <p:ext uri="{BB962C8B-B14F-4D97-AF65-F5344CB8AC3E}">
        <p14:creationId xmlns:p14="http://schemas.microsoft.com/office/powerpoint/2010/main" val="261751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customXml" Target="../ink/ink13.xml"/><Relationship Id="rId26" Type="http://schemas.openxmlformats.org/officeDocument/2006/relationships/customXml" Target="../ink/ink21.xml"/><Relationship Id="rId39" Type="http://schemas.openxmlformats.org/officeDocument/2006/relationships/customXml" Target="../ink/ink34.xml"/><Relationship Id="rId3" Type="http://schemas.openxmlformats.org/officeDocument/2006/relationships/image" Target="../media/image2.png"/><Relationship Id="rId21" Type="http://schemas.openxmlformats.org/officeDocument/2006/relationships/customXml" Target="../ink/ink16.xml"/><Relationship Id="rId34" Type="http://schemas.openxmlformats.org/officeDocument/2006/relationships/customXml" Target="../ink/ink29.xml"/><Relationship Id="rId42" Type="http://schemas.openxmlformats.org/officeDocument/2006/relationships/customXml" Target="../ink/ink37.xml"/><Relationship Id="rId47" Type="http://schemas.openxmlformats.org/officeDocument/2006/relationships/customXml" Target="../ink/ink42.xml"/><Relationship Id="rId50" Type="http://schemas.openxmlformats.org/officeDocument/2006/relationships/customXml" Target="../ink/ink44.xml"/><Relationship Id="rId7" Type="http://schemas.openxmlformats.org/officeDocument/2006/relationships/customXml" Target="../ink/ink2.xml"/><Relationship Id="rId12" Type="http://schemas.openxmlformats.org/officeDocument/2006/relationships/customXml" Target="../ink/ink7.xml"/><Relationship Id="rId17" Type="http://schemas.openxmlformats.org/officeDocument/2006/relationships/customXml" Target="../ink/ink12.xml"/><Relationship Id="rId25" Type="http://schemas.openxmlformats.org/officeDocument/2006/relationships/customXml" Target="../ink/ink20.xml"/><Relationship Id="rId33" Type="http://schemas.openxmlformats.org/officeDocument/2006/relationships/customXml" Target="../ink/ink28.xml"/><Relationship Id="rId38" Type="http://schemas.openxmlformats.org/officeDocument/2006/relationships/customXml" Target="../ink/ink33.xml"/><Relationship Id="rId46" Type="http://schemas.openxmlformats.org/officeDocument/2006/relationships/customXml" Target="../ink/ink41.xml"/><Relationship Id="rId2" Type="http://schemas.openxmlformats.org/officeDocument/2006/relationships/image" Target="../media/image1.png"/><Relationship Id="rId16" Type="http://schemas.openxmlformats.org/officeDocument/2006/relationships/customXml" Target="../ink/ink11.xml"/><Relationship Id="rId20" Type="http://schemas.openxmlformats.org/officeDocument/2006/relationships/customXml" Target="../ink/ink15.xml"/><Relationship Id="rId29" Type="http://schemas.openxmlformats.org/officeDocument/2006/relationships/customXml" Target="../ink/ink24.xml"/><Relationship Id="rId41" Type="http://schemas.openxmlformats.org/officeDocument/2006/relationships/customXml" Target="../ink/ink36.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6.xml"/><Relationship Id="rId24" Type="http://schemas.openxmlformats.org/officeDocument/2006/relationships/customXml" Target="../ink/ink19.xml"/><Relationship Id="rId32" Type="http://schemas.openxmlformats.org/officeDocument/2006/relationships/customXml" Target="../ink/ink27.xml"/><Relationship Id="rId37" Type="http://schemas.openxmlformats.org/officeDocument/2006/relationships/customXml" Target="../ink/ink32.xml"/><Relationship Id="rId40" Type="http://schemas.openxmlformats.org/officeDocument/2006/relationships/customXml" Target="../ink/ink35.xml"/><Relationship Id="rId45" Type="http://schemas.openxmlformats.org/officeDocument/2006/relationships/customXml" Target="../ink/ink40.xml"/><Relationship Id="rId5" Type="http://schemas.openxmlformats.org/officeDocument/2006/relationships/customXml" Target="../ink/ink1.xml"/><Relationship Id="rId15" Type="http://schemas.openxmlformats.org/officeDocument/2006/relationships/customXml" Target="../ink/ink10.xml"/><Relationship Id="rId23" Type="http://schemas.openxmlformats.org/officeDocument/2006/relationships/customXml" Target="../ink/ink18.xml"/><Relationship Id="rId28" Type="http://schemas.openxmlformats.org/officeDocument/2006/relationships/customXml" Target="../ink/ink23.xml"/><Relationship Id="rId36" Type="http://schemas.openxmlformats.org/officeDocument/2006/relationships/customXml" Target="../ink/ink31.xml"/><Relationship Id="rId49" Type="http://schemas.openxmlformats.org/officeDocument/2006/relationships/customXml" Target="../ink/ink43.xml"/><Relationship Id="rId10" Type="http://schemas.openxmlformats.org/officeDocument/2006/relationships/customXml" Target="../ink/ink5.xml"/><Relationship Id="rId19" Type="http://schemas.openxmlformats.org/officeDocument/2006/relationships/customXml" Target="../ink/ink14.xml"/><Relationship Id="rId31" Type="http://schemas.openxmlformats.org/officeDocument/2006/relationships/customXml" Target="../ink/ink26.xml"/><Relationship Id="rId44" Type="http://schemas.openxmlformats.org/officeDocument/2006/relationships/customXml" Target="../ink/ink39.xml"/><Relationship Id="rId4" Type="http://schemas.microsoft.com/office/2007/relationships/hdphoto" Target="../media/hdphoto1.wdp"/><Relationship Id="rId9" Type="http://schemas.openxmlformats.org/officeDocument/2006/relationships/customXml" Target="../ink/ink4.xml"/><Relationship Id="rId14" Type="http://schemas.openxmlformats.org/officeDocument/2006/relationships/customXml" Target="../ink/ink9.xml"/><Relationship Id="rId22" Type="http://schemas.openxmlformats.org/officeDocument/2006/relationships/customXml" Target="../ink/ink17.xml"/><Relationship Id="rId27" Type="http://schemas.openxmlformats.org/officeDocument/2006/relationships/customXml" Target="../ink/ink22.xml"/><Relationship Id="rId30" Type="http://schemas.openxmlformats.org/officeDocument/2006/relationships/customXml" Target="../ink/ink25.xml"/><Relationship Id="rId35" Type="http://schemas.openxmlformats.org/officeDocument/2006/relationships/customXml" Target="../ink/ink30.xml"/><Relationship Id="rId43" Type="http://schemas.openxmlformats.org/officeDocument/2006/relationships/customXml" Target="../ink/ink38.xml"/><Relationship Id="rId48" Type="http://schemas.openxmlformats.org/officeDocument/2006/relationships/image" Target="../media/image4.png"/><Relationship Id="rId8" Type="http://schemas.openxmlformats.org/officeDocument/2006/relationships/customXml" Target="../ink/ink3.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idJM/prompts-criar-ebook-aula-de-FelipeAguiar-Sidney"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customXml" Target="../ink/ink51.xml"/><Relationship Id="rId18" Type="http://schemas.openxmlformats.org/officeDocument/2006/relationships/customXml" Target="../ink/ink55.xml"/><Relationship Id="rId26" Type="http://schemas.openxmlformats.org/officeDocument/2006/relationships/customXml" Target="../ink/ink63.xml"/><Relationship Id="rId39" Type="http://schemas.openxmlformats.org/officeDocument/2006/relationships/customXml" Target="../ink/ink75.xml"/><Relationship Id="rId3" Type="http://schemas.openxmlformats.org/officeDocument/2006/relationships/customXml" Target="../ink/ink45.xml"/><Relationship Id="rId21" Type="http://schemas.openxmlformats.org/officeDocument/2006/relationships/customXml" Target="../ink/ink58.xml"/><Relationship Id="rId34" Type="http://schemas.openxmlformats.org/officeDocument/2006/relationships/customXml" Target="../ink/ink70.xml"/><Relationship Id="rId42" Type="http://schemas.openxmlformats.org/officeDocument/2006/relationships/customXml" Target="../ink/ink78.xml"/><Relationship Id="rId7" Type="http://schemas.openxmlformats.org/officeDocument/2006/relationships/customXml" Target="../ink/ink47.xml"/><Relationship Id="rId12" Type="http://schemas.openxmlformats.org/officeDocument/2006/relationships/image" Target="../media/image7.png"/><Relationship Id="rId17" Type="http://schemas.openxmlformats.org/officeDocument/2006/relationships/customXml" Target="../ink/ink54.xml"/><Relationship Id="rId25" Type="http://schemas.openxmlformats.org/officeDocument/2006/relationships/customXml" Target="../ink/ink62.xml"/><Relationship Id="rId33" Type="http://schemas.openxmlformats.org/officeDocument/2006/relationships/customXml" Target="../ink/ink69.xml"/><Relationship Id="rId38" Type="http://schemas.openxmlformats.org/officeDocument/2006/relationships/customXml" Target="../ink/ink74.xml"/><Relationship Id="rId46" Type="http://schemas.openxmlformats.org/officeDocument/2006/relationships/customXml" Target="../ink/ink82.xml"/><Relationship Id="rId2" Type="http://schemas.openxmlformats.org/officeDocument/2006/relationships/image" Target="../media/image5.png"/><Relationship Id="rId16" Type="http://schemas.openxmlformats.org/officeDocument/2006/relationships/image" Target="../media/image8.png"/><Relationship Id="rId20" Type="http://schemas.openxmlformats.org/officeDocument/2006/relationships/customXml" Target="../ink/ink57.xml"/><Relationship Id="rId29" Type="http://schemas.openxmlformats.org/officeDocument/2006/relationships/customXml" Target="../ink/ink66.xml"/><Relationship Id="rId41" Type="http://schemas.openxmlformats.org/officeDocument/2006/relationships/customXml" Target="../ink/ink77.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0.xml"/><Relationship Id="rId24" Type="http://schemas.openxmlformats.org/officeDocument/2006/relationships/customXml" Target="../ink/ink61.xml"/><Relationship Id="rId32" Type="http://schemas.openxmlformats.org/officeDocument/2006/relationships/customXml" Target="../ink/ink68.xml"/><Relationship Id="rId37" Type="http://schemas.openxmlformats.org/officeDocument/2006/relationships/customXml" Target="../ink/ink73.xml"/><Relationship Id="rId40" Type="http://schemas.openxmlformats.org/officeDocument/2006/relationships/customXml" Target="../ink/ink76.xml"/><Relationship Id="rId45" Type="http://schemas.openxmlformats.org/officeDocument/2006/relationships/customXml" Target="../ink/ink81.xml"/><Relationship Id="rId5" Type="http://schemas.openxmlformats.org/officeDocument/2006/relationships/customXml" Target="../ink/ink46.xml"/><Relationship Id="rId15" Type="http://schemas.openxmlformats.org/officeDocument/2006/relationships/customXml" Target="../ink/ink53.xml"/><Relationship Id="rId23" Type="http://schemas.openxmlformats.org/officeDocument/2006/relationships/customXml" Target="../ink/ink60.xml"/><Relationship Id="rId28" Type="http://schemas.openxmlformats.org/officeDocument/2006/relationships/customXml" Target="../ink/ink65.xml"/><Relationship Id="rId36" Type="http://schemas.openxmlformats.org/officeDocument/2006/relationships/customXml" Target="../ink/ink72.xml"/><Relationship Id="rId10" Type="http://schemas.openxmlformats.org/officeDocument/2006/relationships/customXml" Target="../ink/ink49.xml"/><Relationship Id="rId19" Type="http://schemas.openxmlformats.org/officeDocument/2006/relationships/customXml" Target="../ink/ink56.xml"/><Relationship Id="rId31" Type="http://schemas.openxmlformats.org/officeDocument/2006/relationships/image" Target="../media/image9.png"/><Relationship Id="rId44" Type="http://schemas.openxmlformats.org/officeDocument/2006/relationships/customXml" Target="../ink/ink80.xml"/><Relationship Id="rId4" Type="http://schemas.openxmlformats.org/officeDocument/2006/relationships/image" Target="../media/image4.png"/><Relationship Id="rId9" Type="http://schemas.openxmlformats.org/officeDocument/2006/relationships/image" Target="../media/image6.png"/><Relationship Id="rId14" Type="http://schemas.openxmlformats.org/officeDocument/2006/relationships/customXml" Target="../ink/ink52.xml"/><Relationship Id="rId22" Type="http://schemas.openxmlformats.org/officeDocument/2006/relationships/customXml" Target="../ink/ink59.xml"/><Relationship Id="rId27" Type="http://schemas.openxmlformats.org/officeDocument/2006/relationships/customXml" Target="../ink/ink64.xml"/><Relationship Id="rId30" Type="http://schemas.openxmlformats.org/officeDocument/2006/relationships/customXml" Target="../ink/ink67.xml"/><Relationship Id="rId35" Type="http://schemas.openxmlformats.org/officeDocument/2006/relationships/customXml" Target="../ink/ink71.xml"/><Relationship Id="rId43" Type="http://schemas.openxmlformats.org/officeDocument/2006/relationships/customXml" Target="../ink/ink7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8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EC0A6F9-7DDF-4575-94ED-B2CFD9FCE51E}"/>
              </a:ext>
            </a:extLst>
          </p:cNvPr>
          <p:cNvSpPr/>
          <p:nvPr/>
        </p:nvSpPr>
        <p:spPr>
          <a:xfrm>
            <a:off x="0" y="0"/>
            <a:ext cx="9601200" cy="12801600"/>
          </a:xfrm>
          <a:prstGeom prst="rect">
            <a:avLst/>
          </a:prstGeom>
          <a:solidFill>
            <a:srgbClr val="64CF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descr="Uma imagem contendo segurando, homem, luz&#10;&#10;Descrição gerada automaticamente">
            <a:extLst>
              <a:ext uri="{FF2B5EF4-FFF2-40B4-BE49-F238E27FC236}">
                <a16:creationId xmlns:a16="http://schemas.microsoft.com/office/drawing/2014/main" id="{79B2DA99-0F5C-446C-8458-A6F4C5AD3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01200" cy="12801600"/>
          </a:xfrm>
          <a:prstGeom prst="rect">
            <a:avLst/>
          </a:prstGeom>
          <a:ln>
            <a:noFill/>
          </a:ln>
        </p:spPr>
      </p:pic>
      <p:pic>
        <p:nvPicPr>
          <p:cNvPr id="7" name="Imagem 6" descr="Logotipo, Ícone&#10;&#10;Descrição gerada automaticamente">
            <a:extLst>
              <a:ext uri="{FF2B5EF4-FFF2-40B4-BE49-F238E27FC236}">
                <a16:creationId xmlns:a16="http://schemas.microsoft.com/office/drawing/2014/main" id="{DE8C21D1-3CAB-437A-B254-4435136D7842}"/>
              </a:ext>
            </a:extLst>
          </p:cNvPr>
          <p:cNvPicPr>
            <a:picLocks noChangeAspect="1"/>
          </p:cNvPicPr>
          <p:nvPr/>
        </p:nvPicPr>
        <p:blipFill>
          <a:blip r:embed="rId3">
            <a:duotone>
              <a:prstClr val="black"/>
              <a:schemeClr val="accent5">
                <a:lumMod val="50000"/>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061857" y="7609116"/>
            <a:ext cx="5399314" cy="5399314"/>
          </a:xfrm>
          <a:prstGeom prst="rect">
            <a:avLst/>
          </a:prstGeom>
        </p:spPr>
      </p:pic>
      <p:sp>
        <p:nvSpPr>
          <p:cNvPr id="8" name="CaixaDeTexto 7">
            <a:extLst>
              <a:ext uri="{FF2B5EF4-FFF2-40B4-BE49-F238E27FC236}">
                <a16:creationId xmlns:a16="http://schemas.microsoft.com/office/drawing/2014/main" id="{476B9DC1-8263-47C4-B3DB-0BFBDE446F39}"/>
              </a:ext>
            </a:extLst>
          </p:cNvPr>
          <p:cNvSpPr txBox="1"/>
          <p:nvPr/>
        </p:nvSpPr>
        <p:spPr>
          <a:xfrm>
            <a:off x="391886" y="3396343"/>
            <a:ext cx="7532914" cy="827314"/>
          </a:xfrm>
          <a:prstGeom prst="rect">
            <a:avLst/>
          </a:prstGeom>
          <a:noFill/>
        </p:spPr>
        <p:txBody>
          <a:bodyPr wrap="square" rtlCol="0">
            <a:spAutoFit/>
          </a:bodyPr>
          <a:lstStyle/>
          <a:p>
            <a:endParaRPr lang="pt-BR" dirty="0"/>
          </a:p>
        </p:txBody>
      </p:sp>
      <mc:AlternateContent xmlns:mc="http://schemas.openxmlformats.org/markup-compatibility/2006" xmlns:p14="http://schemas.microsoft.com/office/powerpoint/2010/main">
        <mc:Choice Requires="p14">
          <p:contentPart p14:bwMode="auto" r:id="rId5">
            <p14:nvContentPartPr>
              <p14:cNvPr id="4" name="Tinta 3">
                <a:extLst>
                  <a:ext uri="{FF2B5EF4-FFF2-40B4-BE49-F238E27FC236}">
                    <a16:creationId xmlns:a16="http://schemas.microsoft.com/office/drawing/2014/main" id="{142AC02D-9BA8-467B-B70B-9DA11E2D8F85}"/>
                  </a:ext>
                </a:extLst>
              </p14:cNvPr>
              <p14:cNvContentPartPr/>
              <p14:nvPr/>
            </p14:nvContentPartPr>
            <p14:xfrm>
              <a:off x="4957480" y="11520840"/>
              <a:ext cx="360" cy="360"/>
            </p14:xfrm>
          </p:contentPart>
        </mc:Choice>
        <mc:Fallback xmlns="">
          <p:pic>
            <p:nvPicPr>
              <p:cNvPr id="4" name="Tinta 3">
                <a:extLst>
                  <a:ext uri="{FF2B5EF4-FFF2-40B4-BE49-F238E27FC236}">
                    <a16:creationId xmlns:a16="http://schemas.microsoft.com/office/drawing/2014/main" id="{142AC02D-9BA8-467B-B70B-9DA11E2D8F85}"/>
                  </a:ext>
                </a:extLst>
              </p:cNvPr>
              <p:cNvPicPr/>
              <p:nvPr/>
            </p:nvPicPr>
            <p:blipFill>
              <a:blip r:embed="rId6"/>
              <a:stretch>
                <a:fillRect/>
              </a:stretch>
            </p:blipFill>
            <p:spPr>
              <a:xfrm>
                <a:off x="4948840" y="11512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Tinta 5">
                <a:extLst>
                  <a:ext uri="{FF2B5EF4-FFF2-40B4-BE49-F238E27FC236}">
                    <a16:creationId xmlns:a16="http://schemas.microsoft.com/office/drawing/2014/main" id="{39708735-C69D-4528-9438-DF44881F4EBE}"/>
                  </a:ext>
                </a:extLst>
              </p14:cNvPr>
              <p14:cNvContentPartPr/>
              <p14:nvPr/>
            </p14:nvContentPartPr>
            <p14:xfrm>
              <a:off x="5241880" y="12232200"/>
              <a:ext cx="360" cy="360"/>
            </p14:xfrm>
          </p:contentPart>
        </mc:Choice>
        <mc:Fallback xmlns="">
          <p:pic>
            <p:nvPicPr>
              <p:cNvPr id="6" name="Tinta 5">
                <a:extLst>
                  <a:ext uri="{FF2B5EF4-FFF2-40B4-BE49-F238E27FC236}">
                    <a16:creationId xmlns:a16="http://schemas.microsoft.com/office/drawing/2014/main" id="{39708735-C69D-4528-9438-DF44881F4EBE}"/>
                  </a:ext>
                </a:extLst>
              </p:cNvPr>
              <p:cNvPicPr/>
              <p:nvPr/>
            </p:nvPicPr>
            <p:blipFill>
              <a:blip r:embed="rId6"/>
              <a:stretch>
                <a:fillRect/>
              </a:stretch>
            </p:blipFill>
            <p:spPr>
              <a:xfrm>
                <a:off x="5232880" y="12223200"/>
                <a:ext cx="18000" cy="18000"/>
              </a:xfrm>
              <a:prstGeom prst="rect">
                <a:avLst/>
              </a:prstGeom>
            </p:spPr>
          </p:pic>
        </mc:Fallback>
      </mc:AlternateContent>
      <p:grpSp>
        <p:nvGrpSpPr>
          <p:cNvPr id="13" name="Agrupar 12">
            <a:extLst>
              <a:ext uri="{FF2B5EF4-FFF2-40B4-BE49-F238E27FC236}">
                <a16:creationId xmlns:a16="http://schemas.microsoft.com/office/drawing/2014/main" id="{596E41D9-FEF3-4B89-8875-78683AE78242}"/>
              </a:ext>
            </a:extLst>
          </p:cNvPr>
          <p:cNvGrpSpPr/>
          <p:nvPr/>
        </p:nvGrpSpPr>
        <p:grpSpPr>
          <a:xfrm>
            <a:off x="5181040" y="12191520"/>
            <a:ext cx="360" cy="360"/>
            <a:chOff x="5181040" y="12191520"/>
            <a:chExt cx="360" cy="360"/>
          </a:xfrm>
        </p:grpSpPr>
        <mc:AlternateContent xmlns:mc="http://schemas.openxmlformats.org/markup-compatibility/2006" xmlns:p14="http://schemas.microsoft.com/office/powerpoint/2010/main">
          <mc:Choice Requires="p14">
            <p:contentPart p14:bwMode="auto" r:id="rId8">
              <p14:nvContentPartPr>
                <p14:cNvPr id="9" name="Tinta 8">
                  <a:extLst>
                    <a:ext uri="{FF2B5EF4-FFF2-40B4-BE49-F238E27FC236}">
                      <a16:creationId xmlns:a16="http://schemas.microsoft.com/office/drawing/2014/main" id="{42A39861-CC83-4C54-A003-39F643E04E82}"/>
                    </a:ext>
                  </a:extLst>
                </p14:cNvPr>
                <p14:cNvContentPartPr/>
                <p14:nvPr/>
              </p14:nvContentPartPr>
              <p14:xfrm>
                <a:off x="5181040" y="12191520"/>
                <a:ext cx="360" cy="360"/>
              </p14:xfrm>
            </p:contentPart>
          </mc:Choice>
          <mc:Fallback xmlns="">
            <p:pic>
              <p:nvPicPr>
                <p:cNvPr id="9" name="Tinta 8">
                  <a:extLst>
                    <a:ext uri="{FF2B5EF4-FFF2-40B4-BE49-F238E27FC236}">
                      <a16:creationId xmlns:a16="http://schemas.microsoft.com/office/drawing/2014/main" id="{42A39861-CC83-4C54-A003-39F643E04E82}"/>
                    </a:ext>
                  </a:extLst>
                </p:cNvPr>
                <p:cNvPicPr/>
                <p:nvPr/>
              </p:nvPicPr>
              <p:blipFill>
                <a:blip r:embed="rId6"/>
                <a:stretch>
                  <a:fillRect/>
                </a:stretch>
              </p:blipFill>
              <p:spPr>
                <a:xfrm>
                  <a:off x="5172400" y="12182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Tinta 9">
                  <a:extLst>
                    <a:ext uri="{FF2B5EF4-FFF2-40B4-BE49-F238E27FC236}">
                      <a16:creationId xmlns:a16="http://schemas.microsoft.com/office/drawing/2014/main" id="{E3942B56-2BE4-478A-A691-2C63830DCDDC}"/>
                    </a:ext>
                  </a:extLst>
                </p14:cNvPr>
                <p14:cNvContentPartPr/>
                <p14:nvPr/>
              </p14:nvContentPartPr>
              <p14:xfrm>
                <a:off x="5181040" y="12191520"/>
                <a:ext cx="360" cy="360"/>
              </p14:xfrm>
            </p:contentPart>
          </mc:Choice>
          <mc:Fallback xmlns="">
            <p:pic>
              <p:nvPicPr>
                <p:cNvPr id="10" name="Tinta 9">
                  <a:extLst>
                    <a:ext uri="{FF2B5EF4-FFF2-40B4-BE49-F238E27FC236}">
                      <a16:creationId xmlns:a16="http://schemas.microsoft.com/office/drawing/2014/main" id="{E3942B56-2BE4-478A-A691-2C63830DCDDC}"/>
                    </a:ext>
                  </a:extLst>
                </p:cNvPr>
                <p:cNvPicPr/>
                <p:nvPr/>
              </p:nvPicPr>
              <p:blipFill>
                <a:blip r:embed="rId6"/>
                <a:stretch>
                  <a:fillRect/>
                </a:stretch>
              </p:blipFill>
              <p:spPr>
                <a:xfrm>
                  <a:off x="5172400" y="1218252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Tinta 10">
                <a:extLst>
                  <a:ext uri="{FF2B5EF4-FFF2-40B4-BE49-F238E27FC236}">
                    <a16:creationId xmlns:a16="http://schemas.microsoft.com/office/drawing/2014/main" id="{74F5F3EE-AC12-413E-A36B-106C9BBEFAB1}"/>
                  </a:ext>
                </a:extLst>
              </p14:cNvPr>
              <p14:cNvContentPartPr/>
              <p14:nvPr/>
            </p14:nvContentPartPr>
            <p14:xfrm>
              <a:off x="4897000" y="11967960"/>
              <a:ext cx="360" cy="360"/>
            </p14:xfrm>
          </p:contentPart>
        </mc:Choice>
        <mc:Fallback xmlns="">
          <p:pic>
            <p:nvPicPr>
              <p:cNvPr id="11" name="Tinta 10">
                <a:extLst>
                  <a:ext uri="{FF2B5EF4-FFF2-40B4-BE49-F238E27FC236}">
                    <a16:creationId xmlns:a16="http://schemas.microsoft.com/office/drawing/2014/main" id="{74F5F3EE-AC12-413E-A36B-106C9BBEFAB1}"/>
                  </a:ext>
                </a:extLst>
              </p:cNvPr>
              <p:cNvPicPr/>
              <p:nvPr/>
            </p:nvPicPr>
            <p:blipFill>
              <a:blip r:embed="rId6"/>
              <a:stretch>
                <a:fillRect/>
              </a:stretch>
            </p:blipFill>
            <p:spPr>
              <a:xfrm>
                <a:off x="4888000" y="11959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Tinta 11">
                <a:extLst>
                  <a:ext uri="{FF2B5EF4-FFF2-40B4-BE49-F238E27FC236}">
                    <a16:creationId xmlns:a16="http://schemas.microsoft.com/office/drawing/2014/main" id="{C42E5451-C069-4EC6-AEB8-D09AB7B98E95}"/>
                  </a:ext>
                </a:extLst>
              </p14:cNvPr>
              <p14:cNvContentPartPr/>
              <p14:nvPr/>
            </p14:nvContentPartPr>
            <p14:xfrm>
              <a:off x="4287160" y="12334440"/>
              <a:ext cx="360" cy="360"/>
            </p14:xfrm>
          </p:contentPart>
        </mc:Choice>
        <mc:Fallback xmlns="">
          <p:pic>
            <p:nvPicPr>
              <p:cNvPr id="12" name="Tinta 11">
                <a:extLst>
                  <a:ext uri="{FF2B5EF4-FFF2-40B4-BE49-F238E27FC236}">
                    <a16:creationId xmlns:a16="http://schemas.microsoft.com/office/drawing/2014/main" id="{C42E5451-C069-4EC6-AEB8-D09AB7B98E95}"/>
                  </a:ext>
                </a:extLst>
              </p:cNvPr>
              <p:cNvPicPr/>
              <p:nvPr/>
            </p:nvPicPr>
            <p:blipFill>
              <a:blip r:embed="rId6"/>
              <a:stretch>
                <a:fillRect/>
              </a:stretch>
            </p:blipFill>
            <p:spPr>
              <a:xfrm>
                <a:off x="4278520" y="12325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Tinta 13">
                <a:extLst>
                  <a:ext uri="{FF2B5EF4-FFF2-40B4-BE49-F238E27FC236}">
                    <a16:creationId xmlns:a16="http://schemas.microsoft.com/office/drawing/2014/main" id="{75C8732E-88A1-4017-B521-39A486317649}"/>
                  </a:ext>
                </a:extLst>
              </p14:cNvPr>
              <p14:cNvContentPartPr/>
              <p14:nvPr/>
            </p14:nvContentPartPr>
            <p14:xfrm>
              <a:off x="4916800" y="11825760"/>
              <a:ext cx="360" cy="360"/>
            </p14:xfrm>
          </p:contentPart>
        </mc:Choice>
        <mc:Fallback xmlns="">
          <p:pic>
            <p:nvPicPr>
              <p:cNvPr id="14" name="Tinta 13">
                <a:extLst>
                  <a:ext uri="{FF2B5EF4-FFF2-40B4-BE49-F238E27FC236}">
                    <a16:creationId xmlns:a16="http://schemas.microsoft.com/office/drawing/2014/main" id="{75C8732E-88A1-4017-B521-39A486317649}"/>
                  </a:ext>
                </a:extLst>
              </p:cNvPr>
              <p:cNvPicPr/>
              <p:nvPr/>
            </p:nvPicPr>
            <p:blipFill>
              <a:blip r:embed="rId6"/>
              <a:stretch>
                <a:fillRect/>
              </a:stretch>
            </p:blipFill>
            <p:spPr>
              <a:xfrm>
                <a:off x="4908160" y="11817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Tinta 14">
                <a:extLst>
                  <a:ext uri="{FF2B5EF4-FFF2-40B4-BE49-F238E27FC236}">
                    <a16:creationId xmlns:a16="http://schemas.microsoft.com/office/drawing/2014/main" id="{DF9FF343-7A0B-4D22-95AC-E0943BE5B0F4}"/>
                  </a:ext>
                </a:extLst>
              </p14:cNvPr>
              <p14:cNvContentPartPr/>
              <p14:nvPr/>
            </p14:nvContentPartPr>
            <p14:xfrm>
              <a:off x="4876120" y="12191520"/>
              <a:ext cx="360" cy="360"/>
            </p14:xfrm>
          </p:contentPart>
        </mc:Choice>
        <mc:Fallback xmlns="">
          <p:pic>
            <p:nvPicPr>
              <p:cNvPr id="15" name="Tinta 14">
                <a:extLst>
                  <a:ext uri="{FF2B5EF4-FFF2-40B4-BE49-F238E27FC236}">
                    <a16:creationId xmlns:a16="http://schemas.microsoft.com/office/drawing/2014/main" id="{DF9FF343-7A0B-4D22-95AC-E0943BE5B0F4}"/>
                  </a:ext>
                </a:extLst>
              </p:cNvPr>
              <p:cNvPicPr/>
              <p:nvPr/>
            </p:nvPicPr>
            <p:blipFill>
              <a:blip r:embed="rId6"/>
              <a:stretch>
                <a:fillRect/>
              </a:stretch>
            </p:blipFill>
            <p:spPr>
              <a:xfrm>
                <a:off x="4867480" y="12182520"/>
                <a:ext cx="18000" cy="18000"/>
              </a:xfrm>
              <a:prstGeom prst="rect">
                <a:avLst/>
              </a:prstGeom>
            </p:spPr>
          </p:pic>
        </mc:Fallback>
      </mc:AlternateContent>
      <p:grpSp>
        <p:nvGrpSpPr>
          <p:cNvPr id="18" name="Agrupar 17">
            <a:extLst>
              <a:ext uri="{FF2B5EF4-FFF2-40B4-BE49-F238E27FC236}">
                <a16:creationId xmlns:a16="http://schemas.microsoft.com/office/drawing/2014/main" id="{6DBFD203-973F-4914-9261-4981063E506D}"/>
              </a:ext>
            </a:extLst>
          </p:cNvPr>
          <p:cNvGrpSpPr/>
          <p:nvPr/>
        </p:nvGrpSpPr>
        <p:grpSpPr>
          <a:xfrm>
            <a:off x="4449880" y="12171360"/>
            <a:ext cx="360" cy="360"/>
            <a:chOff x="4449880" y="12171360"/>
            <a:chExt cx="360" cy="360"/>
          </a:xfrm>
        </p:grpSpPr>
        <mc:AlternateContent xmlns:mc="http://schemas.openxmlformats.org/markup-compatibility/2006" xmlns:p14="http://schemas.microsoft.com/office/powerpoint/2010/main">
          <mc:Choice Requires="p14">
            <p:contentPart p14:bwMode="auto" r:id="rId14">
              <p14:nvContentPartPr>
                <p14:cNvPr id="16" name="Tinta 15">
                  <a:extLst>
                    <a:ext uri="{FF2B5EF4-FFF2-40B4-BE49-F238E27FC236}">
                      <a16:creationId xmlns:a16="http://schemas.microsoft.com/office/drawing/2014/main" id="{8DAC9525-5CC5-41A3-B278-793CE69B31A5}"/>
                    </a:ext>
                  </a:extLst>
                </p14:cNvPr>
                <p14:cNvContentPartPr/>
                <p14:nvPr/>
              </p14:nvContentPartPr>
              <p14:xfrm>
                <a:off x="4449880" y="12171360"/>
                <a:ext cx="360" cy="360"/>
              </p14:xfrm>
            </p:contentPart>
          </mc:Choice>
          <mc:Fallback xmlns="">
            <p:pic>
              <p:nvPicPr>
                <p:cNvPr id="16" name="Tinta 15">
                  <a:extLst>
                    <a:ext uri="{FF2B5EF4-FFF2-40B4-BE49-F238E27FC236}">
                      <a16:creationId xmlns:a16="http://schemas.microsoft.com/office/drawing/2014/main" id="{8DAC9525-5CC5-41A3-B278-793CE69B31A5}"/>
                    </a:ext>
                  </a:extLst>
                </p:cNvPr>
                <p:cNvPicPr/>
                <p:nvPr/>
              </p:nvPicPr>
              <p:blipFill>
                <a:blip r:embed="rId6"/>
                <a:stretch>
                  <a:fillRect/>
                </a:stretch>
              </p:blipFill>
              <p:spPr>
                <a:xfrm>
                  <a:off x="4441240" y="1216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Tinta 16">
                  <a:extLst>
                    <a:ext uri="{FF2B5EF4-FFF2-40B4-BE49-F238E27FC236}">
                      <a16:creationId xmlns:a16="http://schemas.microsoft.com/office/drawing/2014/main" id="{24A55976-F45B-4A64-AB86-3AE6AB6DCDAE}"/>
                    </a:ext>
                  </a:extLst>
                </p14:cNvPr>
                <p14:cNvContentPartPr/>
                <p14:nvPr/>
              </p14:nvContentPartPr>
              <p14:xfrm>
                <a:off x="4449880" y="12171360"/>
                <a:ext cx="360" cy="360"/>
              </p14:xfrm>
            </p:contentPart>
          </mc:Choice>
          <mc:Fallback xmlns="">
            <p:pic>
              <p:nvPicPr>
                <p:cNvPr id="17" name="Tinta 16">
                  <a:extLst>
                    <a:ext uri="{FF2B5EF4-FFF2-40B4-BE49-F238E27FC236}">
                      <a16:creationId xmlns:a16="http://schemas.microsoft.com/office/drawing/2014/main" id="{24A55976-F45B-4A64-AB86-3AE6AB6DCDAE}"/>
                    </a:ext>
                  </a:extLst>
                </p:cNvPr>
                <p:cNvPicPr/>
                <p:nvPr/>
              </p:nvPicPr>
              <p:blipFill>
                <a:blip r:embed="rId6"/>
                <a:stretch>
                  <a:fillRect/>
                </a:stretch>
              </p:blipFill>
              <p:spPr>
                <a:xfrm>
                  <a:off x="4441240" y="1216272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0" name="Tinta 19">
                <a:extLst>
                  <a:ext uri="{FF2B5EF4-FFF2-40B4-BE49-F238E27FC236}">
                    <a16:creationId xmlns:a16="http://schemas.microsoft.com/office/drawing/2014/main" id="{FB315A36-49C1-4741-868E-46B764F677B1}"/>
                  </a:ext>
                </a:extLst>
              </p14:cNvPr>
              <p14:cNvContentPartPr/>
              <p14:nvPr/>
            </p14:nvContentPartPr>
            <p14:xfrm>
              <a:off x="5790880" y="12008640"/>
              <a:ext cx="360" cy="360"/>
            </p14:xfrm>
          </p:contentPart>
        </mc:Choice>
        <mc:Fallback xmlns="">
          <p:pic>
            <p:nvPicPr>
              <p:cNvPr id="20" name="Tinta 19">
                <a:extLst>
                  <a:ext uri="{FF2B5EF4-FFF2-40B4-BE49-F238E27FC236}">
                    <a16:creationId xmlns:a16="http://schemas.microsoft.com/office/drawing/2014/main" id="{FB315A36-49C1-4741-868E-46B764F677B1}"/>
                  </a:ext>
                </a:extLst>
              </p:cNvPr>
              <p:cNvPicPr/>
              <p:nvPr/>
            </p:nvPicPr>
            <p:blipFill>
              <a:blip r:embed="rId6"/>
              <a:stretch>
                <a:fillRect/>
              </a:stretch>
            </p:blipFill>
            <p:spPr>
              <a:xfrm>
                <a:off x="5782240" y="120000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Tinta 20">
                <a:extLst>
                  <a:ext uri="{FF2B5EF4-FFF2-40B4-BE49-F238E27FC236}">
                    <a16:creationId xmlns:a16="http://schemas.microsoft.com/office/drawing/2014/main" id="{5C60A871-D7DF-4FB1-931D-D4094F8B1A7F}"/>
                  </a:ext>
                </a:extLst>
              </p14:cNvPr>
              <p14:cNvContentPartPr/>
              <p14:nvPr/>
            </p14:nvContentPartPr>
            <p14:xfrm>
              <a:off x="4246480" y="12293760"/>
              <a:ext cx="360" cy="360"/>
            </p14:xfrm>
          </p:contentPart>
        </mc:Choice>
        <mc:Fallback xmlns="">
          <p:pic>
            <p:nvPicPr>
              <p:cNvPr id="21" name="Tinta 20">
                <a:extLst>
                  <a:ext uri="{FF2B5EF4-FFF2-40B4-BE49-F238E27FC236}">
                    <a16:creationId xmlns:a16="http://schemas.microsoft.com/office/drawing/2014/main" id="{5C60A871-D7DF-4FB1-931D-D4094F8B1A7F}"/>
                  </a:ext>
                </a:extLst>
              </p:cNvPr>
              <p:cNvPicPr/>
              <p:nvPr/>
            </p:nvPicPr>
            <p:blipFill>
              <a:blip r:embed="rId6"/>
              <a:stretch>
                <a:fillRect/>
              </a:stretch>
            </p:blipFill>
            <p:spPr>
              <a:xfrm>
                <a:off x="4237480" y="12284760"/>
                <a:ext cx="18000" cy="18000"/>
              </a:xfrm>
              <a:prstGeom prst="rect">
                <a:avLst/>
              </a:prstGeom>
            </p:spPr>
          </p:pic>
        </mc:Fallback>
      </mc:AlternateContent>
      <p:grpSp>
        <p:nvGrpSpPr>
          <p:cNvPr id="24" name="Agrupar 23">
            <a:extLst>
              <a:ext uri="{FF2B5EF4-FFF2-40B4-BE49-F238E27FC236}">
                <a16:creationId xmlns:a16="http://schemas.microsoft.com/office/drawing/2014/main" id="{11370F4B-C53F-40A5-B3B8-E48D412BDEF7}"/>
              </a:ext>
            </a:extLst>
          </p:cNvPr>
          <p:cNvGrpSpPr/>
          <p:nvPr/>
        </p:nvGrpSpPr>
        <p:grpSpPr>
          <a:xfrm>
            <a:off x="4124440" y="11967960"/>
            <a:ext cx="360" cy="360"/>
            <a:chOff x="4124440" y="11967960"/>
            <a:chExt cx="360" cy="360"/>
          </a:xfrm>
        </p:grpSpPr>
        <mc:AlternateContent xmlns:mc="http://schemas.openxmlformats.org/markup-compatibility/2006" xmlns:p14="http://schemas.microsoft.com/office/powerpoint/2010/main">
          <mc:Choice Requires="p14">
            <p:contentPart p14:bwMode="auto" r:id="rId18">
              <p14:nvContentPartPr>
                <p14:cNvPr id="22" name="Tinta 21">
                  <a:extLst>
                    <a:ext uri="{FF2B5EF4-FFF2-40B4-BE49-F238E27FC236}">
                      <a16:creationId xmlns:a16="http://schemas.microsoft.com/office/drawing/2014/main" id="{0BDA491D-97CD-415D-A311-8EBA34B21F54}"/>
                    </a:ext>
                  </a:extLst>
                </p14:cNvPr>
                <p14:cNvContentPartPr/>
                <p14:nvPr/>
              </p14:nvContentPartPr>
              <p14:xfrm>
                <a:off x="4124440" y="11967960"/>
                <a:ext cx="360" cy="360"/>
              </p14:xfrm>
            </p:contentPart>
          </mc:Choice>
          <mc:Fallback xmlns="">
            <p:pic>
              <p:nvPicPr>
                <p:cNvPr id="22" name="Tinta 21">
                  <a:extLst>
                    <a:ext uri="{FF2B5EF4-FFF2-40B4-BE49-F238E27FC236}">
                      <a16:creationId xmlns:a16="http://schemas.microsoft.com/office/drawing/2014/main" id="{0BDA491D-97CD-415D-A311-8EBA34B21F54}"/>
                    </a:ext>
                  </a:extLst>
                </p:cNvPr>
                <p:cNvPicPr/>
                <p:nvPr/>
              </p:nvPicPr>
              <p:blipFill>
                <a:blip r:embed="rId6"/>
                <a:stretch>
                  <a:fillRect/>
                </a:stretch>
              </p:blipFill>
              <p:spPr>
                <a:xfrm>
                  <a:off x="4115440" y="11959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Tinta 22">
                  <a:extLst>
                    <a:ext uri="{FF2B5EF4-FFF2-40B4-BE49-F238E27FC236}">
                      <a16:creationId xmlns:a16="http://schemas.microsoft.com/office/drawing/2014/main" id="{3767E1BD-B9D0-42AD-AA9B-1762D763C7A9}"/>
                    </a:ext>
                  </a:extLst>
                </p14:cNvPr>
                <p14:cNvContentPartPr/>
                <p14:nvPr/>
              </p14:nvContentPartPr>
              <p14:xfrm>
                <a:off x="4124440" y="11967960"/>
                <a:ext cx="360" cy="360"/>
              </p14:xfrm>
            </p:contentPart>
          </mc:Choice>
          <mc:Fallback xmlns="">
            <p:pic>
              <p:nvPicPr>
                <p:cNvPr id="23" name="Tinta 22">
                  <a:extLst>
                    <a:ext uri="{FF2B5EF4-FFF2-40B4-BE49-F238E27FC236}">
                      <a16:creationId xmlns:a16="http://schemas.microsoft.com/office/drawing/2014/main" id="{3767E1BD-B9D0-42AD-AA9B-1762D763C7A9}"/>
                    </a:ext>
                  </a:extLst>
                </p:cNvPr>
                <p:cNvPicPr/>
                <p:nvPr/>
              </p:nvPicPr>
              <p:blipFill>
                <a:blip r:embed="rId6"/>
                <a:stretch>
                  <a:fillRect/>
                </a:stretch>
              </p:blipFill>
              <p:spPr>
                <a:xfrm>
                  <a:off x="4115440" y="1195932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25" name="Tinta 24">
                <a:extLst>
                  <a:ext uri="{FF2B5EF4-FFF2-40B4-BE49-F238E27FC236}">
                    <a16:creationId xmlns:a16="http://schemas.microsoft.com/office/drawing/2014/main" id="{3F7E62FA-4A4F-485E-BBD4-BD574E500EFF}"/>
                  </a:ext>
                </a:extLst>
              </p14:cNvPr>
              <p14:cNvContentPartPr/>
              <p14:nvPr/>
            </p14:nvContentPartPr>
            <p14:xfrm>
              <a:off x="5709520" y="12171360"/>
              <a:ext cx="360" cy="360"/>
            </p14:xfrm>
          </p:contentPart>
        </mc:Choice>
        <mc:Fallback xmlns="">
          <p:pic>
            <p:nvPicPr>
              <p:cNvPr id="25" name="Tinta 24">
                <a:extLst>
                  <a:ext uri="{FF2B5EF4-FFF2-40B4-BE49-F238E27FC236}">
                    <a16:creationId xmlns:a16="http://schemas.microsoft.com/office/drawing/2014/main" id="{3F7E62FA-4A4F-485E-BBD4-BD574E500EFF}"/>
                  </a:ext>
                </a:extLst>
              </p:cNvPr>
              <p:cNvPicPr/>
              <p:nvPr/>
            </p:nvPicPr>
            <p:blipFill>
              <a:blip r:embed="rId6"/>
              <a:stretch>
                <a:fillRect/>
              </a:stretch>
            </p:blipFill>
            <p:spPr>
              <a:xfrm>
                <a:off x="5700520" y="1216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Tinta 25">
                <a:extLst>
                  <a:ext uri="{FF2B5EF4-FFF2-40B4-BE49-F238E27FC236}">
                    <a16:creationId xmlns:a16="http://schemas.microsoft.com/office/drawing/2014/main" id="{C68014C2-A5BB-46D1-A044-C991A5B29939}"/>
                  </a:ext>
                </a:extLst>
              </p14:cNvPr>
              <p14:cNvContentPartPr/>
              <p14:nvPr/>
            </p14:nvContentPartPr>
            <p14:xfrm>
              <a:off x="5912920" y="12171360"/>
              <a:ext cx="360" cy="360"/>
            </p14:xfrm>
          </p:contentPart>
        </mc:Choice>
        <mc:Fallback xmlns="">
          <p:pic>
            <p:nvPicPr>
              <p:cNvPr id="26" name="Tinta 25">
                <a:extLst>
                  <a:ext uri="{FF2B5EF4-FFF2-40B4-BE49-F238E27FC236}">
                    <a16:creationId xmlns:a16="http://schemas.microsoft.com/office/drawing/2014/main" id="{C68014C2-A5BB-46D1-A044-C991A5B29939}"/>
                  </a:ext>
                </a:extLst>
              </p:cNvPr>
              <p:cNvPicPr/>
              <p:nvPr/>
            </p:nvPicPr>
            <p:blipFill>
              <a:blip r:embed="rId6"/>
              <a:stretch>
                <a:fillRect/>
              </a:stretch>
            </p:blipFill>
            <p:spPr>
              <a:xfrm>
                <a:off x="5904280" y="1216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Tinta 26">
                <a:extLst>
                  <a:ext uri="{FF2B5EF4-FFF2-40B4-BE49-F238E27FC236}">
                    <a16:creationId xmlns:a16="http://schemas.microsoft.com/office/drawing/2014/main" id="{6F3BFF56-83FE-40E4-A1F4-7BCA6A170683}"/>
                  </a:ext>
                </a:extLst>
              </p14:cNvPr>
              <p14:cNvContentPartPr/>
              <p14:nvPr/>
            </p14:nvContentPartPr>
            <p14:xfrm>
              <a:off x="4998160" y="12191520"/>
              <a:ext cx="360" cy="360"/>
            </p14:xfrm>
          </p:contentPart>
        </mc:Choice>
        <mc:Fallback xmlns="">
          <p:pic>
            <p:nvPicPr>
              <p:cNvPr id="27" name="Tinta 26">
                <a:extLst>
                  <a:ext uri="{FF2B5EF4-FFF2-40B4-BE49-F238E27FC236}">
                    <a16:creationId xmlns:a16="http://schemas.microsoft.com/office/drawing/2014/main" id="{6F3BFF56-83FE-40E4-A1F4-7BCA6A170683}"/>
                  </a:ext>
                </a:extLst>
              </p:cNvPr>
              <p:cNvPicPr/>
              <p:nvPr/>
            </p:nvPicPr>
            <p:blipFill>
              <a:blip r:embed="rId6"/>
              <a:stretch>
                <a:fillRect/>
              </a:stretch>
            </p:blipFill>
            <p:spPr>
              <a:xfrm>
                <a:off x="4989520" y="12182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Tinta 27">
                <a:extLst>
                  <a:ext uri="{FF2B5EF4-FFF2-40B4-BE49-F238E27FC236}">
                    <a16:creationId xmlns:a16="http://schemas.microsoft.com/office/drawing/2014/main" id="{F4961C02-AB2D-4261-A99F-6AFF60C48901}"/>
                  </a:ext>
                </a:extLst>
              </p14:cNvPr>
              <p14:cNvContentPartPr/>
              <p14:nvPr/>
            </p14:nvContentPartPr>
            <p14:xfrm>
              <a:off x="4063600" y="12232200"/>
              <a:ext cx="360" cy="360"/>
            </p14:xfrm>
          </p:contentPart>
        </mc:Choice>
        <mc:Fallback xmlns="">
          <p:pic>
            <p:nvPicPr>
              <p:cNvPr id="28" name="Tinta 27">
                <a:extLst>
                  <a:ext uri="{FF2B5EF4-FFF2-40B4-BE49-F238E27FC236}">
                    <a16:creationId xmlns:a16="http://schemas.microsoft.com/office/drawing/2014/main" id="{F4961C02-AB2D-4261-A99F-6AFF60C48901}"/>
                  </a:ext>
                </a:extLst>
              </p:cNvPr>
              <p:cNvPicPr/>
              <p:nvPr/>
            </p:nvPicPr>
            <p:blipFill>
              <a:blip r:embed="rId6"/>
              <a:stretch>
                <a:fillRect/>
              </a:stretch>
            </p:blipFill>
            <p:spPr>
              <a:xfrm>
                <a:off x="4054960" y="12223200"/>
                <a:ext cx="18000" cy="18000"/>
              </a:xfrm>
              <a:prstGeom prst="rect">
                <a:avLst/>
              </a:prstGeom>
            </p:spPr>
          </p:pic>
        </mc:Fallback>
      </mc:AlternateContent>
      <p:grpSp>
        <p:nvGrpSpPr>
          <p:cNvPr id="32" name="Agrupar 31">
            <a:extLst>
              <a:ext uri="{FF2B5EF4-FFF2-40B4-BE49-F238E27FC236}">
                <a16:creationId xmlns:a16="http://schemas.microsoft.com/office/drawing/2014/main" id="{C4612A98-6B2A-4D5D-A5B8-CEA74161D709}"/>
              </a:ext>
            </a:extLst>
          </p:cNvPr>
          <p:cNvGrpSpPr/>
          <p:nvPr/>
        </p:nvGrpSpPr>
        <p:grpSpPr>
          <a:xfrm>
            <a:off x="3880720" y="12191520"/>
            <a:ext cx="360" cy="360"/>
            <a:chOff x="3880720" y="12191520"/>
            <a:chExt cx="360" cy="360"/>
          </a:xfrm>
        </p:grpSpPr>
        <mc:AlternateContent xmlns:mc="http://schemas.openxmlformats.org/markup-compatibility/2006" xmlns:p14="http://schemas.microsoft.com/office/powerpoint/2010/main">
          <mc:Choice Requires="p14">
            <p:contentPart p14:bwMode="auto" r:id="rId24">
              <p14:nvContentPartPr>
                <p14:cNvPr id="29" name="Tinta 28">
                  <a:extLst>
                    <a:ext uri="{FF2B5EF4-FFF2-40B4-BE49-F238E27FC236}">
                      <a16:creationId xmlns:a16="http://schemas.microsoft.com/office/drawing/2014/main" id="{10FD0C7B-81C2-440F-B91C-3B01B3F88193}"/>
                    </a:ext>
                  </a:extLst>
                </p14:cNvPr>
                <p14:cNvContentPartPr/>
                <p14:nvPr/>
              </p14:nvContentPartPr>
              <p14:xfrm>
                <a:off x="3880720" y="12191520"/>
                <a:ext cx="360" cy="360"/>
              </p14:xfrm>
            </p:contentPart>
          </mc:Choice>
          <mc:Fallback xmlns="">
            <p:pic>
              <p:nvPicPr>
                <p:cNvPr id="29" name="Tinta 28">
                  <a:extLst>
                    <a:ext uri="{FF2B5EF4-FFF2-40B4-BE49-F238E27FC236}">
                      <a16:creationId xmlns:a16="http://schemas.microsoft.com/office/drawing/2014/main" id="{10FD0C7B-81C2-440F-B91C-3B01B3F88193}"/>
                    </a:ext>
                  </a:extLst>
                </p:cNvPr>
                <p:cNvPicPr/>
                <p:nvPr/>
              </p:nvPicPr>
              <p:blipFill>
                <a:blip r:embed="rId6"/>
                <a:stretch>
                  <a:fillRect/>
                </a:stretch>
              </p:blipFill>
              <p:spPr>
                <a:xfrm>
                  <a:off x="3872080" y="12182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Tinta 29">
                  <a:extLst>
                    <a:ext uri="{FF2B5EF4-FFF2-40B4-BE49-F238E27FC236}">
                      <a16:creationId xmlns:a16="http://schemas.microsoft.com/office/drawing/2014/main" id="{946C30F2-C7F3-43DE-8CF1-06F7217599F3}"/>
                    </a:ext>
                  </a:extLst>
                </p14:cNvPr>
                <p14:cNvContentPartPr/>
                <p14:nvPr/>
              </p14:nvContentPartPr>
              <p14:xfrm>
                <a:off x="3880720" y="12191520"/>
                <a:ext cx="360" cy="360"/>
              </p14:xfrm>
            </p:contentPart>
          </mc:Choice>
          <mc:Fallback xmlns="">
            <p:pic>
              <p:nvPicPr>
                <p:cNvPr id="30" name="Tinta 29">
                  <a:extLst>
                    <a:ext uri="{FF2B5EF4-FFF2-40B4-BE49-F238E27FC236}">
                      <a16:creationId xmlns:a16="http://schemas.microsoft.com/office/drawing/2014/main" id="{946C30F2-C7F3-43DE-8CF1-06F7217599F3}"/>
                    </a:ext>
                  </a:extLst>
                </p:cNvPr>
                <p:cNvPicPr/>
                <p:nvPr/>
              </p:nvPicPr>
              <p:blipFill>
                <a:blip r:embed="rId6"/>
                <a:stretch>
                  <a:fillRect/>
                </a:stretch>
              </p:blipFill>
              <p:spPr>
                <a:xfrm>
                  <a:off x="3872080" y="1218252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1" name="Tinta 30">
                <a:extLst>
                  <a:ext uri="{FF2B5EF4-FFF2-40B4-BE49-F238E27FC236}">
                    <a16:creationId xmlns:a16="http://schemas.microsoft.com/office/drawing/2014/main" id="{53D3F3D7-A928-4771-BAB4-F89EA73F8B8F}"/>
                  </a:ext>
                </a:extLst>
              </p14:cNvPr>
              <p14:cNvContentPartPr/>
              <p14:nvPr/>
            </p14:nvContentPartPr>
            <p14:xfrm>
              <a:off x="3778840" y="12130680"/>
              <a:ext cx="360" cy="360"/>
            </p14:xfrm>
          </p:contentPart>
        </mc:Choice>
        <mc:Fallback xmlns="">
          <p:pic>
            <p:nvPicPr>
              <p:cNvPr id="31" name="Tinta 30">
                <a:extLst>
                  <a:ext uri="{FF2B5EF4-FFF2-40B4-BE49-F238E27FC236}">
                    <a16:creationId xmlns:a16="http://schemas.microsoft.com/office/drawing/2014/main" id="{53D3F3D7-A928-4771-BAB4-F89EA73F8B8F}"/>
                  </a:ext>
                </a:extLst>
              </p:cNvPr>
              <p:cNvPicPr/>
              <p:nvPr/>
            </p:nvPicPr>
            <p:blipFill>
              <a:blip r:embed="rId6"/>
              <a:stretch>
                <a:fillRect/>
              </a:stretch>
            </p:blipFill>
            <p:spPr>
              <a:xfrm>
                <a:off x="3769840" y="12122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Tinta 32">
                <a:extLst>
                  <a:ext uri="{FF2B5EF4-FFF2-40B4-BE49-F238E27FC236}">
                    <a16:creationId xmlns:a16="http://schemas.microsoft.com/office/drawing/2014/main" id="{8037D5E8-25D0-4595-93B8-D97A5F648C97}"/>
                  </a:ext>
                </a:extLst>
              </p14:cNvPr>
              <p14:cNvContentPartPr/>
              <p14:nvPr/>
            </p14:nvContentPartPr>
            <p14:xfrm>
              <a:off x="5221720" y="12049320"/>
              <a:ext cx="360" cy="360"/>
            </p14:xfrm>
          </p:contentPart>
        </mc:Choice>
        <mc:Fallback xmlns="">
          <p:pic>
            <p:nvPicPr>
              <p:cNvPr id="33" name="Tinta 32">
                <a:extLst>
                  <a:ext uri="{FF2B5EF4-FFF2-40B4-BE49-F238E27FC236}">
                    <a16:creationId xmlns:a16="http://schemas.microsoft.com/office/drawing/2014/main" id="{8037D5E8-25D0-4595-93B8-D97A5F648C97}"/>
                  </a:ext>
                </a:extLst>
              </p:cNvPr>
              <p:cNvPicPr/>
              <p:nvPr/>
            </p:nvPicPr>
            <p:blipFill>
              <a:blip r:embed="rId6"/>
              <a:stretch>
                <a:fillRect/>
              </a:stretch>
            </p:blipFill>
            <p:spPr>
              <a:xfrm>
                <a:off x="5213080" y="12040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Tinta 33">
                <a:extLst>
                  <a:ext uri="{FF2B5EF4-FFF2-40B4-BE49-F238E27FC236}">
                    <a16:creationId xmlns:a16="http://schemas.microsoft.com/office/drawing/2014/main" id="{57F08DF4-D2BA-48FF-A3B1-316CD4A4BFEE}"/>
                  </a:ext>
                </a:extLst>
              </p14:cNvPr>
              <p14:cNvContentPartPr/>
              <p14:nvPr/>
            </p14:nvContentPartPr>
            <p14:xfrm>
              <a:off x="8107120" y="12394920"/>
              <a:ext cx="360" cy="360"/>
            </p14:xfrm>
          </p:contentPart>
        </mc:Choice>
        <mc:Fallback xmlns="">
          <p:pic>
            <p:nvPicPr>
              <p:cNvPr id="34" name="Tinta 33">
                <a:extLst>
                  <a:ext uri="{FF2B5EF4-FFF2-40B4-BE49-F238E27FC236}">
                    <a16:creationId xmlns:a16="http://schemas.microsoft.com/office/drawing/2014/main" id="{57F08DF4-D2BA-48FF-A3B1-316CD4A4BFEE}"/>
                  </a:ext>
                </a:extLst>
              </p:cNvPr>
              <p:cNvPicPr/>
              <p:nvPr/>
            </p:nvPicPr>
            <p:blipFill>
              <a:blip r:embed="rId6"/>
              <a:stretch>
                <a:fillRect/>
              </a:stretch>
            </p:blipFill>
            <p:spPr>
              <a:xfrm>
                <a:off x="8098480" y="12386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 name="Tinta 34">
                <a:extLst>
                  <a:ext uri="{FF2B5EF4-FFF2-40B4-BE49-F238E27FC236}">
                    <a16:creationId xmlns:a16="http://schemas.microsoft.com/office/drawing/2014/main" id="{4B202764-1C30-443C-BA11-8E7C23215AF9}"/>
                  </a:ext>
                </a:extLst>
              </p14:cNvPr>
              <p14:cNvContentPartPr/>
              <p14:nvPr/>
            </p14:nvContentPartPr>
            <p14:xfrm>
              <a:off x="3007000" y="12394920"/>
              <a:ext cx="360" cy="360"/>
            </p14:xfrm>
          </p:contentPart>
        </mc:Choice>
        <mc:Fallback xmlns="">
          <p:pic>
            <p:nvPicPr>
              <p:cNvPr id="35" name="Tinta 34">
                <a:extLst>
                  <a:ext uri="{FF2B5EF4-FFF2-40B4-BE49-F238E27FC236}">
                    <a16:creationId xmlns:a16="http://schemas.microsoft.com/office/drawing/2014/main" id="{4B202764-1C30-443C-BA11-8E7C23215AF9}"/>
                  </a:ext>
                </a:extLst>
              </p:cNvPr>
              <p:cNvPicPr/>
              <p:nvPr/>
            </p:nvPicPr>
            <p:blipFill>
              <a:blip r:embed="rId6"/>
              <a:stretch>
                <a:fillRect/>
              </a:stretch>
            </p:blipFill>
            <p:spPr>
              <a:xfrm>
                <a:off x="2998000" y="12386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Tinta 35">
                <a:extLst>
                  <a:ext uri="{FF2B5EF4-FFF2-40B4-BE49-F238E27FC236}">
                    <a16:creationId xmlns:a16="http://schemas.microsoft.com/office/drawing/2014/main" id="{12101822-CB4B-46FC-9765-8D94B39905D3}"/>
                  </a:ext>
                </a:extLst>
              </p14:cNvPr>
              <p14:cNvContentPartPr/>
              <p14:nvPr/>
            </p14:nvContentPartPr>
            <p14:xfrm>
              <a:off x="5425480" y="12110880"/>
              <a:ext cx="360" cy="360"/>
            </p14:xfrm>
          </p:contentPart>
        </mc:Choice>
        <mc:Fallback xmlns="">
          <p:pic>
            <p:nvPicPr>
              <p:cNvPr id="36" name="Tinta 35">
                <a:extLst>
                  <a:ext uri="{FF2B5EF4-FFF2-40B4-BE49-F238E27FC236}">
                    <a16:creationId xmlns:a16="http://schemas.microsoft.com/office/drawing/2014/main" id="{12101822-CB4B-46FC-9765-8D94B39905D3}"/>
                  </a:ext>
                </a:extLst>
              </p:cNvPr>
              <p:cNvPicPr/>
              <p:nvPr/>
            </p:nvPicPr>
            <p:blipFill>
              <a:blip r:embed="rId6"/>
              <a:stretch>
                <a:fillRect/>
              </a:stretch>
            </p:blipFill>
            <p:spPr>
              <a:xfrm>
                <a:off x="5416480" y="12101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Tinta 36">
                <a:extLst>
                  <a:ext uri="{FF2B5EF4-FFF2-40B4-BE49-F238E27FC236}">
                    <a16:creationId xmlns:a16="http://schemas.microsoft.com/office/drawing/2014/main" id="{E64F08C2-0E0C-4946-9B7C-8CDDC3A5D25B}"/>
                  </a:ext>
                </a:extLst>
              </p14:cNvPr>
              <p14:cNvContentPartPr/>
              <p14:nvPr/>
            </p14:nvContentPartPr>
            <p14:xfrm>
              <a:off x="5039200" y="11948160"/>
              <a:ext cx="360" cy="360"/>
            </p14:xfrm>
          </p:contentPart>
        </mc:Choice>
        <mc:Fallback xmlns="">
          <p:pic>
            <p:nvPicPr>
              <p:cNvPr id="37" name="Tinta 36">
                <a:extLst>
                  <a:ext uri="{FF2B5EF4-FFF2-40B4-BE49-F238E27FC236}">
                    <a16:creationId xmlns:a16="http://schemas.microsoft.com/office/drawing/2014/main" id="{E64F08C2-0E0C-4946-9B7C-8CDDC3A5D25B}"/>
                  </a:ext>
                </a:extLst>
              </p:cNvPr>
              <p:cNvPicPr/>
              <p:nvPr/>
            </p:nvPicPr>
            <p:blipFill>
              <a:blip r:embed="rId6"/>
              <a:stretch>
                <a:fillRect/>
              </a:stretch>
            </p:blipFill>
            <p:spPr>
              <a:xfrm>
                <a:off x="5030200" y="119391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Tinta 38">
                <a:extLst>
                  <a:ext uri="{FF2B5EF4-FFF2-40B4-BE49-F238E27FC236}">
                    <a16:creationId xmlns:a16="http://schemas.microsoft.com/office/drawing/2014/main" id="{19165545-DB39-467C-869E-9CBE16AF05DB}"/>
                  </a:ext>
                </a:extLst>
              </p14:cNvPr>
              <p14:cNvContentPartPr/>
              <p14:nvPr/>
            </p14:nvContentPartPr>
            <p14:xfrm>
              <a:off x="6684760" y="11927280"/>
              <a:ext cx="360" cy="360"/>
            </p14:xfrm>
          </p:contentPart>
        </mc:Choice>
        <mc:Fallback xmlns="">
          <p:pic>
            <p:nvPicPr>
              <p:cNvPr id="39" name="Tinta 38">
                <a:extLst>
                  <a:ext uri="{FF2B5EF4-FFF2-40B4-BE49-F238E27FC236}">
                    <a16:creationId xmlns:a16="http://schemas.microsoft.com/office/drawing/2014/main" id="{19165545-DB39-467C-869E-9CBE16AF05DB}"/>
                  </a:ext>
                </a:extLst>
              </p:cNvPr>
              <p:cNvPicPr/>
              <p:nvPr/>
            </p:nvPicPr>
            <p:blipFill>
              <a:blip r:embed="rId6"/>
              <a:stretch>
                <a:fillRect/>
              </a:stretch>
            </p:blipFill>
            <p:spPr>
              <a:xfrm>
                <a:off x="6676120" y="119182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Tinta 39">
                <a:extLst>
                  <a:ext uri="{FF2B5EF4-FFF2-40B4-BE49-F238E27FC236}">
                    <a16:creationId xmlns:a16="http://schemas.microsoft.com/office/drawing/2014/main" id="{947A6F13-5BD5-4F27-9618-12C1F0A9DC60}"/>
                  </a:ext>
                </a:extLst>
              </p14:cNvPr>
              <p14:cNvContentPartPr/>
              <p14:nvPr/>
            </p14:nvContentPartPr>
            <p14:xfrm>
              <a:off x="1483120" y="12252720"/>
              <a:ext cx="360" cy="360"/>
            </p14:xfrm>
          </p:contentPart>
        </mc:Choice>
        <mc:Fallback xmlns="">
          <p:pic>
            <p:nvPicPr>
              <p:cNvPr id="40" name="Tinta 39">
                <a:extLst>
                  <a:ext uri="{FF2B5EF4-FFF2-40B4-BE49-F238E27FC236}">
                    <a16:creationId xmlns:a16="http://schemas.microsoft.com/office/drawing/2014/main" id="{947A6F13-5BD5-4F27-9618-12C1F0A9DC60}"/>
                  </a:ext>
                </a:extLst>
              </p:cNvPr>
              <p:cNvPicPr/>
              <p:nvPr/>
            </p:nvPicPr>
            <p:blipFill>
              <a:blip r:embed="rId6"/>
              <a:stretch>
                <a:fillRect/>
              </a:stretch>
            </p:blipFill>
            <p:spPr>
              <a:xfrm>
                <a:off x="1474480" y="12244080"/>
                <a:ext cx="18000" cy="18000"/>
              </a:xfrm>
              <a:prstGeom prst="rect">
                <a:avLst/>
              </a:prstGeom>
            </p:spPr>
          </p:pic>
        </mc:Fallback>
      </mc:AlternateContent>
      <p:grpSp>
        <p:nvGrpSpPr>
          <p:cNvPr id="46" name="Agrupar 45">
            <a:extLst>
              <a:ext uri="{FF2B5EF4-FFF2-40B4-BE49-F238E27FC236}">
                <a16:creationId xmlns:a16="http://schemas.microsoft.com/office/drawing/2014/main" id="{268FF42F-63EB-4916-8C9E-C82C21460A5E}"/>
              </a:ext>
            </a:extLst>
          </p:cNvPr>
          <p:cNvGrpSpPr/>
          <p:nvPr/>
        </p:nvGrpSpPr>
        <p:grpSpPr>
          <a:xfrm>
            <a:off x="4165120" y="12313560"/>
            <a:ext cx="360" cy="360"/>
            <a:chOff x="4165120" y="12313560"/>
            <a:chExt cx="360" cy="360"/>
          </a:xfrm>
        </p:grpSpPr>
        <mc:AlternateContent xmlns:mc="http://schemas.openxmlformats.org/markup-compatibility/2006" xmlns:p14="http://schemas.microsoft.com/office/powerpoint/2010/main">
          <mc:Choice Requires="p14">
            <p:contentPart p14:bwMode="auto" r:id="rId34">
              <p14:nvContentPartPr>
                <p14:cNvPr id="41" name="Tinta 40">
                  <a:extLst>
                    <a:ext uri="{FF2B5EF4-FFF2-40B4-BE49-F238E27FC236}">
                      <a16:creationId xmlns:a16="http://schemas.microsoft.com/office/drawing/2014/main" id="{331E5C76-DBC2-4729-8235-4290D82B71E3}"/>
                    </a:ext>
                  </a:extLst>
                </p14:cNvPr>
                <p14:cNvContentPartPr/>
                <p14:nvPr/>
              </p14:nvContentPartPr>
              <p14:xfrm>
                <a:off x="4165120" y="12313560"/>
                <a:ext cx="360" cy="360"/>
              </p14:xfrm>
            </p:contentPart>
          </mc:Choice>
          <mc:Fallback xmlns="">
            <p:pic>
              <p:nvPicPr>
                <p:cNvPr id="41" name="Tinta 40">
                  <a:extLst>
                    <a:ext uri="{FF2B5EF4-FFF2-40B4-BE49-F238E27FC236}">
                      <a16:creationId xmlns:a16="http://schemas.microsoft.com/office/drawing/2014/main" id="{331E5C76-DBC2-4729-8235-4290D82B71E3}"/>
                    </a:ext>
                  </a:extLst>
                </p:cNvPr>
                <p:cNvPicPr/>
                <p:nvPr/>
              </p:nvPicPr>
              <p:blipFill>
                <a:blip r:embed="rId6"/>
                <a:stretch>
                  <a:fillRect/>
                </a:stretch>
              </p:blipFill>
              <p:spPr>
                <a:xfrm>
                  <a:off x="4156120" y="123049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Tinta 41">
                  <a:extLst>
                    <a:ext uri="{FF2B5EF4-FFF2-40B4-BE49-F238E27FC236}">
                      <a16:creationId xmlns:a16="http://schemas.microsoft.com/office/drawing/2014/main" id="{ADD3C537-41C4-4EA6-97BD-77799DA9295C}"/>
                    </a:ext>
                  </a:extLst>
                </p14:cNvPr>
                <p14:cNvContentPartPr/>
                <p14:nvPr/>
              </p14:nvContentPartPr>
              <p14:xfrm>
                <a:off x="4165120" y="12313560"/>
                <a:ext cx="360" cy="360"/>
              </p14:xfrm>
            </p:contentPart>
          </mc:Choice>
          <mc:Fallback xmlns="">
            <p:pic>
              <p:nvPicPr>
                <p:cNvPr id="42" name="Tinta 41">
                  <a:extLst>
                    <a:ext uri="{FF2B5EF4-FFF2-40B4-BE49-F238E27FC236}">
                      <a16:creationId xmlns:a16="http://schemas.microsoft.com/office/drawing/2014/main" id="{ADD3C537-41C4-4EA6-97BD-77799DA9295C}"/>
                    </a:ext>
                  </a:extLst>
                </p:cNvPr>
                <p:cNvPicPr/>
                <p:nvPr/>
              </p:nvPicPr>
              <p:blipFill>
                <a:blip r:embed="rId6"/>
                <a:stretch>
                  <a:fillRect/>
                </a:stretch>
              </p:blipFill>
              <p:spPr>
                <a:xfrm>
                  <a:off x="4156120" y="12304920"/>
                  <a:ext cx="18000" cy="18000"/>
                </a:xfrm>
                <a:prstGeom prst="rect">
                  <a:avLst/>
                </a:prstGeom>
              </p:spPr>
            </p:pic>
          </mc:Fallback>
        </mc:AlternateContent>
      </p:grpSp>
      <p:grpSp>
        <p:nvGrpSpPr>
          <p:cNvPr id="45" name="Agrupar 44">
            <a:extLst>
              <a:ext uri="{FF2B5EF4-FFF2-40B4-BE49-F238E27FC236}">
                <a16:creationId xmlns:a16="http://schemas.microsoft.com/office/drawing/2014/main" id="{0588160B-E2C6-4F9C-B157-C3B74F2E7802}"/>
              </a:ext>
            </a:extLst>
          </p:cNvPr>
          <p:cNvGrpSpPr/>
          <p:nvPr/>
        </p:nvGrpSpPr>
        <p:grpSpPr>
          <a:xfrm>
            <a:off x="4388680" y="12130680"/>
            <a:ext cx="360" cy="360"/>
            <a:chOff x="4388680" y="12130680"/>
            <a:chExt cx="360" cy="360"/>
          </a:xfrm>
        </p:grpSpPr>
        <mc:AlternateContent xmlns:mc="http://schemas.openxmlformats.org/markup-compatibility/2006" xmlns:p14="http://schemas.microsoft.com/office/powerpoint/2010/main">
          <mc:Choice Requires="p14">
            <p:contentPart p14:bwMode="auto" r:id="rId36">
              <p14:nvContentPartPr>
                <p14:cNvPr id="43" name="Tinta 42">
                  <a:extLst>
                    <a:ext uri="{FF2B5EF4-FFF2-40B4-BE49-F238E27FC236}">
                      <a16:creationId xmlns:a16="http://schemas.microsoft.com/office/drawing/2014/main" id="{42FDC906-0CB7-40C6-AC72-65E25B012581}"/>
                    </a:ext>
                  </a:extLst>
                </p14:cNvPr>
                <p14:cNvContentPartPr/>
                <p14:nvPr/>
              </p14:nvContentPartPr>
              <p14:xfrm>
                <a:off x="4388680" y="12130680"/>
                <a:ext cx="360" cy="360"/>
              </p14:xfrm>
            </p:contentPart>
          </mc:Choice>
          <mc:Fallback xmlns="">
            <p:pic>
              <p:nvPicPr>
                <p:cNvPr id="43" name="Tinta 42">
                  <a:extLst>
                    <a:ext uri="{FF2B5EF4-FFF2-40B4-BE49-F238E27FC236}">
                      <a16:creationId xmlns:a16="http://schemas.microsoft.com/office/drawing/2014/main" id="{42FDC906-0CB7-40C6-AC72-65E25B012581}"/>
                    </a:ext>
                  </a:extLst>
                </p:cNvPr>
                <p:cNvPicPr/>
                <p:nvPr/>
              </p:nvPicPr>
              <p:blipFill>
                <a:blip r:embed="rId6"/>
                <a:stretch>
                  <a:fillRect/>
                </a:stretch>
              </p:blipFill>
              <p:spPr>
                <a:xfrm>
                  <a:off x="4379680" y="12122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Tinta 43">
                  <a:extLst>
                    <a:ext uri="{FF2B5EF4-FFF2-40B4-BE49-F238E27FC236}">
                      <a16:creationId xmlns:a16="http://schemas.microsoft.com/office/drawing/2014/main" id="{FC741D14-5233-42F8-9C24-517BA842C987}"/>
                    </a:ext>
                  </a:extLst>
                </p14:cNvPr>
                <p14:cNvContentPartPr/>
                <p14:nvPr/>
              </p14:nvContentPartPr>
              <p14:xfrm>
                <a:off x="4388680" y="12130680"/>
                <a:ext cx="360" cy="360"/>
              </p14:xfrm>
            </p:contentPart>
          </mc:Choice>
          <mc:Fallback xmlns="">
            <p:pic>
              <p:nvPicPr>
                <p:cNvPr id="44" name="Tinta 43">
                  <a:extLst>
                    <a:ext uri="{FF2B5EF4-FFF2-40B4-BE49-F238E27FC236}">
                      <a16:creationId xmlns:a16="http://schemas.microsoft.com/office/drawing/2014/main" id="{FC741D14-5233-42F8-9C24-517BA842C987}"/>
                    </a:ext>
                  </a:extLst>
                </p:cNvPr>
                <p:cNvPicPr/>
                <p:nvPr/>
              </p:nvPicPr>
              <p:blipFill>
                <a:blip r:embed="rId6"/>
                <a:stretch>
                  <a:fillRect/>
                </a:stretch>
              </p:blipFill>
              <p:spPr>
                <a:xfrm>
                  <a:off x="4379680" y="1212204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47" name="Tinta 46">
                <a:extLst>
                  <a:ext uri="{FF2B5EF4-FFF2-40B4-BE49-F238E27FC236}">
                    <a16:creationId xmlns:a16="http://schemas.microsoft.com/office/drawing/2014/main" id="{45844773-A0DB-450D-85DD-7C09754A7EC7}"/>
                  </a:ext>
                </a:extLst>
              </p14:cNvPr>
              <p14:cNvContentPartPr/>
              <p14:nvPr/>
            </p14:nvContentPartPr>
            <p14:xfrm>
              <a:off x="4794760" y="12171360"/>
              <a:ext cx="360" cy="360"/>
            </p14:xfrm>
          </p:contentPart>
        </mc:Choice>
        <mc:Fallback xmlns="">
          <p:pic>
            <p:nvPicPr>
              <p:cNvPr id="47" name="Tinta 46">
                <a:extLst>
                  <a:ext uri="{FF2B5EF4-FFF2-40B4-BE49-F238E27FC236}">
                    <a16:creationId xmlns:a16="http://schemas.microsoft.com/office/drawing/2014/main" id="{45844773-A0DB-450D-85DD-7C09754A7EC7}"/>
                  </a:ext>
                </a:extLst>
              </p:cNvPr>
              <p:cNvPicPr/>
              <p:nvPr/>
            </p:nvPicPr>
            <p:blipFill>
              <a:blip r:embed="rId6"/>
              <a:stretch>
                <a:fillRect/>
              </a:stretch>
            </p:blipFill>
            <p:spPr>
              <a:xfrm>
                <a:off x="4786120" y="12162720"/>
                <a:ext cx="18000" cy="18000"/>
              </a:xfrm>
              <a:prstGeom prst="rect">
                <a:avLst/>
              </a:prstGeom>
            </p:spPr>
          </p:pic>
        </mc:Fallback>
      </mc:AlternateContent>
      <p:grpSp>
        <p:nvGrpSpPr>
          <p:cNvPr id="50" name="Agrupar 49">
            <a:extLst>
              <a:ext uri="{FF2B5EF4-FFF2-40B4-BE49-F238E27FC236}">
                <a16:creationId xmlns:a16="http://schemas.microsoft.com/office/drawing/2014/main" id="{6CAF4ED3-DCA0-4D41-A12A-1CF7511A7B5A}"/>
              </a:ext>
            </a:extLst>
          </p:cNvPr>
          <p:cNvGrpSpPr/>
          <p:nvPr/>
        </p:nvGrpSpPr>
        <p:grpSpPr>
          <a:xfrm>
            <a:off x="4794760" y="12191520"/>
            <a:ext cx="360" cy="360"/>
            <a:chOff x="4794760" y="12191520"/>
            <a:chExt cx="360" cy="360"/>
          </a:xfrm>
        </p:grpSpPr>
        <mc:AlternateContent xmlns:mc="http://schemas.openxmlformats.org/markup-compatibility/2006" xmlns:p14="http://schemas.microsoft.com/office/powerpoint/2010/main">
          <mc:Choice Requires="p14">
            <p:contentPart p14:bwMode="auto" r:id="rId39">
              <p14:nvContentPartPr>
                <p14:cNvPr id="48" name="Tinta 47">
                  <a:extLst>
                    <a:ext uri="{FF2B5EF4-FFF2-40B4-BE49-F238E27FC236}">
                      <a16:creationId xmlns:a16="http://schemas.microsoft.com/office/drawing/2014/main" id="{6CE74358-7DD1-485D-A15D-B41CC7961FE5}"/>
                    </a:ext>
                  </a:extLst>
                </p14:cNvPr>
                <p14:cNvContentPartPr/>
                <p14:nvPr/>
              </p14:nvContentPartPr>
              <p14:xfrm>
                <a:off x="4794760" y="12191520"/>
                <a:ext cx="360" cy="360"/>
              </p14:xfrm>
            </p:contentPart>
          </mc:Choice>
          <mc:Fallback xmlns="">
            <p:pic>
              <p:nvPicPr>
                <p:cNvPr id="48" name="Tinta 47">
                  <a:extLst>
                    <a:ext uri="{FF2B5EF4-FFF2-40B4-BE49-F238E27FC236}">
                      <a16:creationId xmlns:a16="http://schemas.microsoft.com/office/drawing/2014/main" id="{6CE74358-7DD1-485D-A15D-B41CC7961FE5}"/>
                    </a:ext>
                  </a:extLst>
                </p:cNvPr>
                <p:cNvPicPr/>
                <p:nvPr/>
              </p:nvPicPr>
              <p:blipFill>
                <a:blip r:embed="rId6"/>
                <a:stretch>
                  <a:fillRect/>
                </a:stretch>
              </p:blipFill>
              <p:spPr>
                <a:xfrm>
                  <a:off x="4786120" y="12182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Tinta 48">
                  <a:extLst>
                    <a:ext uri="{FF2B5EF4-FFF2-40B4-BE49-F238E27FC236}">
                      <a16:creationId xmlns:a16="http://schemas.microsoft.com/office/drawing/2014/main" id="{C4D612B6-D7C6-4E33-AB33-06A2757F8CBB}"/>
                    </a:ext>
                  </a:extLst>
                </p14:cNvPr>
                <p14:cNvContentPartPr/>
                <p14:nvPr/>
              </p14:nvContentPartPr>
              <p14:xfrm>
                <a:off x="4794760" y="12191520"/>
                <a:ext cx="360" cy="360"/>
              </p14:xfrm>
            </p:contentPart>
          </mc:Choice>
          <mc:Fallback xmlns="">
            <p:pic>
              <p:nvPicPr>
                <p:cNvPr id="49" name="Tinta 48">
                  <a:extLst>
                    <a:ext uri="{FF2B5EF4-FFF2-40B4-BE49-F238E27FC236}">
                      <a16:creationId xmlns:a16="http://schemas.microsoft.com/office/drawing/2014/main" id="{C4D612B6-D7C6-4E33-AB33-06A2757F8CBB}"/>
                    </a:ext>
                  </a:extLst>
                </p:cNvPr>
                <p:cNvPicPr/>
                <p:nvPr/>
              </p:nvPicPr>
              <p:blipFill>
                <a:blip r:embed="rId6"/>
                <a:stretch>
                  <a:fillRect/>
                </a:stretch>
              </p:blipFill>
              <p:spPr>
                <a:xfrm>
                  <a:off x="4786120" y="1218252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51" name="Tinta 50">
                <a:extLst>
                  <a:ext uri="{FF2B5EF4-FFF2-40B4-BE49-F238E27FC236}">
                    <a16:creationId xmlns:a16="http://schemas.microsoft.com/office/drawing/2014/main" id="{D82C75F1-35F9-404D-A277-324B81A12AFE}"/>
                  </a:ext>
                </a:extLst>
              </p14:cNvPr>
              <p14:cNvContentPartPr/>
              <p14:nvPr/>
            </p14:nvContentPartPr>
            <p14:xfrm>
              <a:off x="4611880" y="12272880"/>
              <a:ext cx="360" cy="360"/>
            </p14:xfrm>
          </p:contentPart>
        </mc:Choice>
        <mc:Fallback xmlns="">
          <p:pic>
            <p:nvPicPr>
              <p:cNvPr id="51" name="Tinta 50">
                <a:extLst>
                  <a:ext uri="{FF2B5EF4-FFF2-40B4-BE49-F238E27FC236}">
                    <a16:creationId xmlns:a16="http://schemas.microsoft.com/office/drawing/2014/main" id="{D82C75F1-35F9-404D-A277-324B81A12AFE}"/>
                  </a:ext>
                </a:extLst>
              </p:cNvPr>
              <p:cNvPicPr/>
              <p:nvPr/>
            </p:nvPicPr>
            <p:blipFill>
              <a:blip r:embed="rId6"/>
              <a:stretch>
                <a:fillRect/>
              </a:stretch>
            </p:blipFill>
            <p:spPr>
              <a:xfrm>
                <a:off x="4603240" y="12263880"/>
                <a:ext cx="18000" cy="18000"/>
              </a:xfrm>
              <a:prstGeom prst="rect">
                <a:avLst/>
              </a:prstGeom>
            </p:spPr>
          </p:pic>
        </mc:Fallback>
      </mc:AlternateContent>
      <p:grpSp>
        <p:nvGrpSpPr>
          <p:cNvPr id="62" name="Agrupar 61">
            <a:extLst>
              <a:ext uri="{FF2B5EF4-FFF2-40B4-BE49-F238E27FC236}">
                <a16:creationId xmlns:a16="http://schemas.microsoft.com/office/drawing/2014/main" id="{9C17375D-6277-4724-92E9-688FF0449076}"/>
              </a:ext>
            </a:extLst>
          </p:cNvPr>
          <p:cNvGrpSpPr/>
          <p:nvPr/>
        </p:nvGrpSpPr>
        <p:grpSpPr>
          <a:xfrm>
            <a:off x="4409200" y="12252720"/>
            <a:ext cx="360" cy="360"/>
            <a:chOff x="4409200" y="12252720"/>
            <a:chExt cx="360" cy="360"/>
          </a:xfrm>
        </p:grpSpPr>
        <mc:AlternateContent xmlns:mc="http://schemas.openxmlformats.org/markup-compatibility/2006" xmlns:p14="http://schemas.microsoft.com/office/powerpoint/2010/main">
          <mc:Choice Requires="p14">
            <p:contentPart p14:bwMode="auto" r:id="rId42">
              <p14:nvContentPartPr>
                <p14:cNvPr id="52" name="Tinta 51">
                  <a:extLst>
                    <a:ext uri="{FF2B5EF4-FFF2-40B4-BE49-F238E27FC236}">
                      <a16:creationId xmlns:a16="http://schemas.microsoft.com/office/drawing/2014/main" id="{2BA50ECC-DA21-4BE4-8BFD-8024F93EE9CE}"/>
                    </a:ext>
                  </a:extLst>
                </p14:cNvPr>
                <p14:cNvContentPartPr/>
                <p14:nvPr/>
              </p14:nvContentPartPr>
              <p14:xfrm>
                <a:off x="4409200" y="12252720"/>
                <a:ext cx="360" cy="360"/>
              </p14:xfrm>
            </p:contentPart>
          </mc:Choice>
          <mc:Fallback xmlns="">
            <p:pic>
              <p:nvPicPr>
                <p:cNvPr id="52" name="Tinta 51">
                  <a:extLst>
                    <a:ext uri="{FF2B5EF4-FFF2-40B4-BE49-F238E27FC236}">
                      <a16:creationId xmlns:a16="http://schemas.microsoft.com/office/drawing/2014/main" id="{2BA50ECC-DA21-4BE4-8BFD-8024F93EE9CE}"/>
                    </a:ext>
                  </a:extLst>
                </p:cNvPr>
                <p:cNvPicPr/>
                <p:nvPr/>
              </p:nvPicPr>
              <p:blipFill>
                <a:blip r:embed="rId6"/>
                <a:stretch>
                  <a:fillRect/>
                </a:stretch>
              </p:blipFill>
              <p:spPr>
                <a:xfrm>
                  <a:off x="4400560" y="1224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3" name="Tinta 52">
                  <a:extLst>
                    <a:ext uri="{FF2B5EF4-FFF2-40B4-BE49-F238E27FC236}">
                      <a16:creationId xmlns:a16="http://schemas.microsoft.com/office/drawing/2014/main" id="{DD102BCE-DE6E-49A9-9B59-2FA8F36EEC00}"/>
                    </a:ext>
                  </a:extLst>
                </p14:cNvPr>
                <p14:cNvContentPartPr/>
                <p14:nvPr/>
              </p14:nvContentPartPr>
              <p14:xfrm>
                <a:off x="4409200" y="12252720"/>
                <a:ext cx="360" cy="360"/>
              </p14:xfrm>
            </p:contentPart>
          </mc:Choice>
          <mc:Fallback xmlns="">
            <p:pic>
              <p:nvPicPr>
                <p:cNvPr id="53" name="Tinta 52">
                  <a:extLst>
                    <a:ext uri="{FF2B5EF4-FFF2-40B4-BE49-F238E27FC236}">
                      <a16:creationId xmlns:a16="http://schemas.microsoft.com/office/drawing/2014/main" id="{DD102BCE-DE6E-49A9-9B59-2FA8F36EEC00}"/>
                    </a:ext>
                  </a:extLst>
                </p:cNvPr>
                <p:cNvPicPr/>
                <p:nvPr/>
              </p:nvPicPr>
              <p:blipFill>
                <a:blip r:embed="rId6"/>
                <a:stretch>
                  <a:fillRect/>
                </a:stretch>
              </p:blipFill>
              <p:spPr>
                <a:xfrm>
                  <a:off x="4400560" y="1224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5" name="Tinta 54">
                  <a:extLst>
                    <a:ext uri="{FF2B5EF4-FFF2-40B4-BE49-F238E27FC236}">
                      <a16:creationId xmlns:a16="http://schemas.microsoft.com/office/drawing/2014/main" id="{3165FE08-6473-4646-AC5A-ABF64C02F094}"/>
                    </a:ext>
                  </a:extLst>
                </p14:cNvPr>
                <p14:cNvContentPartPr/>
                <p14:nvPr/>
              </p14:nvContentPartPr>
              <p14:xfrm>
                <a:off x="4409200" y="12252720"/>
                <a:ext cx="360" cy="360"/>
              </p14:xfrm>
            </p:contentPart>
          </mc:Choice>
          <mc:Fallback xmlns="">
            <p:pic>
              <p:nvPicPr>
                <p:cNvPr id="55" name="Tinta 54">
                  <a:extLst>
                    <a:ext uri="{FF2B5EF4-FFF2-40B4-BE49-F238E27FC236}">
                      <a16:creationId xmlns:a16="http://schemas.microsoft.com/office/drawing/2014/main" id="{3165FE08-6473-4646-AC5A-ABF64C02F094}"/>
                    </a:ext>
                  </a:extLst>
                </p:cNvPr>
                <p:cNvPicPr/>
                <p:nvPr/>
              </p:nvPicPr>
              <p:blipFill>
                <a:blip r:embed="rId6"/>
                <a:stretch>
                  <a:fillRect/>
                </a:stretch>
              </p:blipFill>
              <p:spPr>
                <a:xfrm>
                  <a:off x="4400560" y="1224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6" name="Tinta 55">
                  <a:extLst>
                    <a:ext uri="{FF2B5EF4-FFF2-40B4-BE49-F238E27FC236}">
                      <a16:creationId xmlns:a16="http://schemas.microsoft.com/office/drawing/2014/main" id="{1896443E-661F-4920-8020-E2CE3873C1B5}"/>
                    </a:ext>
                  </a:extLst>
                </p14:cNvPr>
                <p14:cNvContentPartPr/>
                <p14:nvPr/>
              </p14:nvContentPartPr>
              <p14:xfrm>
                <a:off x="4409200" y="12252720"/>
                <a:ext cx="360" cy="360"/>
              </p14:xfrm>
            </p:contentPart>
          </mc:Choice>
          <mc:Fallback xmlns="">
            <p:pic>
              <p:nvPicPr>
                <p:cNvPr id="56" name="Tinta 55">
                  <a:extLst>
                    <a:ext uri="{FF2B5EF4-FFF2-40B4-BE49-F238E27FC236}">
                      <a16:creationId xmlns:a16="http://schemas.microsoft.com/office/drawing/2014/main" id="{1896443E-661F-4920-8020-E2CE3873C1B5}"/>
                    </a:ext>
                  </a:extLst>
                </p:cNvPr>
                <p:cNvPicPr/>
                <p:nvPr/>
              </p:nvPicPr>
              <p:blipFill>
                <a:blip r:embed="rId6"/>
                <a:stretch>
                  <a:fillRect/>
                </a:stretch>
              </p:blipFill>
              <p:spPr>
                <a:xfrm>
                  <a:off x="4400560" y="122440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7" name="Tinta 56">
                  <a:extLst>
                    <a:ext uri="{FF2B5EF4-FFF2-40B4-BE49-F238E27FC236}">
                      <a16:creationId xmlns:a16="http://schemas.microsoft.com/office/drawing/2014/main" id="{16326969-615A-449A-953A-F316702BA6B6}"/>
                    </a:ext>
                  </a:extLst>
                </p14:cNvPr>
                <p14:cNvContentPartPr/>
                <p14:nvPr/>
              </p14:nvContentPartPr>
              <p14:xfrm>
                <a:off x="4409200" y="12252720"/>
                <a:ext cx="360" cy="360"/>
              </p14:xfrm>
            </p:contentPart>
          </mc:Choice>
          <mc:Fallback xmlns="">
            <p:pic>
              <p:nvPicPr>
                <p:cNvPr id="57" name="Tinta 56">
                  <a:extLst>
                    <a:ext uri="{FF2B5EF4-FFF2-40B4-BE49-F238E27FC236}">
                      <a16:creationId xmlns:a16="http://schemas.microsoft.com/office/drawing/2014/main" id="{16326969-615A-449A-953A-F316702BA6B6}"/>
                    </a:ext>
                  </a:extLst>
                </p:cNvPr>
                <p:cNvPicPr/>
                <p:nvPr/>
              </p:nvPicPr>
              <p:blipFill>
                <a:blip r:embed="rId6"/>
                <a:stretch>
                  <a:fillRect/>
                </a:stretch>
              </p:blipFill>
              <p:spPr>
                <a:xfrm>
                  <a:off x="4400560" y="1224408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58" name="Tinta 57">
                <a:extLst>
                  <a:ext uri="{FF2B5EF4-FFF2-40B4-BE49-F238E27FC236}">
                    <a16:creationId xmlns:a16="http://schemas.microsoft.com/office/drawing/2014/main" id="{B9180427-0FC9-459B-A09E-82DE8E464AB5}"/>
                  </a:ext>
                </a:extLst>
              </p14:cNvPr>
              <p14:cNvContentPartPr/>
              <p14:nvPr/>
            </p14:nvContentPartPr>
            <p14:xfrm>
              <a:off x="4652560" y="12151560"/>
              <a:ext cx="8640" cy="360"/>
            </p14:xfrm>
          </p:contentPart>
        </mc:Choice>
        <mc:Fallback xmlns="">
          <p:pic>
            <p:nvPicPr>
              <p:cNvPr id="58" name="Tinta 57">
                <a:extLst>
                  <a:ext uri="{FF2B5EF4-FFF2-40B4-BE49-F238E27FC236}">
                    <a16:creationId xmlns:a16="http://schemas.microsoft.com/office/drawing/2014/main" id="{B9180427-0FC9-459B-A09E-82DE8E464AB5}"/>
                  </a:ext>
                </a:extLst>
              </p:cNvPr>
              <p:cNvPicPr/>
              <p:nvPr/>
            </p:nvPicPr>
            <p:blipFill>
              <a:blip r:embed="rId48"/>
              <a:stretch>
                <a:fillRect/>
              </a:stretch>
            </p:blipFill>
            <p:spPr>
              <a:xfrm>
                <a:off x="4643920" y="12142560"/>
                <a:ext cx="26280" cy="18000"/>
              </a:xfrm>
              <a:prstGeom prst="rect">
                <a:avLst/>
              </a:prstGeom>
            </p:spPr>
          </p:pic>
        </mc:Fallback>
      </mc:AlternateContent>
      <p:grpSp>
        <p:nvGrpSpPr>
          <p:cNvPr id="65" name="Agrupar 64">
            <a:extLst>
              <a:ext uri="{FF2B5EF4-FFF2-40B4-BE49-F238E27FC236}">
                <a16:creationId xmlns:a16="http://schemas.microsoft.com/office/drawing/2014/main" id="{9280AA90-1519-4498-9692-0C726C396FA5}"/>
              </a:ext>
            </a:extLst>
          </p:cNvPr>
          <p:cNvGrpSpPr/>
          <p:nvPr/>
        </p:nvGrpSpPr>
        <p:grpSpPr>
          <a:xfrm>
            <a:off x="5303080" y="12171360"/>
            <a:ext cx="360" cy="360"/>
            <a:chOff x="5303080" y="12171360"/>
            <a:chExt cx="360" cy="360"/>
          </a:xfrm>
        </p:grpSpPr>
        <mc:AlternateContent xmlns:mc="http://schemas.openxmlformats.org/markup-compatibility/2006" xmlns:p14="http://schemas.microsoft.com/office/powerpoint/2010/main">
          <mc:Choice Requires="p14">
            <p:contentPart p14:bwMode="auto" r:id="rId49">
              <p14:nvContentPartPr>
                <p14:cNvPr id="63" name="Tinta 62">
                  <a:extLst>
                    <a:ext uri="{FF2B5EF4-FFF2-40B4-BE49-F238E27FC236}">
                      <a16:creationId xmlns:a16="http://schemas.microsoft.com/office/drawing/2014/main" id="{C6F75EA0-BB40-4BE0-B08F-D44EAA83EC2D}"/>
                    </a:ext>
                  </a:extLst>
                </p14:cNvPr>
                <p14:cNvContentPartPr/>
                <p14:nvPr/>
              </p14:nvContentPartPr>
              <p14:xfrm>
                <a:off x="5303080" y="12171360"/>
                <a:ext cx="360" cy="360"/>
              </p14:xfrm>
            </p:contentPart>
          </mc:Choice>
          <mc:Fallback xmlns="">
            <p:pic>
              <p:nvPicPr>
                <p:cNvPr id="63" name="Tinta 62">
                  <a:extLst>
                    <a:ext uri="{FF2B5EF4-FFF2-40B4-BE49-F238E27FC236}">
                      <a16:creationId xmlns:a16="http://schemas.microsoft.com/office/drawing/2014/main" id="{C6F75EA0-BB40-4BE0-B08F-D44EAA83EC2D}"/>
                    </a:ext>
                  </a:extLst>
                </p:cNvPr>
                <p:cNvPicPr/>
                <p:nvPr/>
              </p:nvPicPr>
              <p:blipFill>
                <a:blip r:embed="rId6"/>
                <a:stretch>
                  <a:fillRect/>
                </a:stretch>
              </p:blipFill>
              <p:spPr>
                <a:xfrm>
                  <a:off x="5294440" y="12162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4" name="Tinta 63">
                  <a:extLst>
                    <a:ext uri="{FF2B5EF4-FFF2-40B4-BE49-F238E27FC236}">
                      <a16:creationId xmlns:a16="http://schemas.microsoft.com/office/drawing/2014/main" id="{2A0331E9-3AEE-40E2-AB32-6AAD70BFDC97}"/>
                    </a:ext>
                  </a:extLst>
                </p14:cNvPr>
                <p14:cNvContentPartPr/>
                <p14:nvPr/>
              </p14:nvContentPartPr>
              <p14:xfrm>
                <a:off x="5303080" y="12171360"/>
                <a:ext cx="360" cy="360"/>
              </p14:xfrm>
            </p:contentPart>
          </mc:Choice>
          <mc:Fallback xmlns="">
            <p:pic>
              <p:nvPicPr>
                <p:cNvPr id="64" name="Tinta 63">
                  <a:extLst>
                    <a:ext uri="{FF2B5EF4-FFF2-40B4-BE49-F238E27FC236}">
                      <a16:creationId xmlns:a16="http://schemas.microsoft.com/office/drawing/2014/main" id="{2A0331E9-3AEE-40E2-AB32-6AAD70BFDC97}"/>
                    </a:ext>
                  </a:extLst>
                </p:cNvPr>
                <p:cNvPicPr/>
                <p:nvPr/>
              </p:nvPicPr>
              <p:blipFill>
                <a:blip r:embed="rId6"/>
                <a:stretch>
                  <a:fillRect/>
                </a:stretch>
              </p:blipFill>
              <p:spPr>
                <a:xfrm>
                  <a:off x="5294440" y="12162720"/>
                  <a:ext cx="18000" cy="18000"/>
                </a:xfrm>
                <a:prstGeom prst="rect">
                  <a:avLst/>
                </a:prstGeom>
              </p:spPr>
            </p:pic>
          </mc:Fallback>
        </mc:AlternateContent>
      </p:grpSp>
      <p:sp>
        <p:nvSpPr>
          <p:cNvPr id="66" name="Espaço Reservado para Rodapé 65">
            <a:extLst>
              <a:ext uri="{FF2B5EF4-FFF2-40B4-BE49-F238E27FC236}">
                <a16:creationId xmlns:a16="http://schemas.microsoft.com/office/drawing/2014/main" id="{F81651C9-F7BC-4D0E-B9FA-83AB3177F3A2}"/>
              </a:ext>
            </a:extLst>
          </p:cNvPr>
          <p:cNvSpPr>
            <a:spLocks noGrp="1"/>
          </p:cNvSpPr>
          <p:nvPr>
            <p:ph type="ftr" sz="quarter" idx="11"/>
          </p:nvPr>
        </p:nvSpPr>
        <p:spPr>
          <a:xfrm>
            <a:off x="3045633" y="11773234"/>
            <a:ext cx="3091048" cy="675291"/>
          </a:xfrm>
        </p:spPr>
        <p:txBody>
          <a:bodyPr/>
          <a:lstStyle/>
          <a:p>
            <a:r>
              <a:rPr lang="pt-BR">
                <a:solidFill>
                  <a:schemeClr val="bg1"/>
                </a:solidFill>
              </a:rPr>
              <a:t>INTERFACE - SIDNEY J. MACENO</a:t>
            </a:r>
            <a:endParaRPr lang="pt-BR" dirty="0">
              <a:solidFill>
                <a:schemeClr val="bg1"/>
              </a:solidFill>
            </a:endParaRPr>
          </a:p>
        </p:txBody>
      </p:sp>
    </p:spTree>
    <p:extLst>
      <p:ext uri="{BB962C8B-B14F-4D97-AF65-F5344CB8AC3E}">
        <p14:creationId xmlns:p14="http://schemas.microsoft.com/office/powerpoint/2010/main" val="291494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DB7CA5D-8E1F-4290-96FB-D4A272EAED75}"/>
              </a:ext>
            </a:extLst>
          </p:cNvPr>
          <p:cNvPicPr>
            <a:picLocks noChangeAspect="1"/>
          </p:cNvPicPr>
          <p:nvPr/>
        </p:nvPicPr>
        <p:blipFill>
          <a:blip r:embed="rId2"/>
          <a:stretch>
            <a:fillRect/>
          </a:stretch>
        </p:blipFill>
        <p:spPr>
          <a:xfrm>
            <a:off x="0" y="0"/>
            <a:ext cx="9601200" cy="12801600"/>
          </a:xfrm>
          <a:prstGeom prst="rect">
            <a:avLst/>
          </a:prstGeom>
          <a:solidFill>
            <a:schemeClr val="bg2"/>
          </a:solidFill>
        </p:spPr>
      </p:pic>
      <p:sp>
        <p:nvSpPr>
          <p:cNvPr id="8" name="Retângulo 7">
            <a:extLst>
              <a:ext uri="{FF2B5EF4-FFF2-40B4-BE49-F238E27FC236}">
                <a16:creationId xmlns:a16="http://schemas.microsoft.com/office/drawing/2014/main" id="{0BC88B99-218B-4F79-822C-EBF030B1F037}"/>
              </a:ext>
            </a:extLst>
          </p:cNvPr>
          <p:cNvSpPr/>
          <p:nvPr/>
        </p:nvSpPr>
        <p:spPr>
          <a:xfrm>
            <a:off x="2741480" y="6108413"/>
            <a:ext cx="4118243" cy="584775"/>
          </a:xfrm>
          <a:prstGeom prst="rect">
            <a:avLst/>
          </a:prstGeom>
        </p:spPr>
        <p:txBody>
          <a:bodyPr wrap="none">
            <a:spAutoFit/>
          </a:bodyPr>
          <a:lstStyle/>
          <a:p>
            <a:pPr lvl="0" algn="ctr"/>
            <a:r>
              <a:rPr lang="pt-BR" sz="3200" b="1" dirty="0"/>
              <a:t>A MAGIA DO INVISÍVEL</a:t>
            </a:r>
            <a:endParaRPr lang="pt-BR" dirty="0">
              <a:solidFill>
                <a:prstClr val="black"/>
              </a:solidFill>
            </a:endParaRPr>
          </a:p>
        </p:txBody>
      </p:sp>
      <p:sp>
        <p:nvSpPr>
          <p:cNvPr id="5" name="Espaço Reservado para Rodapé 4">
            <a:extLst>
              <a:ext uri="{FF2B5EF4-FFF2-40B4-BE49-F238E27FC236}">
                <a16:creationId xmlns:a16="http://schemas.microsoft.com/office/drawing/2014/main" id="{E15CE1B3-A7C6-46BB-9EBE-B6BCB8909951}"/>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230503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9F5AA84-2EC6-4793-AD88-4F667B7DB76A}"/>
              </a:ext>
            </a:extLst>
          </p:cNvPr>
          <p:cNvSpPr>
            <a:spLocks noGrp="1"/>
          </p:cNvSpPr>
          <p:nvPr>
            <p:ph idx="1"/>
          </p:nvPr>
        </p:nvSpPr>
        <p:spPr>
          <a:xfrm>
            <a:off x="660083" y="1172633"/>
            <a:ext cx="8281035" cy="8122498"/>
          </a:xfrm>
        </p:spPr>
        <p:txBody>
          <a:bodyPr>
            <a:normAutofit/>
          </a:bodyPr>
          <a:lstStyle/>
          <a:p>
            <a:pPr marL="0" indent="0" algn="just">
              <a:lnSpc>
                <a:spcPct val="200000"/>
              </a:lnSpc>
              <a:buNone/>
            </a:pPr>
            <a:r>
              <a:rPr lang="pt-BR" sz="2400" dirty="0"/>
              <a:t>De volta à biblioteca, </a:t>
            </a:r>
            <a:r>
              <a:rPr lang="pt-BR" sz="2400" dirty="0" err="1"/>
              <a:t>Arion</a:t>
            </a:r>
            <a:r>
              <a:rPr lang="pt-BR" sz="2400" dirty="0"/>
              <a:t> entregou a Léo um espelho translúcido. Dentro dele, Léo viu o reflexo de todos os usuários do mundo — cada clique, cada sorriso, cada gesto. "Lembre-se, jovem criador: O design não é o que se vê. É o que se sente, sem perceber. "Naquele instante, Léo acordou — de volta ao seu quarto. O monitor piscava suavemente. O código ainda brilhava. Ele respirou fundo, abriu o editor e começou a digitar com propósito. Agora sabia que, por trás de cada interface bem feita, existe magia invisível — a magia da empatia, da simplicidade e da experiência humana. “As melhores interfaces não gritam. Elas sussurram entendimento.”</a:t>
            </a:r>
          </a:p>
        </p:txBody>
      </p:sp>
      <p:sp>
        <p:nvSpPr>
          <p:cNvPr id="6" name="Espaço Reservado para Rodapé 5">
            <a:extLst>
              <a:ext uri="{FF2B5EF4-FFF2-40B4-BE49-F238E27FC236}">
                <a16:creationId xmlns:a16="http://schemas.microsoft.com/office/drawing/2014/main" id="{01760688-1790-4EEA-9D17-3CE9FE1BDC40}"/>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298015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709F9-9176-4B40-85E2-EDD14B16C2E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583C0B0-8E5B-419F-BA0F-043FF41D3C15}"/>
              </a:ext>
            </a:extLst>
          </p:cNvPr>
          <p:cNvSpPr>
            <a:spLocks noGrp="1"/>
          </p:cNvSpPr>
          <p:nvPr>
            <p:ph idx="1"/>
          </p:nvPr>
        </p:nvSpPr>
        <p:spPr/>
        <p:txBody>
          <a:bodyPr/>
          <a:lstStyle/>
          <a:p>
            <a:endParaRPr lang="pt-BR"/>
          </a:p>
        </p:txBody>
      </p:sp>
      <p:sp>
        <p:nvSpPr>
          <p:cNvPr id="4" name="Espaço Reservado para Rodapé 3">
            <a:extLst>
              <a:ext uri="{FF2B5EF4-FFF2-40B4-BE49-F238E27FC236}">
                <a16:creationId xmlns:a16="http://schemas.microsoft.com/office/drawing/2014/main" id="{F6AF2E65-C02B-4935-A203-0A5C6505E276}"/>
              </a:ext>
            </a:extLst>
          </p:cNvPr>
          <p:cNvSpPr>
            <a:spLocks noGrp="1"/>
          </p:cNvSpPr>
          <p:nvPr>
            <p:ph type="ftr" sz="quarter" idx="11"/>
          </p:nvPr>
        </p:nvSpPr>
        <p:spPr/>
        <p:txBody>
          <a:bodyPr/>
          <a:lstStyle/>
          <a:p>
            <a:r>
              <a:rPr lang="pt-BR"/>
              <a:t>SIDNEY J. MACENO</a:t>
            </a:r>
          </a:p>
        </p:txBody>
      </p:sp>
      <p:pic>
        <p:nvPicPr>
          <p:cNvPr id="5" name="Imagem 4">
            <a:extLst>
              <a:ext uri="{FF2B5EF4-FFF2-40B4-BE49-F238E27FC236}">
                <a16:creationId xmlns:a16="http://schemas.microsoft.com/office/drawing/2014/main" id="{91F9EF77-6906-4323-874B-3D2501D471C6}"/>
              </a:ext>
            </a:extLst>
          </p:cNvPr>
          <p:cNvPicPr>
            <a:picLocks noChangeAspect="1"/>
          </p:cNvPicPr>
          <p:nvPr/>
        </p:nvPicPr>
        <p:blipFill>
          <a:blip r:embed="rId2"/>
          <a:stretch>
            <a:fillRect/>
          </a:stretch>
        </p:blipFill>
        <p:spPr>
          <a:xfrm>
            <a:off x="0" y="0"/>
            <a:ext cx="9601200" cy="12801600"/>
          </a:xfrm>
          <a:prstGeom prst="rect">
            <a:avLst/>
          </a:prstGeom>
          <a:solidFill>
            <a:schemeClr val="bg2"/>
          </a:solidFill>
        </p:spPr>
      </p:pic>
      <p:sp>
        <p:nvSpPr>
          <p:cNvPr id="6" name="CaixaDeTexto 5">
            <a:extLst>
              <a:ext uri="{FF2B5EF4-FFF2-40B4-BE49-F238E27FC236}">
                <a16:creationId xmlns:a16="http://schemas.microsoft.com/office/drawing/2014/main" id="{ABFE8D75-AEBA-42C0-AB50-32B4F8899380}"/>
              </a:ext>
            </a:extLst>
          </p:cNvPr>
          <p:cNvSpPr txBox="1"/>
          <p:nvPr/>
        </p:nvSpPr>
        <p:spPr>
          <a:xfrm>
            <a:off x="802957" y="5079817"/>
            <a:ext cx="8281035" cy="1323439"/>
          </a:xfrm>
          <a:prstGeom prst="rect">
            <a:avLst/>
          </a:prstGeom>
          <a:noFill/>
        </p:spPr>
        <p:txBody>
          <a:bodyPr wrap="square" rtlCol="0">
            <a:spAutoFit/>
          </a:bodyPr>
          <a:lstStyle/>
          <a:p>
            <a:r>
              <a:rPr lang="pt-BR" sz="8000" dirty="0"/>
              <a:t>AGRADECIMENTOS</a:t>
            </a:r>
          </a:p>
        </p:txBody>
      </p:sp>
      <p:sp>
        <p:nvSpPr>
          <p:cNvPr id="8" name="Retângulo 7">
            <a:extLst>
              <a:ext uri="{FF2B5EF4-FFF2-40B4-BE49-F238E27FC236}">
                <a16:creationId xmlns:a16="http://schemas.microsoft.com/office/drawing/2014/main" id="{687BAB53-E23F-40FC-936D-0F090C978E79}"/>
              </a:ext>
            </a:extLst>
          </p:cNvPr>
          <p:cNvSpPr/>
          <p:nvPr/>
        </p:nvSpPr>
        <p:spPr>
          <a:xfrm>
            <a:off x="3668719" y="12058194"/>
            <a:ext cx="2263761" cy="286232"/>
          </a:xfrm>
          <a:prstGeom prst="rect">
            <a:avLst/>
          </a:prstGeom>
        </p:spPr>
        <p:txBody>
          <a:bodyPr wrap="none">
            <a:spAutoFit/>
          </a:bodyPr>
          <a:lstStyle/>
          <a:p>
            <a:r>
              <a:rPr lang="pt-BR" sz="1260" dirty="0">
                <a:solidFill>
                  <a:schemeClr val="tx1">
                    <a:lumMod val="95000"/>
                    <a:lumOff val="5000"/>
                  </a:schemeClr>
                </a:solidFill>
              </a:rPr>
              <a:t>INTERFACE - SIDNEY J. MACENO</a:t>
            </a:r>
          </a:p>
        </p:txBody>
      </p:sp>
    </p:spTree>
    <p:extLst>
      <p:ext uri="{BB962C8B-B14F-4D97-AF65-F5344CB8AC3E}">
        <p14:creationId xmlns:p14="http://schemas.microsoft.com/office/powerpoint/2010/main" val="154562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37FE7EE-BE3B-4E50-8ED9-A3F69CAC9601}"/>
              </a:ext>
            </a:extLst>
          </p:cNvPr>
          <p:cNvSpPr>
            <a:spLocks noGrp="1"/>
          </p:cNvSpPr>
          <p:nvPr>
            <p:ph idx="1"/>
          </p:nvPr>
        </p:nvSpPr>
        <p:spPr>
          <a:xfrm>
            <a:off x="243840" y="745912"/>
            <a:ext cx="8879839" cy="10917767"/>
          </a:xfrm>
        </p:spPr>
        <p:txBody>
          <a:bodyPr>
            <a:normAutofit fontScale="25000" lnSpcReduction="20000"/>
          </a:bodyPr>
          <a:lstStyle/>
          <a:p>
            <a:pPr marL="0" indent="0" algn="ctr">
              <a:buNone/>
            </a:pPr>
            <a:r>
              <a:rPr lang="pt-BR" sz="12800" b="1" dirty="0"/>
              <a:t>💌 Agradecimento aos Leitores</a:t>
            </a:r>
          </a:p>
          <a:p>
            <a:pPr marL="0" indent="0">
              <a:lnSpc>
                <a:spcPct val="220000"/>
              </a:lnSpc>
              <a:buNone/>
            </a:pPr>
            <a:r>
              <a:rPr lang="pt-BR" sz="9600" dirty="0"/>
              <a:t>A você, que percorreu esta jornada entre códigos e constelações de pixels, meu mais sincero obrigado.</a:t>
            </a:r>
          </a:p>
          <a:p>
            <a:pPr marL="0" indent="0" algn="just">
              <a:lnSpc>
                <a:spcPct val="170000"/>
              </a:lnSpc>
              <a:buNone/>
            </a:pPr>
            <a:r>
              <a:rPr lang="pt-BR" sz="9600" dirty="0"/>
              <a:t>Cada página deste livro nasceu do desejo de mostrar que a tecnologia pode ser humana, que o design é mais do que estética e empatia em forma de interface.</a:t>
            </a:r>
          </a:p>
          <a:p>
            <a:pPr marL="0" indent="0" algn="just">
              <a:lnSpc>
                <a:spcPct val="220000"/>
              </a:lnSpc>
              <a:buNone/>
            </a:pPr>
            <a:r>
              <a:rPr lang="pt-BR" sz="9600" dirty="0"/>
              <a:t>Se em algum momento desta leitura você sentiu algo curiosidade, inspiração, esperança —então a magia invisível cumpriu seu propósito.</a:t>
            </a:r>
          </a:p>
          <a:p>
            <a:pPr marL="0" indent="0" algn="just">
              <a:lnSpc>
                <a:spcPct val="220000"/>
              </a:lnSpc>
              <a:buNone/>
            </a:pPr>
            <a:r>
              <a:rPr lang="pt-BR" sz="9600" dirty="0"/>
              <a:t>Levar ideias ao coração das pessoas é o que move cada criador,</a:t>
            </a:r>
            <a:br>
              <a:rPr lang="pt-BR" sz="9600" dirty="0"/>
            </a:br>
            <a:r>
              <a:rPr lang="pt-BR" sz="9600" dirty="0"/>
              <a:t>e saber que você chegou até aqui é a maior recompensa possível.</a:t>
            </a:r>
          </a:p>
          <a:p>
            <a:pPr marL="0" indent="0" algn="just">
              <a:lnSpc>
                <a:spcPct val="220000"/>
              </a:lnSpc>
              <a:buNone/>
            </a:pPr>
            <a:r>
              <a:rPr lang="pt-BR" sz="9600" dirty="0"/>
              <a:t>Continue  criando. Continue tornando o mundo digital mais humano, um clique de cada vez.</a:t>
            </a:r>
          </a:p>
          <a:p>
            <a:pPr marL="0" indent="0" algn="ctr">
              <a:lnSpc>
                <a:spcPct val="220000"/>
              </a:lnSpc>
              <a:buNone/>
            </a:pPr>
            <a:r>
              <a:rPr lang="pt-BR" sz="9600" dirty="0"/>
              <a:t>Com gratidão.</a:t>
            </a:r>
            <a:br>
              <a:rPr lang="pt-BR" sz="9600" dirty="0"/>
            </a:br>
            <a:r>
              <a:rPr lang="pt-BR" sz="4800" dirty="0">
                <a:hlinkClick r:id="rId2"/>
              </a:rPr>
              <a:t>https://github.com/SidJM/prompts-criar-ebook-aula-de-FelipeAguiar-Sidney</a:t>
            </a:r>
            <a:endParaRPr lang="pt-BR" sz="4800" dirty="0"/>
          </a:p>
          <a:p>
            <a:pPr marL="0" indent="0">
              <a:buNone/>
            </a:pPr>
            <a:endParaRPr lang="pt-BR" dirty="0"/>
          </a:p>
        </p:txBody>
      </p:sp>
      <p:sp>
        <p:nvSpPr>
          <p:cNvPr id="6" name="Espaço Reservado para Rodapé 5">
            <a:extLst>
              <a:ext uri="{FF2B5EF4-FFF2-40B4-BE49-F238E27FC236}">
                <a16:creationId xmlns:a16="http://schemas.microsoft.com/office/drawing/2014/main" id="{E20A3C06-1075-49B9-BACB-2BADE4DC1B50}"/>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pic>
        <p:nvPicPr>
          <p:cNvPr id="4"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51840" y="9844024"/>
            <a:ext cx="1676570" cy="167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58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4B69045-3954-43B5-BE75-115390C77AF1}"/>
              </a:ext>
            </a:extLst>
          </p:cNvPr>
          <p:cNvSpPr txBox="1"/>
          <p:nvPr/>
        </p:nvSpPr>
        <p:spPr>
          <a:xfrm>
            <a:off x="0" y="0"/>
            <a:ext cx="9601200" cy="12801600"/>
          </a:xfrm>
          <a:prstGeom prst="rect">
            <a:avLst/>
          </a:prstGeom>
          <a:solidFill>
            <a:schemeClr val="bg1">
              <a:lumMod val="75000"/>
            </a:schemeClr>
          </a:solidFill>
        </p:spPr>
        <p:txBody>
          <a:bodyPr wrap="square" rtlCol="0">
            <a:spAutoFit/>
          </a:bodyPr>
          <a:lstStyle/>
          <a:p>
            <a:endParaRPr lang="pt-BR" dirty="0"/>
          </a:p>
        </p:txBody>
      </p:sp>
      <p:pic>
        <p:nvPicPr>
          <p:cNvPr id="7" name="Imagem 6">
            <a:extLst>
              <a:ext uri="{FF2B5EF4-FFF2-40B4-BE49-F238E27FC236}">
                <a16:creationId xmlns:a16="http://schemas.microsoft.com/office/drawing/2014/main" id="{076DD598-1672-47A4-A429-DCAE65E233B7}"/>
              </a:ext>
            </a:extLst>
          </p:cNvPr>
          <p:cNvPicPr>
            <a:picLocks noChangeAspect="1"/>
          </p:cNvPicPr>
          <p:nvPr/>
        </p:nvPicPr>
        <p:blipFill>
          <a:blip r:embed="rId2"/>
          <a:stretch>
            <a:fillRect/>
          </a:stretch>
        </p:blipFill>
        <p:spPr>
          <a:xfrm>
            <a:off x="0" y="937722"/>
            <a:ext cx="9601200" cy="1619596"/>
          </a:xfrm>
          <a:prstGeom prst="rect">
            <a:avLst/>
          </a:prstGeom>
        </p:spPr>
      </p:pic>
      <p:sp>
        <p:nvSpPr>
          <p:cNvPr id="8" name="CaixaDeTexto 7">
            <a:extLst>
              <a:ext uri="{FF2B5EF4-FFF2-40B4-BE49-F238E27FC236}">
                <a16:creationId xmlns:a16="http://schemas.microsoft.com/office/drawing/2014/main" id="{088B66E2-021C-46CE-920F-DB5560A745A0}"/>
              </a:ext>
            </a:extLst>
          </p:cNvPr>
          <p:cNvSpPr txBox="1"/>
          <p:nvPr/>
        </p:nvSpPr>
        <p:spPr>
          <a:xfrm>
            <a:off x="2194560" y="6095556"/>
            <a:ext cx="5059680" cy="707582"/>
          </a:xfrm>
          <a:prstGeom prst="rect">
            <a:avLst/>
          </a:prstGeom>
          <a:noFill/>
        </p:spPr>
        <p:txBody>
          <a:bodyPr wrap="square" rtlCol="0">
            <a:spAutoFit/>
          </a:bodyPr>
          <a:lstStyle/>
          <a:p>
            <a:pPr algn="ctr"/>
            <a:r>
              <a:rPr lang="pt-BR" sz="3200" b="1" dirty="0">
                <a:solidFill>
                  <a:prstClr val="black"/>
                </a:solidFill>
                <a:latin typeface="Calibri Light" panose="020F0302020204030204"/>
                <a:ea typeface="+mj-ea"/>
                <a:cs typeface="+mj-cs"/>
              </a:rPr>
              <a:t>O Chamado do Invisível</a:t>
            </a:r>
            <a:endParaRPr lang="pt-BR" dirty="0"/>
          </a:p>
        </p:txBody>
      </p:sp>
      <mc:AlternateContent xmlns:mc="http://schemas.openxmlformats.org/markup-compatibility/2006" xmlns:p14="http://schemas.microsoft.com/office/powerpoint/2010/main">
        <mc:Choice Requires="p14">
          <p:contentPart p14:bwMode="auto" r:id="rId3">
            <p14:nvContentPartPr>
              <p14:cNvPr id="3" name="Tinta 2">
                <a:extLst>
                  <a:ext uri="{FF2B5EF4-FFF2-40B4-BE49-F238E27FC236}">
                    <a16:creationId xmlns:a16="http://schemas.microsoft.com/office/drawing/2014/main" id="{A35265F6-DF91-41C4-806A-FA216F16F91E}"/>
                  </a:ext>
                </a:extLst>
              </p14:cNvPr>
              <p14:cNvContentPartPr/>
              <p14:nvPr/>
            </p14:nvContentPartPr>
            <p14:xfrm>
              <a:off x="12333520" y="7375640"/>
              <a:ext cx="8640" cy="360"/>
            </p14:xfrm>
          </p:contentPart>
        </mc:Choice>
        <mc:Fallback xmlns="">
          <p:pic>
            <p:nvPicPr>
              <p:cNvPr id="3" name="Tinta 2">
                <a:extLst>
                  <a:ext uri="{FF2B5EF4-FFF2-40B4-BE49-F238E27FC236}">
                    <a16:creationId xmlns:a16="http://schemas.microsoft.com/office/drawing/2014/main" id="{A35265F6-DF91-41C4-806A-FA216F16F91E}"/>
                  </a:ext>
                </a:extLst>
              </p:cNvPr>
              <p:cNvPicPr/>
              <p:nvPr/>
            </p:nvPicPr>
            <p:blipFill>
              <a:blip r:embed="rId4"/>
              <a:stretch>
                <a:fillRect/>
              </a:stretch>
            </p:blipFill>
            <p:spPr>
              <a:xfrm>
                <a:off x="12324880" y="7367000"/>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Tinta 4">
                <a:extLst>
                  <a:ext uri="{FF2B5EF4-FFF2-40B4-BE49-F238E27FC236}">
                    <a16:creationId xmlns:a16="http://schemas.microsoft.com/office/drawing/2014/main" id="{A6CF0957-DF7A-4B8C-8DE2-71F4659FBD2A}"/>
                  </a:ext>
                </a:extLst>
              </p14:cNvPr>
              <p14:cNvContentPartPr/>
              <p14:nvPr/>
            </p14:nvContentPartPr>
            <p14:xfrm>
              <a:off x="5526640" y="12273440"/>
              <a:ext cx="360" cy="360"/>
            </p14:xfrm>
          </p:contentPart>
        </mc:Choice>
        <mc:Fallback xmlns="">
          <p:pic>
            <p:nvPicPr>
              <p:cNvPr id="5" name="Tinta 4">
                <a:extLst>
                  <a:ext uri="{FF2B5EF4-FFF2-40B4-BE49-F238E27FC236}">
                    <a16:creationId xmlns:a16="http://schemas.microsoft.com/office/drawing/2014/main" id="{A6CF0957-DF7A-4B8C-8DE2-71F4659FBD2A}"/>
                  </a:ext>
                </a:extLst>
              </p:cNvPr>
              <p:cNvPicPr/>
              <p:nvPr/>
            </p:nvPicPr>
            <p:blipFill>
              <a:blip r:embed="rId6"/>
              <a:stretch>
                <a:fillRect/>
              </a:stretch>
            </p:blipFill>
            <p:spPr>
              <a:xfrm>
                <a:off x="5518000" y="12264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Tinta 5">
                <a:extLst>
                  <a:ext uri="{FF2B5EF4-FFF2-40B4-BE49-F238E27FC236}">
                    <a16:creationId xmlns:a16="http://schemas.microsoft.com/office/drawing/2014/main" id="{6CB14B09-11CC-48D9-940C-F80D18FF5E5C}"/>
                  </a:ext>
                </a:extLst>
              </p14:cNvPr>
              <p14:cNvContentPartPr/>
              <p14:nvPr/>
            </p14:nvContentPartPr>
            <p14:xfrm>
              <a:off x="4611880" y="12090560"/>
              <a:ext cx="360" cy="360"/>
            </p14:xfrm>
          </p:contentPart>
        </mc:Choice>
        <mc:Fallback xmlns="">
          <p:pic>
            <p:nvPicPr>
              <p:cNvPr id="6" name="Tinta 5">
                <a:extLst>
                  <a:ext uri="{FF2B5EF4-FFF2-40B4-BE49-F238E27FC236}">
                    <a16:creationId xmlns:a16="http://schemas.microsoft.com/office/drawing/2014/main" id="{6CB14B09-11CC-48D9-940C-F80D18FF5E5C}"/>
                  </a:ext>
                </a:extLst>
              </p:cNvPr>
              <p:cNvPicPr/>
              <p:nvPr/>
            </p:nvPicPr>
            <p:blipFill>
              <a:blip r:embed="rId6"/>
              <a:stretch>
                <a:fillRect/>
              </a:stretch>
            </p:blipFill>
            <p:spPr>
              <a:xfrm>
                <a:off x="4603240" y="12081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Tinta 8">
                <a:extLst>
                  <a:ext uri="{FF2B5EF4-FFF2-40B4-BE49-F238E27FC236}">
                    <a16:creationId xmlns:a16="http://schemas.microsoft.com/office/drawing/2014/main" id="{86D39C58-894D-4A06-A6AA-968228DD707C}"/>
                  </a:ext>
                </a:extLst>
              </p14:cNvPr>
              <p14:cNvContentPartPr/>
              <p14:nvPr/>
            </p14:nvContentPartPr>
            <p14:xfrm>
              <a:off x="4685680" y="12419240"/>
              <a:ext cx="8280" cy="16560"/>
            </p14:xfrm>
          </p:contentPart>
        </mc:Choice>
        <mc:Fallback xmlns="">
          <p:pic>
            <p:nvPicPr>
              <p:cNvPr id="9" name="Tinta 8">
                <a:extLst>
                  <a:ext uri="{FF2B5EF4-FFF2-40B4-BE49-F238E27FC236}">
                    <a16:creationId xmlns:a16="http://schemas.microsoft.com/office/drawing/2014/main" id="{86D39C58-894D-4A06-A6AA-968228DD707C}"/>
                  </a:ext>
                </a:extLst>
              </p:cNvPr>
              <p:cNvPicPr/>
              <p:nvPr/>
            </p:nvPicPr>
            <p:blipFill>
              <a:blip r:embed="rId9"/>
              <a:stretch>
                <a:fillRect/>
              </a:stretch>
            </p:blipFill>
            <p:spPr>
              <a:xfrm>
                <a:off x="4676680" y="12410240"/>
                <a:ext cx="259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Tinta 9">
                <a:extLst>
                  <a:ext uri="{FF2B5EF4-FFF2-40B4-BE49-F238E27FC236}">
                    <a16:creationId xmlns:a16="http://schemas.microsoft.com/office/drawing/2014/main" id="{3BD1B0C8-03B1-4551-9162-CCEC54DE6283}"/>
                  </a:ext>
                </a:extLst>
              </p14:cNvPr>
              <p14:cNvContentPartPr/>
              <p14:nvPr/>
            </p14:nvContentPartPr>
            <p14:xfrm>
              <a:off x="4652560" y="12252560"/>
              <a:ext cx="360" cy="360"/>
            </p14:xfrm>
          </p:contentPart>
        </mc:Choice>
        <mc:Fallback xmlns="">
          <p:pic>
            <p:nvPicPr>
              <p:cNvPr id="10" name="Tinta 9">
                <a:extLst>
                  <a:ext uri="{FF2B5EF4-FFF2-40B4-BE49-F238E27FC236}">
                    <a16:creationId xmlns:a16="http://schemas.microsoft.com/office/drawing/2014/main" id="{3BD1B0C8-03B1-4551-9162-CCEC54DE6283}"/>
                  </a:ext>
                </a:extLst>
              </p:cNvPr>
              <p:cNvPicPr/>
              <p:nvPr/>
            </p:nvPicPr>
            <p:blipFill>
              <a:blip r:embed="rId6"/>
              <a:stretch>
                <a:fillRect/>
              </a:stretch>
            </p:blipFill>
            <p:spPr>
              <a:xfrm>
                <a:off x="4643920" y="12243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Tinta 10">
                <a:extLst>
                  <a:ext uri="{FF2B5EF4-FFF2-40B4-BE49-F238E27FC236}">
                    <a16:creationId xmlns:a16="http://schemas.microsoft.com/office/drawing/2014/main" id="{EF21CEE2-2AC8-45ED-9C8D-5BFB853B8046}"/>
                  </a:ext>
                </a:extLst>
              </p14:cNvPr>
              <p14:cNvContentPartPr/>
              <p14:nvPr/>
            </p14:nvContentPartPr>
            <p14:xfrm>
              <a:off x="4611880" y="12000920"/>
              <a:ext cx="360" cy="8640"/>
            </p14:xfrm>
          </p:contentPart>
        </mc:Choice>
        <mc:Fallback xmlns="">
          <p:pic>
            <p:nvPicPr>
              <p:cNvPr id="11" name="Tinta 10">
                <a:extLst>
                  <a:ext uri="{FF2B5EF4-FFF2-40B4-BE49-F238E27FC236}">
                    <a16:creationId xmlns:a16="http://schemas.microsoft.com/office/drawing/2014/main" id="{EF21CEE2-2AC8-45ED-9C8D-5BFB853B8046}"/>
                  </a:ext>
                </a:extLst>
              </p:cNvPr>
              <p:cNvPicPr/>
              <p:nvPr/>
            </p:nvPicPr>
            <p:blipFill>
              <a:blip r:embed="rId12"/>
              <a:stretch>
                <a:fillRect/>
              </a:stretch>
            </p:blipFill>
            <p:spPr>
              <a:xfrm>
                <a:off x="4603240" y="11991920"/>
                <a:ext cx="180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Tinta 11">
                <a:extLst>
                  <a:ext uri="{FF2B5EF4-FFF2-40B4-BE49-F238E27FC236}">
                    <a16:creationId xmlns:a16="http://schemas.microsoft.com/office/drawing/2014/main" id="{E2A5C162-2EB5-48EC-91FC-5DB1DCDE99D4}"/>
                  </a:ext>
                </a:extLst>
              </p14:cNvPr>
              <p14:cNvContentPartPr/>
              <p14:nvPr/>
            </p14:nvContentPartPr>
            <p14:xfrm>
              <a:off x="5241880" y="12069680"/>
              <a:ext cx="360" cy="360"/>
            </p14:xfrm>
          </p:contentPart>
        </mc:Choice>
        <mc:Fallback xmlns="">
          <p:pic>
            <p:nvPicPr>
              <p:cNvPr id="12" name="Tinta 11">
                <a:extLst>
                  <a:ext uri="{FF2B5EF4-FFF2-40B4-BE49-F238E27FC236}">
                    <a16:creationId xmlns:a16="http://schemas.microsoft.com/office/drawing/2014/main" id="{E2A5C162-2EB5-48EC-91FC-5DB1DCDE99D4}"/>
                  </a:ext>
                </a:extLst>
              </p:cNvPr>
              <p:cNvPicPr/>
              <p:nvPr/>
            </p:nvPicPr>
            <p:blipFill>
              <a:blip r:embed="rId6"/>
              <a:stretch>
                <a:fillRect/>
              </a:stretch>
            </p:blipFill>
            <p:spPr>
              <a:xfrm>
                <a:off x="5232880" y="12061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Tinta 12">
                <a:extLst>
                  <a:ext uri="{FF2B5EF4-FFF2-40B4-BE49-F238E27FC236}">
                    <a16:creationId xmlns:a16="http://schemas.microsoft.com/office/drawing/2014/main" id="{D90965C5-8E11-4D74-8AAD-283C079EB11F}"/>
                  </a:ext>
                </a:extLst>
              </p14:cNvPr>
              <p14:cNvContentPartPr/>
              <p14:nvPr/>
            </p14:nvContentPartPr>
            <p14:xfrm>
              <a:off x="5140360" y="12232400"/>
              <a:ext cx="360" cy="360"/>
            </p14:xfrm>
          </p:contentPart>
        </mc:Choice>
        <mc:Fallback xmlns="">
          <p:pic>
            <p:nvPicPr>
              <p:cNvPr id="13" name="Tinta 12">
                <a:extLst>
                  <a:ext uri="{FF2B5EF4-FFF2-40B4-BE49-F238E27FC236}">
                    <a16:creationId xmlns:a16="http://schemas.microsoft.com/office/drawing/2014/main" id="{D90965C5-8E11-4D74-8AAD-283C079EB11F}"/>
                  </a:ext>
                </a:extLst>
              </p:cNvPr>
              <p:cNvPicPr/>
              <p:nvPr/>
            </p:nvPicPr>
            <p:blipFill>
              <a:blip r:embed="rId6"/>
              <a:stretch>
                <a:fillRect/>
              </a:stretch>
            </p:blipFill>
            <p:spPr>
              <a:xfrm>
                <a:off x="5131720" y="12223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Tinta 13">
                <a:extLst>
                  <a:ext uri="{FF2B5EF4-FFF2-40B4-BE49-F238E27FC236}">
                    <a16:creationId xmlns:a16="http://schemas.microsoft.com/office/drawing/2014/main" id="{5B062179-E402-4F24-BA84-CF2BB4AE9661}"/>
                  </a:ext>
                </a:extLst>
              </p14:cNvPr>
              <p14:cNvContentPartPr/>
              <p14:nvPr/>
            </p14:nvContentPartPr>
            <p14:xfrm>
              <a:off x="5120560" y="12232400"/>
              <a:ext cx="20160" cy="61200"/>
            </p14:xfrm>
          </p:contentPart>
        </mc:Choice>
        <mc:Fallback xmlns="">
          <p:pic>
            <p:nvPicPr>
              <p:cNvPr id="14" name="Tinta 13">
                <a:extLst>
                  <a:ext uri="{FF2B5EF4-FFF2-40B4-BE49-F238E27FC236}">
                    <a16:creationId xmlns:a16="http://schemas.microsoft.com/office/drawing/2014/main" id="{5B062179-E402-4F24-BA84-CF2BB4AE9661}"/>
                  </a:ext>
                </a:extLst>
              </p:cNvPr>
              <p:cNvPicPr/>
              <p:nvPr/>
            </p:nvPicPr>
            <p:blipFill>
              <a:blip r:embed="rId16"/>
              <a:stretch>
                <a:fillRect/>
              </a:stretch>
            </p:blipFill>
            <p:spPr>
              <a:xfrm>
                <a:off x="5111560" y="12223760"/>
                <a:ext cx="3780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Tinta 14">
                <a:extLst>
                  <a:ext uri="{FF2B5EF4-FFF2-40B4-BE49-F238E27FC236}">
                    <a16:creationId xmlns:a16="http://schemas.microsoft.com/office/drawing/2014/main" id="{7D8DA7DC-687F-44ED-85BE-A3B40B17237E}"/>
                  </a:ext>
                </a:extLst>
              </p14:cNvPr>
              <p14:cNvContentPartPr/>
              <p14:nvPr/>
            </p14:nvContentPartPr>
            <p14:xfrm>
              <a:off x="4510720" y="12151040"/>
              <a:ext cx="360" cy="360"/>
            </p14:xfrm>
          </p:contentPart>
        </mc:Choice>
        <mc:Fallback xmlns="">
          <p:pic>
            <p:nvPicPr>
              <p:cNvPr id="15" name="Tinta 14">
                <a:extLst>
                  <a:ext uri="{FF2B5EF4-FFF2-40B4-BE49-F238E27FC236}">
                    <a16:creationId xmlns:a16="http://schemas.microsoft.com/office/drawing/2014/main" id="{7D8DA7DC-687F-44ED-85BE-A3B40B17237E}"/>
                  </a:ext>
                </a:extLst>
              </p:cNvPr>
              <p:cNvPicPr/>
              <p:nvPr/>
            </p:nvPicPr>
            <p:blipFill>
              <a:blip r:embed="rId6"/>
              <a:stretch>
                <a:fillRect/>
              </a:stretch>
            </p:blipFill>
            <p:spPr>
              <a:xfrm>
                <a:off x="4501720" y="12142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Tinta 15">
                <a:extLst>
                  <a:ext uri="{FF2B5EF4-FFF2-40B4-BE49-F238E27FC236}">
                    <a16:creationId xmlns:a16="http://schemas.microsoft.com/office/drawing/2014/main" id="{C3BD6C4C-EEE4-44F8-ABAA-3C70E4737886}"/>
                  </a:ext>
                </a:extLst>
              </p14:cNvPr>
              <p14:cNvContentPartPr/>
              <p14:nvPr/>
            </p14:nvContentPartPr>
            <p14:xfrm>
              <a:off x="4510720" y="12151040"/>
              <a:ext cx="360" cy="360"/>
            </p14:xfrm>
          </p:contentPart>
        </mc:Choice>
        <mc:Fallback xmlns="">
          <p:pic>
            <p:nvPicPr>
              <p:cNvPr id="16" name="Tinta 15">
                <a:extLst>
                  <a:ext uri="{FF2B5EF4-FFF2-40B4-BE49-F238E27FC236}">
                    <a16:creationId xmlns:a16="http://schemas.microsoft.com/office/drawing/2014/main" id="{C3BD6C4C-EEE4-44F8-ABAA-3C70E4737886}"/>
                  </a:ext>
                </a:extLst>
              </p:cNvPr>
              <p:cNvPicPr/>
              <p:nvPr/>
            </p:nvPicPr>
            <p:blipFill>
              <a:blip r:embed="rId6"/>
              <a:stretch>
                <a:fillRect/>
              </a:stretch>
            </p:blipFill>
            <p:spPr>
              <a:xfrm>
                <a:off x="4501720" y="12142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Tinta 16">
                <a:extLst>
                  <a:ext uri="{FF2B5EF4-FFF2-40B4-BE49-F238E27FC236}">
                    <a16:creationId xmlns:a16="http://schemas.microsoft.com/office/drawing/2014/main" id="{A5A07053-0B5E-4AF9-84B2-F99024442892}"/>
                  </a:ext>
                </a:extLst>
              </p14:cNvPr>
              <p14:cNvContentPartPr/>
              <p14:nvPr/>
            </p14:nvContentPartPr>
            <p14:xfrm>
              <a:off x="4916800" y="6879920"/>
              <a:ext cx="360" cy="8280"/>
            </p14:xfrm>
          </p:contentPart>
        </mc:Choice>
        <mc:Fallback xmlns="">
          <p:pic>
            <p:nvPicPr>
              <p:cNvPr id="17" name="Tinta 16">
                <a:extLst>
                  <a:ext uri="{FF2B5EF4-FFF2-40B4-BE49-F238E27FC236}">
                    <a16:creationId xmlns:a16="http://schemas.microsoft.com/office/drawing/2014/main" id="{A5A07053-0B5E-4AF9-84B2-F99024442892}"/>
                  </a:ext>
                </a:extLst>
              </p:cNvPr>
              <p:cNvPicPr/>
              <p:nvPr/>
            </p:nvPicPr>
            <p:blipFill>
              <a:blip r:embed="rId12"/>
              <a:stretch>
                <a:fillRect/>
              </a:stretch>
            </p:blipFill>
            <p:spPr>
              <a:xfrm>
                <a:off x="4908160" y="6871280"/>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Tinta 17">
                <a:extLst>
                  <a:ext uri="{FF2B5EF4-FFF2-40B4-BE49-F238E27FC236}">
                    <a16:creationId xmlns:a16="http://schemas.microsoft.com/office/drawing/2014/main" id="{2C91A628-49E5-4934-AF60-4F07983CF2DA}"/>
                  </a:ext>
                </a:extLst>
              </p14:cNvPr>
              <p14:cNvContentPartPr/>
              <p14:nvPr/>
            </p14:nvContentPartPr>
            <p14:xfrm>
              <a:off x="4957480" y="12252560"/>
              <a:ext cx="360" cy="360"/>
            </p14:xfrm>
          </p:contentPart>
        </mc:Choice>
        <mc:Fallback xmlns="">
          <p:pic>
            <p:nvPicPr>
              <p:cNvPr id="18" name="Tinta 17">
                <a:extLst>
                  <a:ext uri="{FF2B5EF4-FFF2-40B4-BE49-F238E27FC236}">
                    <a16:creationId xmlns:a16="http://schemas.microsoft.com/office/drawing/2014/main" id="{2C91A628-49E5-4934-AF60-4F07983CF2DA}"/>
                  </a:ext>
                </a:extLst>
              </p:cNvPr>
              <p:cNvPicPr/>
              <p:nvPr/>
            </p:nvPicPr>
            <p:blipFill>
              <a:blip r:embed="rId6"/>
              <a:stretch>
                <a:fillRect/>
              </a:stretch>
            </p:blipFill>
            <p:spPr>
              <a:xfrm>
                <a:off x="4948840" y="12243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Tinta 18">
                <a:extLst>
                  <a:ext uri="{FF2B5EF4-FFF2-40B4-BE49-F238E27FC236}">
                    <a16:creationId xmlns:a16="http://schemas.microsoft.com/office/drawing/2014/main" id="{32B55B20-E81D-410F-9B32-DE16A766CF7D}"/>
                  </a:ext>
                </a:extLst>
              </p14:cNvPr>
              <p14:cNvContentPartPr/>
              <p14:nvPr/>
            </p14:nvContentPartPr>
            <p14:xfrm>
              <a:off x="5173120" y="12496640"/>
              <a:ext cx="8280" cy="360"/>
            </p14:xfrm>
          </p:contentPart>
        </mc:Choice>
        <mc:Fallback xmlns="">
          <p:pic>
            <p:nvPicPr>
              <p:cNvPr id="19" name="Tinta 18">
                <a:extLst>
                  <a:ext uri="{FF2B5EF4-FFF2-40B4-BE49-F238E27FC236}">
                    <a16:creationId xmlns:a16="http://schemas.microsoft.com/office/drawing/2014/main" id="{32B55B20-E81D-410F-9B32-DE16A766CF7D}"/>
                  </a:ext>
                </a:extLst>
              </p:cNvPr>
              <p:cNvPicPr/>
              <p:nvPr/>
            </p:nvPicPr>
            <p:blipFill>
              <a:blip r:embed="rId4"/>
              <a:stretch>
                <a:fillRect/>
              </a:stretch>
            </p:blipFill>
            <p:spPr>
              <a:xfrm>
                <a:off x="5164480" y="12488000"/>
                <a:ext cx="25920" cy="18000"/>
              </a:xfrm>
              <a:prstGeom prst="rect">
                <a:avLst/>
              </a:prstGeom>
            </p:spPr>
          </p:pic>
        </mc:Fallback>
      </mc:AlternateContent>
      <p:grpSp>
        <p:nvGrpSpPr>
          <p:cNvPr id="25" name="Agrupar 24">
            <a:extLst>
              <a:ext uri="{FF2B5EF4-FFF2-40B4-BE49-F238E27FC236}">
                <a16:creationId xmlns:a16="http://schemas.microsoft.com/office/drawing/2014/main" id="{0C13A30B-4647-40D9-A1B8-4A8E3779B79F}"/>
              </a:ext>
            </a:extLst>
          </p:cNvPr>
          <p:cNvGrpSpPr/>
          <p:nvPr/>
        </p:nvGrpSpPr>
        <p:grpSpPr>
          <a:xfrm>
            <a:off x="5120560" y="12435440"/>
            <a:ext cx="360" cy="360"/>
            <a:chOff x="5120560" y="12435440"/>
            <a:chExt cx="360" cy="360"/>
          </a:xfrm>
        </p:grpSpPr>
        <mc:AlternateContent xmlns:mc="http://schemas.openxmlformats.org/markup-compatibility/2006" xmlns:p14="http://schemas.microsoft.com/office/powerpoint/2010/main">
          <mc:Choice Requires="p14">
            <p:contentPart p14:bwMode="auto" r:id="rId22">
              <p14:nvContentPartPr>
                <p14:cNvPr id="20" name="Tinta 19">
                  <a:extLst>
                    <a:ext uri="{FF2B5EF4-FFF2-40B4-BE49-F238E27FC236}">
                      <a16:creationId xmlns:a16="http://schemas.microsoft.com/office/drawing/2014/main" id="{69081850-79A9-4944-B88D-BDB72D22E931}"/>
                    </a:ext>
                  </a:extLst>
                </p14:cNvPr>
                <p14:cNvContentPartPr/>
                <p14:nvPr/>
              </p14:nvContentPartPr>
              <p14:xfrm>
                <a:off x="5120560" y="12435440"/>
                <a:ext cx="360" cy="360"/>
              </p14:xfrm>
            </p:contentPart>
          </mc:Choice>
          <mc:Fallback xmlns="">
            <p:pic>
              <p:nvPicPr>
                <p:cNvPr id="20" name="Tinta 19">
                  <a:extLst>
                    <a:ext uri="{FF2B5EF4-FFF2-40B4-BE49-F238E27FC236}">
                      <a16:creationId xmlns:a16="http://schemas.microsoft.com/office/drawing/2014/main" id="{69081850-79A9-4944-B88D-BDB72D22E931}"/>
                    </a:ext>
                  </a:extLst>
                </p:cNvPr>
                <p:cNvPicPr/>
                <p:nvPr/>
              </p:nvPicPr>
              <p:blipFill>
                <a:blip r:embed="rId6"/>
                <a:stretch>
                  <a:fillRect/>
                </a:stretch>
              </p:blipFill>
              <p:spPr>
                <a:xfrm>
                  <a:off x="5111560" y="12426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Tinta 20">
                  <a:extLst>
                    <a:ext uri="{FF2B5EF4-FFF2-40B4-BE49-F238E27FC236}">
                      <a16:creationId xmlns:a16="http://schemas.microsoft.com/office/drawing/2014/main" id="{F41E5FF9-0EC0-4DCC-B93E-F9331DB6E43F}"/>
                    </a:ext>
                  </a:extLst>
                </p14:cNvPr>
                <p14:cNvContentPartPr/>
                <p14:nvPr/>
              </p14:nvContentPartPr>
              <p14:xfrm>
                <a:off x="5120560" y="12435440"/>
                <a:ext cx="360" cy="360"/>
              </p14:xfrm>
            </p:contentPart>
          </mc:Choice>
          <mc:Fallback xmlns="">
            <p:pic>
              <p:nvPicPr>
                <p:cNvPr id="21" name="Tinta 20">
                  <a:extLst>
                    <a:ext uri="{FF2B5EF4-FFF2-40B4-BE49-F238E27FC236}">
                      <a16:creationId xmlns:a16="http://schemas.microsoft.com/office/drawing/2014/main" id="{F41E5FF9-0EC0-4DCC-B93E-F9331DB6E43F}"/>
                    </a:ext>
                  </a:extLst>
                </p:cNvPr>
                <p:cNvPicPr/>
                <p:nvPr/>
              </p:nvPicPr>
              <p:blipFill>
                <a:blip r:embed="rId6"/>
                <a:stretch>
                  <a:fillRect/>
                </a:stretch>
              </p:blipFill>
              <p:spPr>
                <a:xfrm>
                  <a:off x="5111560" y="12426440"/>
                  <a:ext cx="18000" cy="18000"/>
                </a:xfrm>
                <a:prstGeom prst="rect">
                  <a:avLst/>
                </a:prstGeom>
              </p:spPr>
            </p:pic>
          </mc:Fallback>
        </mc:AlternateContent>
      </p:grpSp>
      <p:grpSp>
        <p:nvGrpSpPr>
          <p:cNvPr id="24" name="Agrupar 23">
            <a:extLst>
              <a:ext uri="{FF2B5EF4-FFF2-40B4-BE49-F238E27FC236}">
                <a16:creationId xmlns:a16="http://schemas.microsoft.com/office/drawing/2014/main" id="{DF906A78-6945-4820-B1D0-73F01BCED5B1}"/>
              </a:ext>
            </a:extLst>
          </p:cNvPr>
          <p:cNvGrpSpPr/>
          <p:nvPr/>
        </p:nvGrpSpPr>
        <p:grpSpPr>
          <a:xfrm>
            <a:off x="5120560" y="12314120"/>
            <a:ext cx="360" cy="360"/>
            <a:chOff x="5120560" y="12314120"/>
            <a:chExt cx="360" cy="360"/>
          </a:xfrm>
        </p:grpSpPr>
        <mc:AlternateContent xmlns:mc="http://schemas.openxmlformats.org/markup-compatibility/2006" xmlns:p14="http://schemas.microsoft.com/office/powerpoint/2010/main">
          <mc:Choice Requires="p14">
            <p:contentPart p14:bwMode="auto" r:id="rId24">
              <p14:nvContentPartPr>
                <p14:cNvPr id="22" name="Tinta 21">
                  <a:extLst>
                    <a:ext uri="{FF2B5EF4-FFF2-40B4-BE49-F238E27FC236}">
                      <a16:creationId xmlns:a16="http://schemas.microsoft.com/office/drawing/2014/main" id="{A8A78E77-AFF7-43EB-B103-AD908572AA29}"/>
                    </a:ext>
                  </a:extLst>
                </p14:cNvPr>
                <p14:cNvContentPartPr/>
                <p14:nvPr/>
              </p14:nvContentPartPr>
              <p14:xfrm>
                <a:off x="5120560" y="12314120"/>
                <a:ext cx="360" cy="360"/>
              </p14:xfrm>
            </p:contentPart>
          </mc:Choice>
          <mc:Fallback xmlns="">
            <p:pic>
              <p:nvPicPr>
                <p:cNvPr id="22" name="Tinta 21">
                  <a:extLst>
                    <a:ext uri="{FF2B5EF4-FFF2-40B4-BE49-F238E27FC236}">
                      <a16:creationId xmlns:a16="http://schemas.microsoft.com/office/drawing/2014/main" id="{A8A78E77-AFF7-43EB-B103-AD908572AA29}"/>
                    </a:ext>
                  </a:extLst>
                </p:cNvPr>
                <p:cNvPicPr/>
                <p:nvPr/>
              </p:nvPicPr>
              <p:blipFill>
                <a:blip r:embed="rId6"/>
                <a:stretch>
                  <a:fillRect/>
                </a:stretch>
              </p:blipFill>
              <p:spPr>
                <a:xfrm>
                  <a:off x="5111560" y="123051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Tinta 22">
                  <a:extLst>
                    <a:ext uri="{FF2B5EF4-FFF2-40B4-BE49-F238E27FC236}">
                      <a16:creationId xmlns:a16="http://schemas.microsoft.com/office/drawing/2014/main" id="{D60019CC-65E2-40FD-8537-E61E880774CE}"/>
                    </a:ext>
                  </a:extLst>
                </p14:cNvPr>
                <p14:cNvContentPartPr/>
                <p14:nvPr/>
              </p14:nvContentPartPr>
              <p14:xfrm>
                <a:off x="5120560" y="12314120"/>
                <a:ext cx="360" cy="360"/>
              </p14:xfrm>
            </p:contentPart>
          </mc:Choice>
          <mc:Fallback xmlns="">
            <p:pic>
              <p:nvPicPr>
                <p:cNvPr id="23" name="Tinta 22">
                  <a:extLst>
                    <a:ext uri="{FF2B5EF4-FFF2-40B4-BE49-F238E27FC236}">
                      <a16:creationId xmlns:a16="http://schemas.microsoft.com/office/drawing/2014/main" id="{D60019CC-65E2-40FD-8537-E61E880774CE}"/>
                    </a:ext>
                  </a:extLst>
                </p:cNvPr>
                <p:cNvPicPr/>
                <p:nvPr/>
              </p:nvPicPr>
              <p:blipFill>
                <a:blip r:embed="rId6"/>
                <a:stretch>
                  <a:fillRect/>
                </a:stretch>
              </p:blipFill>
              <p:spPr>
                <a:xfrm>
                  <a:off x="5111560" y="1230512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6" name="Tinta 25">
                <a:extLst>
                  <a:ext uri="{FF2B5EF4-FFF2-40B4-BE49-F238E27FC236}">
                    <a16:creationId xmlns:a16="http://schemas.microsoft.com/office/drawing/2014/main" id="{3B30DBD0-D3BE-47B0-BAC1-8786F59E4DB9}"/>
                  </a:ext>
                </a:extLst>
              </p14:cNvPr>
              <p14:cNvContentPartPr/>
              <p14:nvPr/>
            </p14:nvContentPartPr>
            <p14:xfrm>
              <a:off x="3799360" y="12435440"/>
              <a:ext cx="360" cy="360"/>
            </p14:xfrm>
          </p:contentPart>
        </mc:Choice>
        <mc:Fallback xmlns="">
          <p:pic>
            <p:nvPicPr>
              <p:cNvPr id="26" name="Tinta 25">
                <a:extLst>
                  <a:ext uri="{FF2B5EF4-FFF2-40B4-BE49-F238E27FC236}">
                    <a16:creationId xmlns:a16="http://schemas.microsoft.com/office/drawing/2014/main" id="{3B30DBD0-D3BE-47B0-BAC1-8786F59E4DB9}"/>
                  </a:ext>
                </a:extLst>
              </p:cNvPr>
              <p:cNvPicPr/>
              <p:nvPr/>
            </p:nvPicPr>
            <p:blipFill>
              <a:blip r:embed="rId6"/>
              <a:stretch>
                <a:fillRect/>
              </a:stretch>
            </p:blipFill>
            <p:spPr>
              <a:xfrm>
                <a:off x="3790720" y="12426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Tinta 26">
                <a:extLst>
                  <a:ext uri="{FF2B5EF4-FFF2-40B4-BE49-F238E27FC236}">
                    <a16:creationId xmlns:a16="http://schemas.microsoft.com/office/drawing/2014/main" id="{C086DD6E-DB93-4544-9375-CE8A6B22979D}"/>
                  </a:ext>
                </a:extLst>
              </p14:cNvPr>
              <p14:cNvContentPartPr/>
              <p14:nvPr/>
            </p14:nvContentPartPr>
            <p14:xfrm>
              <a:off x="5262400" y="11947640"/>
              <a:ext cx="360" cy="360"/>
            </p14:xfrm>
          </p:contentPart>
        </mc:Choice>
        <mc:Fallback xmlns="">
          <p:pic>
            <p:nvPicPr>
              <p:cNvPr id="27" name="Tinta 26">
                <a:extLst>
                  <a:ext uri="{FF2B5EF4-FFF2-40B4-BE49-F238E27FC236}">
                    <a16:creationId xmlns:a16="http://schemas.microsoft.com/office/drawing/2014/main" id="{C086DD6E-DB93-4544-9375-CE8A6B22979D}"/>
                  </a:ext>
                </a:extLst>
              </p:cNvPr>
              <p:cNvPicPr/>
              <p:nvPr/>
            </p:nvPicPr>
            <p:blipFill>
              <a:blip r:embed="rId6"/>
              <a:stretch>
                <a:fillRect/>
              </a:stretch>
            </p:blipFill>
            <p:spPr>
              <a:xfrm>
                <a:off x="5253760" y="11939000"/>
                <a:ext cx="18000" cy="18000"/>
              </a:xfrm>
              <a:prstGeom prst="rect">
                <a:avLst/>
              </a:prstGeom>
            </p:spPr>
          </p:pic>
        </mc:Fallback>
      </mc:AlternateContent>
      <p:grpSp>
        <p:nvGrpSpPr>
          <p:cNvPr id="41" name="Agrupar 40">
            <a:extLst>
              <a:ext uri="{FF2B5EF4-FFF2-40B4-BE49-F238E27FC236}">
                <a16:creationId xmlns:a16="http://schemas.microsoft.com/office/drawing/2014/main" id="{26596CB5-68AE-45BA-B8FE-F8B3273CC612}"/>
              </a:ext>
            </a:extLst>
          </p:cNvPr>
          <p:cNvGrpSpPr/>
          <p:nvPr/>
        </p:nvGrpSpPr>
        <p:grpSpPr>
          <a:xfrm>
            <a:off x="5303080" y="12131240"/>
            <a:ext cx="360" cy="360"/>
            <a:chOff x="5303080" y="12131240"/>
            <a:chExt cx="360" cy="360"/>
          </a:xfrm>
        </p:grpSpPr>
        <mc:AlternateContent xmlns:mc="http://schemas.openxmlformats.org/markup-compatibility/2006" xmlns:p14="http://schemas.microsoft.com/office/powerpoint/2010/main">
          <mc:Choice Requires="p14">
            <p:contentPart p14:bwMode="auto" r:id="rId28">
              <p14:nvContentPartPr>
                <p14:cNvPr id="28" name="Tinta 27">
                  <a:extLst>
                    <a:ext uri="{FF2B5EF4-FFF2-40B4-BE49-F238E27FC236}">
                      <a16:creationId xmlns:a16="http://schemas.microsoft.com/office/drawing/2014/main" id="{DCF2A029-9842-48D4-A396-7975E03AB0AA}"/>
                    </a:ext>
                  </a:extLst>
                </p14:cNvPr>
                <p14:cNvContentPartPr/>
                <p14:nvPr/>
              </p14:nvContentPartPr>
              <p14:xfrm>
                <a:off x="5303080" y="12131240"/>
                <a:ext cx="360" cy="360"/>
              </p14:xfrm>
            </p:contentPart>
          </mc:Choice>
          <mc:Fallback xmlns="">
            <p:pic>
              <p:nvPicPr>
                <p:cNvPr id="28" name="Tinta 27">
                  <a:extLst>
                    <a:ext uri="{FF2B5EF4-FFF2-40B4-BE49-F238E27FC236}">
                      <a16:creationId xmlns:a16="http://schemas.microsoft.com/office/drawing/2014/main" id="{DCF2A029-9842-48D4-A396-7975E03AB0AA}"/>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Tinta 28">
                  <a:extLst>
                    <a:ext uri="{FF2B5EF4-FFF2-40B4-BE49-F238E27FC236}">
                      <a16:creationId xmlns:a16="http://schemas.microsoft.com/office/drawing/2014/main" id="{C5BA3089-E913-4B99-90B1-82043A0CFA68}"/>
                    </a:ext>
                  </a:extLst>
                </p14:cNvPr>
                <p14:cNvContentPartPr/>
                <p14:nvPr/>
              </p14:nvContentPartPr>
              <p14:xfrm>
                <a:off x="5303080" y="12131240"/>
                <a:ext cx="360" cy="360"/>
              </p14:xfrm>
            </p:contentPart>
          </mc:Choice>
          <mc:Fallback xmlns="">
            <p:pic>
              <p:nvPicPr>
                <p:cNvPr id="29" name="Tinta 28">
                  <a:extLst>
                    <a:ext uri="{FF2B5EF4-FFF2-40B4-BE49-F238E27FC236}">
                      <a16:creationId xmlns:a16="http://schemas.microsoft.com/office/drawing/2014/main" id="{C5BA3089-E913-4B99-90B1-82043A0CFA68}"/>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Tinta 29">
                  <a:extLst>
                    <a:ext uri="{FF2B5EF4-FFF2-40B4-BE49-F238E27FC236}">
                      <a16:creationId xmlns:a16="http://schemas.microsoft.com/office/drawing/2014/main" id="{486D09F4-A552-46C3-A1D0-C2DB7204C857}"/>
                    </a:ext>
                  </a:extLst>
                </p14:cNvPr>
                <p14:cNvContentPartPr/>
                <p14:nvPr/>
              </p14:nvContentPartPr>
              <p14:xfrm>
                <a:off x="5303080" y="12131240"/>
                <a:ext cx="360" cy="360"/>
              </p14:xfrm>
            </p:contentPart>
          </mc:Choice>
          <mc:Fallback xmlns="">
            <p:pic>
              <p:nvPicPr>
                <p:cNvPr id="30" name="Tinta 29">
                  <a:extLst>
                    <a:ext uri="{FF2B5EF4-FFF2-40B4-BE49-F238E27FC236}">
                      <a16:creationId xmlns:a16="http://schemas.microsoft.com/office/drawing/2014/main" id="{486D09F4-A552-46C3-A1D0-C2DB7204C857}"/>
                    </a:ext>
                  </a:extLst>
                </p:cNvPr>
                <p:cNvPicPr/>
                <p:nvPr/>
              </p:nvPicPr>
              <p:blipFill>
                <a:blip r:embed="rId31"/>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Tinta 30">
                  <a:extLst>
                    <a:ext uri="{FF2B5EF4-FFF2-40B4-BE49-F238E27FC236}">
                      <a16:creationId xmlns:a16="http://schemas.microsoft.com/office/drawing/2014/main" id="{95F6AD82-3E53-4E3A-9B74-F065C4BE2D2A}"/>
                    </a:ext>
                  </a:extLst>
                </p14:cNvPr>
                <p14:cNvContentPartPr/>
                <p14:nvPr/>
              </p14:nvContentPartPr>
              <p14:xfrm>
                <a:off x="5303080" y="12131240"/>
                <a:ext cx="360" cy="360"/>
              </p14:xfrm>
            </p:contentPart>
          </mc:Choice>
          <mc:Fallback xmlns="">
            <p:pic>
              <p:nvPicPr>
                <p:cNvPr id="31" name="Tinta 30">
                  <a:extLst>
                    <a:ext uri="{FF2B5EF4-FFF2-40B4-BE49-F238E27FC236}">
                      <a16:creationId xmlns:a16="http://schemas.microsoft.com/office/drawing/2014/main" id="{95F6AD82-3E53-4E3A-9B74-F065C4BE2D2A}"/>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Tinta 31">
                  <a:extLst>
                    <a:ext uri="{FF2B5EF4-FFF2-40B4-BE49-F238E27FC236}">
                      <a16:creationId xmlns:a16="http://schemas.microsoft.com/office/drawing/2014/main" id="{8361C603-35DB-42BB-BE35-1EB4140498CA}"/>
                    </a:ext>
                  </a:extLst>
                </p14:cNvPr>
                <p14:cNvContentPartPr/>
                <p14:nvPr/>
              </p14:nvContentPartPr>
              <p14:xfrm>
                <a:off x="5303080" y="12131240"/>
                <a:ext cx="360" cy="360"/>
              </p14:xfrm>
            </p:contentPart>
          </mc:Choice>
          <mc:Fallback xmlns="">
            <p:pic>
              <p:nvPicPr>
                <p:cNvPr id="32" name="Tinta 31">
                  <a:extLst>
                    <a:ext uri="{FF2B5EF4-FFF2-40B4-BE49-F238E27FC236}">
                      <a16:creationId xmlns:a16="http://schemas.microsoft.com/office/drawing/2014/main" id="{8361C603-35DB-42BB-BE35-1EB4140498CA}"/>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Tinta 32">
                  <a:extLst>
                    <a:ext uri="{FF2B5EF4-FFF2-40B4-BE49-F238E27FC236}">
                      <a16:creationId xmlns:a16="http://schemas.microsoft.com/office/drawing/2014/main" id="{7BDF57E2-0953-4DC3-801E-47B240552260}"/>
                    </a:ext>
                  </a:extLst>
                </p14:cNvPr>
                <p14:cNvContentPartPr/>
                <p14:nvPr/>
              </p14:nvContentPartPr>
              <p14:xfrm>
                <a:off x="5303080" y="12131240"/>
                <a:ext cx="360" cy="360"/>
              </p14:xfrm>
            </p:contentPart>
          </mc:Choice>
          <mc:Fallback xmlns="">
            <p:pic>
              <p:nvPicPr>
                <p:cNvPr id="33" name="Tinta 32">
                  <a:extLst>
                    <a:ext uri="{FF2B5EF4-FFF2-40B4-BE49-F238E27FC236}">
                      <a16:creationId xmlns:a16="http://schemas.microsoft.com/office/drawing/2014/main" id="{7BDF57E2-0953-4DC3-801E-47B240552260}"/>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Tinta 34">
                  <a:extLst>
                    <a:ext uri="{FF2B5EF4-FFF2-40B4-BE49-F238E27FC236}">
                      <a16:creationId xmlns:a16="http://schemas.microsoft.com/office/drawing/2014/main" id="{7CFB8FC3-63C9-496D-93EB-C9845A927CDF}"/>
                    </a:ext>
                  </a:extLst>
                </p14:cNvPr>
                <p14:cNvContentPartPr/>
                <p14:nvPr/>
              </p14:nvContentPartPr>
              <p14:xfrm>
                <a:off x="5303080" y="12131240"/>
                <a:ext cx="360" cy="360"/>
              </p14:xfrm>
            </p:contentPart>
          </mc:Choice>
          <mc:Fallback xmlns="">
            <p:pic>
              <p:nvPicPr>
                <p:cNvPr id="35" name="Tinta 34">
                  <a:extLst>
                    <a:ext uri="{FF2B5EF4-FFF2-40B4-BE49-F238E27FC236}">
                      <a16:creationId xmlns:a16="http://schemas.microsoft.com/office/drawing/2014/main" id="{7CFB8FC3-63C9-496D-93EB-C9845A927CDF}"/>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7" name="Tinta 36">
                  <a:extLst>
                    <a:ext uri="{FF2B5EF4-FFF2-40B4-BE49-F238E27FC236}">
                      <a16:creationId xmlns:a16="http://schemas.microsoft.com/office/drawing/2014/main" id="{F49BB7B2-D93F-4E91-9408-9324C0E7EB2B}"/>
                    </a:ext>
                  </a:extLst>
                </p14:cNvPr>
                <p14:cNvContentPartPr/>
                <p14:nvPr/>
              </p14:nvContentPartPr>
              <p14:xfrm>
                <a:off x="5303080" y="12131240"/>
                <a:ext cx="360" cy="360"/>
              </p14:xfrm>
            </p:contentPart>
          </mc:Choice>
          <mc:Fallback xmlns="">
            <p:pic>
              <p:nvPicPr>
                <p:cNvPr id="37" name="Tinta 36">
                  <a:extLst>
                    <a:ext uri="{FF2B5EF4-FFF2-40B4-BE49-F238E27FC236}">
                      <a16:creationId xmlns:a16="http://schemas.microsoft.com/office/drawing/2014/main" id="{F49BB7B2-D93F-4E91-9408-9324C0E7EB2B}"/>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Tinta 38">
                  <a:extLst>
                    <a:ext uri="{FF2B5EF4-FFF2-40B4-BE49-F238E27FC236}">
                      <a16:creationId xmlns:a16="http://schemas.microsoft.com/office/drawing/2014/main" id="{47AB7B2E-421B-4E0D-AAC5-95A88611EEF5}"/>
                    </a:ext>
                  </a:extLst>
                </p14:cNvPr>
                <p14:cNvContentPartPr/>
                <p14:nvPr/>
              </p14:nvContentPartPr>
              <p14:xfrm>
                <a:off x="5303080" y="12131240"/>
                <a:ext cx="360" cy="360"/>
              </p14:xfrm>
            </p:contentPart>
          </mc:Choice>
          <mc:Fallback xmlns="">
            <p:pic>
              <p:nvPicPr>
                <p:cNvPr id="39" name="Tinta 38">
                  <a:extLst>
                    <a:ext uri="{FF2B5EF4-FFF2-40B4-BE49-F238E27FC236}">
                      <a16:creationId xmlns:a16="http://schemas.microsoft.com/office/drawing/2014/main" id="{47AB7B2E-421B-4E0D-AAC5-95A88611EEF5}"/>
                    </a:ext>
                  </a:extLst>
                </p:cNvPr>
                <p:cNvPicPr/>
                <p:nvPr/>
              </p:nvPicPr>
              <p:blipFill>
                <a:blip r:embed="rId6"/>
                <a:stretch>
                  <a:fillRect/>
                </a:stretch>
              </p:blipFill>
              <p:spPr>
                <a:xfrm>
                  <a:off x="5294440" y="121222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Tinta 39">
                  <a:extLst>
                    <a:ext uri="{FF2B5EF4-FFF2-40B4-BE49-F238E27FC236}">
                      <a16:creationId xmlns:a16="http://schemas.microsoft.com/office/drawing/2014/main" id="{7667D9BD-E77B-4FB2-8CF4-CF4F9F0F2544}"/>
                    </a:ext>
                  </a:extLst>
                </p14:cNvPr>
                <p14:cNvContentPartPr/>
                <p14:nvPr/>
              </p14:nvContentPartPr>
              <p14:xfrm>
                <a:off x="5303080" y="12131240"/>
                <a:ext cx="360" cy="360"/>
              </p14:xfrm>
            </p:contentPart>
          </mc:Choice>
          <mc:Fallback xmlns="">
            <p:pic>
              <p:nvPicPr>
                <p:cNvPr id="40" name="Tinta 39">
                  <a:extLst>
                    <a:ext uri="{FF2B5EF4-FFF2-40B4-BE49-F238E27FC236}">
                      <a16:creationId xmlns:a16="http://schemas.microsoft.com/office/drawing/2014/main" id="{7667D9BD-E77B-4FB2-8CF4-CF4F9F0F2544}"/>
                    </a:ext>
                  </a:extLst>
                </p:cNvPr>
                <p:cNvPicPr/>
                <p:nvPr/>
              </p:nvPicPr>
              <p:blipFill>
                <a:blip r:embed="rId6"/>
                <a:stretch>
                  <a:fillRect/>
                </a:stretch>
              </p:blipFill>
              <p:spPr>
                <a:xfrm>
                  <a:off x="5294440" y="1212224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43" name="Tinta 42">
                <a:extLst>
                  <a:ext uri="{FF2B5EF4-FFF2-40B4-BE49-F238E27FC236}">
                    <a16:creationId xmlns:a16="http://schemas.microsoft.com/office/drawing/2014/main" id="{70F522FB-A280-4EC7-AFE6-C5CE945859D1}"/>
                  </a:ext>
                </a:extLst>
              </p14:cNvPr>
              <p14:cNvContentPartPr/>
              <p14:nvPr/>
            </p14:nvContentPartPr>
            <p14:xfrm>
              <a:off x="5201920" y="12090560"/>
              <a:ext cx="360" cy="360"/>
            </p14:xfrm>
          </p:contentPart>
        </mc:Choice>
        <mc:Fallback xmlns="">
          <p:pic>
            <p:nvPicPr>
              <p:cNvPr id="43" name="Tinta 42">
                <a:extLst>
                  <a:ext uri="{FF2B5EF4-FFF2-40B4-BE49-F238E27FC236}">
                    <a16:creationId xmlns:a16="http://schemas.microsoft.com/office/drawing/2014/main" id="{70F522FB-A280-4EC7-AFE6-C5CE945859D1}"/>
                  </a:ext>
                </a:extLst>
              </p:cNvPr>
              <p:cNvPicPr/>
              <p:nvPr/>
            </p:nvPicPr>
            <p:blipFill>
              <a:blip r:embed="rId6"/>
              <a:stretch>
                <a:fillRect/>
              </a:stretch>
            </p:blipFill>
            <p:spPr>
              <a:xfrm>
                <a:off x="5192920" y="12081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Tinta 43">
                <a:extLst>
                  <a:ext uri="{FF2B5EF4-FFF2-40B4-BE49-F238E27FC236}">
                    <a16:creationId xmlns:a16="http://schemas.microsoft.com/office/drawing/2014/main" id="{D47FAD7A-178D-4219-9CA8-754B34464019}"/>
                  </a:ext>
                </a:extLst>
              </p14:cNvPr>
              <p14:cNvContentPartPr/>
              <p14:nvPr/>
            </p14:nvContentPartPr>
            <p14:xfrm>
              <a:off x="5344120" y="12232400"/>
              <a:ext cx="360" cy="360"/>
            </p14:xfrm>
          </p:contentPart>
        </mc:Choice>
        <mc:Fallback xmlns="">
          <p:pic>
            <p:nvPicPr>
              <p:cNvPr id="44" name="Tinta 43">
                <a:extLst>
                  <a:ext uri="{FF2B5EF4-FFF2-40B4-BE49-F238E27FC236}">
                    <a16:creationId xmlns:a16="http://schemas.microsoft.com/office/drawing/2014/main" id="{D47FAD7A-178D-4219-9CA8-754B34464019}"/>
                  </a:ext>
                </a:extLst>
              </p:cNvPr>
              <p:cNvPicPr/>
              <p:nvPr/>
            </p:nvPicPr>
            <p:blipFill>
              <a:blip r:embed="rId6"/>
              <a:stretch>
                <a:fillRect/>
              </a:stretch>
            </p:blipFill>
            <p:spPr>
              <a:xfrm>
                <a:off x="5335120" y="12223760"/>
                <a:ext cx="18000" cy="18000"/>
              </a:xfrm>
              <a:prstGeom prst="rect">
                <a:avLst/>
              </a:prstGeom>
            </p:spPr>
          </p:pic>
        </mc:Fallback>
      </mc:AlternateContent>
      <p:grpSp>
        <p:nvGrpSpPr>
          <p:cNvPr id="48" name="Agrupar 47">
            <a:extLst>
              <a:ext uri="{FF2B5EF4-FFF2-40B4-BE49-F238E27FC236}">
                <a16:creationId xmlns:a16="http://schemas.microsoft.com/office/drawing/2014/main" id="{B67BE483-FA5F-4D5A-AD45-19285FD54642}"/>
              </a:ext>
            </a:extLst>
          </p:cNvPr>
          <p:cNvGrpSpPr/>
          <p:nvPr/>
        </p:nvGrpSpPr>
        <p:grpSpPr>
          <a:xfrm>
            <a:off x="5161240" y="12171200"/>
            <a:ext cx="360" cy="360"/>
            <a:chOff x="5161240" y="12171200"/>
            <a:chExt cx="360" cy="360"/>
          </a:xfrm>
        </p:grpSpPr>
        <mc:AlternateContent xmlns:mc="http://schemas.openxmlformats.org/markup-compatibility/2006" xmlns:p14="http://schemas.microsoft.com/office/powerpoint/2010/main">
          <mc:Choice Requires="p14">
            <p:contentPart p14:bwMode="auto" r:id="rId41">
              <p14:nvContentPartPr>
                <p14:cNvPr id="45" name="Tinta 44">
                  <a:extLst>
                    <a:ext uri="{FF2B5EF4-FFF2-40B4-BE49-F238E27FC236}">
                      <a16:creationId xmlns:a16="http://schemas.microsoft.com/office/drawing/2014/main" id="{E6D220C0-F836-4B29-9C3F-A6492723C383}"/>
                    </a:ext>
                  </a:extLst>
                </p14:cNvPr>
                <p14:cNvContentPartPr/>
                <p14:nvPr/>
              </p14:nvContentPartPr>
              <p14:xfrm>
                <a:off x="5161240" y="12171200"/>
                <a:ext cx="360" cy="360"/>
              </p14:xfrm>
            </p:contentPart>
          </mc:Choice>
          <mc:Fallback xmlns="">
            <p:pic>
              <p:nvPicPr>
                <p:cNvPr id="45" name="Tinta 44">
                  <a:extLst>
                    <a:ext uri="{FF2B5EF4-FFF2-40B4-BE49-F238E27FC236}">
                      <a16:creationId xmlns:a16="http://schemas.microsoft.com/office/drawing/2014/main" id="{E6D220C0-F836-4B29-9C3F-A6492723C383}"/>
                    </a:ext>
                  </a:extLst>
                </p:cNvPr>
                <p:cNvPicPr/>
                <p:nvPr/>
              </p:nvPicPr>
              <p:blipFill>
                <a:blip r:embed="rId6"/>
                <a:stretch>
                  <a:fillRect/>
                </a:stretch>
              </p:blipFill>
              <p:spPr>
                <a:xfrm>
                  <a:off x="5152240" y="121622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6" name="Tinta 45">
                  <a:extLst>
                    <a:ext uri="{FF2B5EF4-FFF2-40B4-BE49-F238E27FC236}">
                      <a16:creationId xmlns:a16="http://schemas.microsoft.com/office/drawing/2014/main" id="{C9E8B013-2D6E-4C39-852F-4C6B63B04F87}"/>
                    </a:ext>
                  </a:extLst>
                </p14:cNvPr>
                <p14:cNvContentPartPr/>
                <p14:nvPr/>
              </p14:nvContentPartPr>
              <p14:xfrm>
                <a:off x="5161240" y="12171200"/>
                <a:ext cx="360" cy="360"/>
              </p14:xfrm>
            </p:contentPart>
          </mc:Choice>
          <mc:Fallback xmlns="">
            <p:pic>
              <p:nvPicPr>
                <p:cNvPr id="46" name="Tinta 45">
                  <a:extLst>
                    <a:ext uri="{FF2B5EF4-FFF2-40B4-BE49-F238E27FC236}">
                      <a16:creationId xmlns:a16="http://schemas.microsoft.com/office/drawing/2014/main" id="{C9E8B013-2D6E-4C39-852F-4C6B63B04F87}"/>
                    </a:ext>
                  </a:extLst>
                </p:cNvPr>
                <p:cNvPicPr/>
                <p:nvPr/>
              </p:nvPicPr>
              <p:blipFill>
                <a:blip r:embed="rId6"/>
                <a:stretch>
                  <a:fillRect/>
                </a:stretch>
              </p:blipFill>
              <p:spPr>
                <a:xfrm>
                  <a:off x="5152240" y="1216220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47" name="Tinta 46">
                <a:extLst>
                  <a:ext uri="{FF2B5EF4-FFF2-40B4-BE49-F238E27FC236}">
                    <a16:creationId xmlns:a16="http://schemas.microsoft.com/office/drawing/2014/main" id="{8E458EC7-34BC-4801-8FE5-69514C701198}"/>
                  </a:ext>
                </a:extLst>
              </p14:cNvPr>
              <p14:cNvContentPartPr/>
              <p14:nvPr/>
            </p14:nvContentPartPr>
            <p14:xfrm>
              <a:off x="4530520" y="12252560"/>
              <a:ext cx="360" cy="360"/>
            </p14:xfrm>
          </p:contentPart>
        </mc:Choice>
        <mc:Fallback xmlns="">
          <p:pic>
            <p:nvPicPr>
              <p:cNvPr id="47" name="Tinta 46">
                <a:extLst>
                  <a:ext uri="{FF2B5EF4-FFF2-40B4-BE49-F238E27FC236}">
                    <a16:creationId xmlns:a16="http://schemas.microsoft.com/office/drawing/2014/main" id="{8E458EC7-34BC-4801-8FE5-69514C701198}"/>
                  </a:ext>
                </a:extLst>
              </p:cNvPr>
              <p:cNvPicPr/>
              <p:nvPr/>
            </p:nvPicPr>
            <p:blipFill>
              <a:blip r:embed="rId6"/>
              <a:stretch>
                <a:fillRect/>
              </a:stretch>
            </p:blipFill>
            <p:spPr>
              <a:xfrm>
                <a:off x="4521880" y="12243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2" name="Tinta 81">
                <a:extLst>
                  <a:ext uri="{FF2B5EF4-FFF2-40B4-BE49-F238E27FC236}">
                    <a16:creationId xmlns:a16="http://schemas.microsoft.com/office/drawing/2014/main" id="{05F394D9-AF63-4104-AFAC-29983F1D92C2}"/>
                  </a:ext>
                </a:extLst>
              </p14:cNvPr>
              <p14:cNvContentPartPr/>
              <p14:nvPr/>
            </p14:nvContentPartPr>
            <p14:xfrm>
              <a:off x="3453760" y="12273440"/>
              <a:ext cx="360" cy="360"/>
            </p14:xfrm>
          </p:contentPart>
        </mc:Choice>
        <mc:Fallback xmlns="">
          <p:pic>
            <p:nvPicPr>
              <p:cNvPr id="82" name="Tinta 81">
                <a:extLst>
                  <a:ext uri="{FF2B5EF4-FFF2-40B4-BE49-F238E27FC236}">
                    <a16:creationId xmlns:a16="http://schemas.microsoft.com/office/drawing/2014/main" id="{05F394D9-AF63-4104-AFAC-29983F1D92C2}"/>
                  </a:ext>
                </a:extLst>
              </p:cNvPr>
              <p:cNvPicPr/>
              <p:nvPr/>
            </p:nvPicPr>
            <p:blipFill>
              <a:blip r:embed="rId6"/>
              <a:stretch>
                <a:fillRect/>
              </a:stretch>
            </p:blipFill>
            <p:spPr>
              <a:xfrm>
                <a:off x="3445120" y="122644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6" name="Tinta 85">
                <a:extLst>
                  <a:ext uri="{FF2B5EF4-FFF2-40B4-BE49-F238E27FC236}">
                    <a16:creationId xmlns:a16="http://schemas.microsoft.com/office/drawing/2014/main" id="{BF8678AC-0855-4F02-8388-7A62FA72E861}"/>
                  </a:ext>
                </a:extLst>
              </p14:cNvPr>
              <p14:cNvContentPartPr/>
              <p14:nvPr/>
            </p14:nvContentPartPr>
            <p14:xfrm>
              <a:off x="3453760" y="11867000"/>
              <a:ext cx="360" cy="360"/>
            </p14:xfrm>
          </p:contentPart>
        </mc:Choice>
        <mc:Fallback xmlns="">
          <p:pic>
            <p:nvPicPr>
              <p:cNvPr id="86" name="Tinta 85">
                <a:extLst>
                  <a:ext uri="{FF2B5EF4-FFF2-40B4-BE49-F238E27FC236}">
                    <a16:creationId xmlns:a16="http://schemas.microsoft.com/office/drawing/2014/main" id="{BF8678AC-0855-4F02-8388-7A62FA72E861}"/>
                  </a:ext>
                </a:extLst>
              </p:cNvPr>
              <p:cNvPicPr/>
              <p:nvPr/>
            </p:nvPicPr>
            <p:blipFill>
              <a:blip r:embed="rId6"/>
              <a:stretch>
                <a:fillRect/>
              </a:stretch>
            </p:blipFill>
            <p:spPr>
              <a:xfrm>
                <a:off x="3445120" y="11858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9" name="Tinta 98">
                <a:extLst>
                  <a:ext uri="{FF2B5EF4-FFF2-40B4-BE49-F238E27FC236}">
                    <a16:creationId xmlns:a16="http://schemas.microsoft.com/office/drawing/2014/main" id="{561EE10C-3E6A-402E-A9E8-09FE70485B98}"/>
                  </a:ext>
                </a:extLst>
              </p14:cNvPr>
              <p14:cNvContentPartPr/>
              <p14:nvPr/>
            </p14:nvContentPartPr>
            <p14:xfrm>
              <a:off x="-4389920" y="3332120"/>
              <a:ext cx="360" cy="8640"/>
            </p14:xfrm>
          </p:contentPart>
        </mc:Choice>
        <mc:Fallback xmlns="">
          <p:pic>
            <p:nvPicPr>
              <p:cNvPr id="99" name="Tinta 98">
                <a:extLst>
                  <a:ext uri="{FF2B5EF4-FFF2-40B4-BE49-F238E27FC236}">
                    <a16:creationId xmlns:a16="http://schemas.microsoft.com/office/drawing/2014/main" id="{561EE10C-3E6A-402E-A9E8-09FE70485B98}"/>
                  </a:ext>
                </a:extLst>
              </p:cNvPr>
              <p:cNvPicPr/>
              <p:nvPr/>
            </p:nvPicPr>
            <p:blipFill>
              <a:blip r:embed="rId12"/>
              <a:stretch>
                <a:fillRect/>
              </a:stretch>
            </p:blipFill>
            <p:spPr>
              <a:xfrm>
                <a:off x="-4398560" y="3323120"/>
                <a:ext cx="18000" cy="26280"/>
              </a:xfrm>
              <a:prstGeom prst="rect">
                <a:avLst/>
              </a:prstGeom>
            </p:spPr>
          </p:pic>
        </mc:Fallback>
      </mc:AlternateContent>
      <p:sp>
        <p:nvSpPr>
          <p:cNvPr id="100" name="Espaço Reservado para Rodapé 99">
            <a:extLst>
              <a:ext uri="{FF2B5EF4-FFF2-40B4-BE49-F238E27FC236}">
                <a16:creationId xmlns:a16="http://schemas.microsoft.com/office/drawing/2014/main" id="{670B84C6-0788-4D09-ACC7-76FD3701A767}"/>
              </a:ext>
            </a:extLst>
          </p:cNvPr>
          <p:cNvSpPr>
            <a:spLocks noGrp="1"/>
          </p:cNvSpPr>
          <p:nvPr>
            <p:ph type="ftr" sz="quarter" idx="11"/>
          </p:nvPr>
        </p:nvSpPr>
        <p:spPr/>
        <p:txBody>
          <a:bodyPr/>
          <a:lstStyle/>
          <a:p>
            <a:r>
              <a:rPr lang="pt-BR">
                <a:solidFill>
                  <a:schemeClr val="bg1"/>
                </a:solidFill>
              </a:rPr>
              <a:t>INTERFACE - SIDNEY J. MACENO</a:t>
            </a:r>
            <a:r>
              <a:rPr lang="pt-BR" sz="2400">
                <a:solidFill>
                  <a:schemeClr val="bg1"/>
                </a:solidFill>
              </a:rPr>
              <a:t>	</a:t>
            </a:r>
            <a:endParaRPr lang="pt-BR" sz="2400" dirty="0">
              <a:solidFill>
                <a:schemeClr val="bg1"/>
              </a:solidFill>
            </a:endParaRPr>
          </a:p>
        </p:txBody>
      </p:sp>
    </p:spTree>
    <p:extLst>
      <p:ext uri="{BB962C8B-B14F-4D97-AF65-F5344CB8AC3E}">
        <p14:creationId xmlns:p14="http://schemas.microsoft.com/office/powerpoint/2010/main" val="53574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2973391-EE04-4FEE-9EC4-DA415E4D6BC1}"/>
              </a:ext>
            </a:extLst>
          </p:cNvPr>
          <p:cNvSpPr txBox="1"/>
          <p:nvPr/>
        </p:nvSpPr>
        <p:spPr>
          <a:xfrm>
            <a:off x="0" y="0"/>
            <a:ext cx="9601200" cy="12801600"/>
          </a:xfrm>
          <a:prstGeom prst="rect">
            <a:avLst/>
          </a:prstGeom>
          <a:solidFill>
            <a:schemeClr val="bg1"/>
          </a:solidFill>
        </p:spPr>
        <p:txBody>
          <a:bodyPr wrap="square" rtlCol="0">
            <a:spAutoFit/>
          </a:bodyPr>
          <a:lstStyle/>
          <a:p>
            <a:endParaRPr lang="pt-BR" dirty="0"/>
          </a:p>
        </p:txBody>
      </p:sp>
      <p:sp>
        <p:nvSpPr>
          <p:cNvPr id="3" name="Espaço Reservado para Conteúdo 2">
            <a:extLst>
              <a:ext uri="{FF2B5EF4-FFF2-40B4-BE49-F238E27FC236}">
                <a16:creationId xmlns:a16="http://schemas.microsoft.com/office/drawing/2014/main" id="{F2A41DC3-6A64-457A-B858-B60A1281289D}"/>
              </a:ext>
            </a:extLst>
          </p:cNvPr>
          <p:cNvSpPr>
            <a:spLocks noGrp="1"/>
          </p:cNvSpPr>
          <p:nvPr>
            <p:ph idx="1"/>
          </p:nvPr>
        </p:nvSpPr>
        <p:spPr>
          <a:xfrm>
            <a:off x="464139" y="1131993"/>
            <a:ext cx="8745174" cy="8122498"/>
          </a:xfrm>
        </p:spPr>
        <p:txBody>
          <a:bodyPr>
            <a:normAutofit fontScale="92500" lnSpcReduction="10000"/>
          </a:bodyPr>
          <a:lstStyle/>
          <a:p>
            <a:pPr marL="0" indent="0" algn="just">
              <a:lnSpc>
                <a:spcPct val="200000"/>
              </a:lnSpc>
              <a:buNone/>
            </a:pPr>
            <a:r>
              <a:rPr lang="pt-BR" sz="2400" dirty="0"/>
              <a:t>Léo era apenas um garoto curioso com um computador velho e um desejo incontrolável de entender o que havia por trás das telas. Enquanto seus amigos jogavam, ele preferia desmontar os sites, examinar botões, decifrar o código por trás das cores. Certa noite, ao estudar um tutorial sobre “design responsivo”, algo estranho aconteceu. O monitor piscou. As linhas de código começaram a brilhar como runas antigas. E, em meio àquela luz azulada, uma voz suave ecoou: "Bem-vindo à Sociedade da Interface, jovem criador. Aqui, a magia não está no que se vê, mas no que se sente</a:t>
            </a:r>
            <a:r>
              <a:rPr lang="pt-BR" dirty="0"/>
              <a:t>. O </a:t>
            </a:r>
            <a:r>
              <a:rPr lang="pt-BR" sz="2600" dirty="0"/>
              <a:t>garoto piscou, surpreso. O quarto desapareceu.</a:t>
            </a:r>
            <a:br>
              <a:rPr lang="pt-BR" sz="2600" dirty="0"/>
            </a:br>
            <a:r>
              <a:rPr lang="pt-BR" sz="2600" dirty="0"/>
              <a:t>Ele agora estava em uma imensa biblioteca flutuante — livros suspensos, ícones dançantes, e portais brilhantes com nomes como “Acessibilidade”, “Performance” e “Design Empático”.</a:t>
            </a:r>
          </a:p>
        </p:txBody>
      </p:sp>
      <mc:AlternateContent xmlns:mc="http://schemas.openxmlformats.org/markup-compatibility/2006" xmlns:p14="http://schemas.microsoft.com/office/powerpoint/2010/main">
        <mc:Choice Requires="p14">
          <p:contentPart p14:bwMode="auto" r:id="rId2">
            <p14:nvContentPartPr>
              <p14:cNvPr id="4" name="Tinta 3">
                <a:extLst>
                  <a:ext uri="{FF2B5EF4-FFF2-40B4-BE49-F238E27FC236}">
                    <a16:creationId xmlns:a16="http://schemas.microsoft.com/office/drawing/2014/main" id="{0B1D97CE-D951-45A1-8DAF-CBC35AE0E8D6}"/>
                  </a:ext>
                </a:extLst>
              </p14:cNvPr>
              <p14:cNvContentPartPr/>
              <p14:nvPr/>
            </p14:nvContentPartPr>
            <p14:xfrm>
              <a:off x="4794760" y="11927840"/>
              <a:ext cx="360" cy="360"/>
            </p14:xfrm>
          </p:contentPart>
        </mc:Choice>
        <mc:Fallback xmlns="">
          <p:pic>
            <p:nvPicPr>
              <p:cNvPr id="4" name="Tinta 3">
                <a:extLst>
                  <a:ext uri="{FF2B5EF4-FFF2-40B4-BE49-F238E27FC236}">
                    <a16:creationId xmlns:a16="http://schemas.microsoft.com/office/drawing/2014/main" id="{0B1D97CE-D951-45A1-8DAF-CBC35AE0E8D6}"/>
                  </a:ext>
                </a:extLst>
              </p:cNvPr>
              <p:cNvPicPr/>
              <p:nvPr/>
            </p:nvPicPr>
            <p:blipFill>
              <a:blip r:embed="rId3"/>
              <a:stretch>
                <a:fillRect/>
              </a:stretch>
            </p:blipFill>
            <p:spPr>
              <a:xfrm>
                <a:off x="4786120" y="11918840"/>
                <a:ext cx="18000" cy="18000"/>
              </a:xfrm>
              <a:prstGeom prst="rect">
                <a:avLst/>
              </a:prstGeom>
            </p:spPr>
          </p:pic>
        </mc:Fallback>
      </mc:AlternateContent>
      <p:sp>
        <p:nvSpPr>
          <p:cNvPr id="8" name="Espaço Reservado para Rodapé 7">
            <a:extLst>
              <a:ext uri="{FF2B5EF4-FFF2-40B4-BE49-F238E27FC236}">
                <a16:creationId xmlns:a16="http://schemas.microsoft.com/office/drawing/2014/main" id="{EAC6B184-E2EB-4063-9578-5EC40D75C18B}"/>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360381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DB7CA5D-8E1F-4290-96FB-D4A272EAED75}"/>
              </a:ext>
            </a:extLst>
          </p:cNvPr>
          <p:cNvPicPr>
            <a:picLocks noChangeAspect="1"/>
          </p:cNvPicPr>
          <p:nvPr/>
        </p:nvPicPr>
        <p:blipFill>
          <a:blip r:embed="rId2"/>
          <a:stretch>
            <a:fillRect/>
          </a:stretch>
        </p:blipFill>
        <p:spPr>
          <a:xfrm>
            <a:off x="0" y="0"/>
            <a:ext cx="9601200" cy="12801600"/>
          </a:xfrm>
          <a:prstGeom prst="rect">
            <a:avLst/>
          </a:prstGeom>
        </p:spPr>
      </p:pic>
      <p:sp>
        <p:nvSpPr>
          <p:cNvPr id="8" name="Retângulo 7">
            <a:extLst>
              <a:ext uri="{FF2B5EF4-FFF2-40B4-BE49-F238E27FC236}">
                <a16:creationId xmlns:a16="http://schemas.microsoft.com/office/drawing/2014/main" id="{0BC88B99-218B-4F79-822C-EBF030B1F037}"/>
              </a:ext>
            </a:extLst>
          </p:cNvPr>
          <p:cNvSpPr/>
          <p:nvPr/>
        </p:nvSpPr>
        <p:spPr>
          <a:xfrm>
            <a:off x="2489937" y="6108413"/>
            <a:ext cx="4621330" cy="584775"/>
          </a:xfrm>
          <a:prstGeom prst="rect">
            <a:avLst/>
          </a:prstGeom>
        </p:spPr>
        <p:txBody>
          <a:bodyPr wrap="none">
            <a:spAutoFit/>
          </a:bodyPr>
          <a:lstStyle/>
          <a:p>
            <a:pPr lvl="0" algn="ctr"/>
            <a:r>
              <a:rPr lang="pt-BR" sz="3200" b="1" dirty="0">
                <a:solidFill>
                  <a:prstClr val="black"/>
                </a:solidFill>
                <a:latin typeface="Calibri Light" panose="020F0302020204030204"/>
              </a:rPr>
              <a:t>O MESTRE DA EXPERIÊNCIA</a:t>
            </a:r>
            <a:endParaRPr lang="pt-BR" dirty="0">
              <a:solidFill>
                <a:prstClr val="black"/>
              </a:solidFill>
            </a:endParaRPr>
          </a:p>
        </p:txBody>
      </p:sp>
      <p:sp>
        <p:nvSpPr>
          <p:cNvPr id="5" name="Espaço Reservado para Rodapé 4">
            <a:extLst>
              <a:ext uri="{FF2B5EF4-FFF2-40B4-BE49-F238E27FC236}">
                <a16:creationId xmlns:a16="http://schemas.microsoft.com/office/drawing/2014/main" id="{C47A846D-B4D0-464E-B23A-EB68C09F1478}"/>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399046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3E3B5E0-965D-4C84-B022-B055BAD28E74}"/>
              </a:ext>
            </a:extLst>
          </p:cNvPr>
          <p:cNvSpPr>
            <a:spLocks noGrp="1"/>
          </p:cNvSpPr>
          <p:nvPr>
            <p:ph idx="1"/>
          </p:nvPr>
        </p:nvSpPr>
        <p:spPr>
          <a:xfrm>
            <a:off x="660083" y="1023160"/>
            <a:ext cx="8281035" cy="10112200"/>
          </a:xfrm>
        </p:spPr>
        <p:txBody>
          <a:bodyPr>
            <a:noAutofit/>
          </a:bodyPr>
          <a:lstStyle/>
          <a:p>
            <a:pPr marL="0" indent="0" algn="just">
              <a:lnSpc>
                <a:spcPct val="200000"/>
              </a:lnSpc>
              <a:buNone/>
            </a:pPr>
            <a:r>
              <a:rPr lang="pt-BR" sz="2400" dirty="0"/>
              <a:t>De trás de uma prateleira de ícones, surgiu uma figura encapuzada, com óculos luminosos e um manto coberto de padrões geométricos. Chamava-se </a:t>
            </a:r>
            <a:r>
              <a:rPr lang="pt-BR" sz="2400" dirty="0" err="1"/>
              <a:t>Arion</a:t>
            </a:r>
            <a:r>
              <a:rPr lang="pt-BR" sz="2400" dirty="0"/>
              <a:t>, o Mestre da Experiência.— “Toda interface é um feitiço”, disse ele. “Mas os melhores magos do design são aqueles que tornam a magia invisível. ”</a:t>
            </a:r>
            <a:r>
              <a:rPr lang="pt-BR" sz="2400" dirty="0" err="1"/>
              <a:t>Arion</a:t>
            </a:r>
            <a:r>
              <a:rPr lang="pt-BR" sz="2400" dirty="0"/>
              <a:t> explicou que muitos criadores se perdiam tentando impressionar com efeitos, animações e cores vibrantes. Mas a verdadeira arte estava em fazer com que o usuário não percebesse o esforço por trás da fluidez. "Quando um botão leva alguém exatamente onde ela queria ir, quando uma pessoa cega navega sem barreiras, quando um site carrega em um piscar de olhos…isso é magia invisível. "Léo ouvia fascinado. Cada palavra parecia abrir uma nova janela em sua mente.</a:t>
            </a:r>
          </a:p>
        </p:txBody>
      </p:sp>
      <p:sp>
        <p:nvSpPr>
          <p:cNvPr id="6" name="Espaço Reservado para Rodapé 5">
            <a:extLst>
              <a:ext uri="{FF2B5EF4-FFF2-40B4-BE49-F238E27FC236}">
                <a16:creationId xmlns:a16="http://schemas.microsoft.com/office/drawing/2014/main" id="{FC14D879-70CF-4767-98D2-26F5606DD49F}"/>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227430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DB7CA5D-8E1F-4290-96FB-D4A272EAED75}"/>
              </a:ext>
            </a:extLst>
          </p:cNvPr>
          <p:cNvPicPr>
            <a:picLocks noChangeAspect="1"/>
          </p:cNvPicPr>
          <p:nvPr/>
        </p:nvPicPr>
        <p:blipFill>
          <a:blip r:embed="rId2"/>
          <a:stretch>
            <a:fillRect/>
          </a:stretch>
        </p:blipFill>
        <p:spPr>
          <a:xfrm>
            <a:off x="0" y="0"/>
            <a:ext cx="9601200" cy="12801600"/>
          </a:xfrm>
          <a:prstGeom prst="rect">
            <a:avLst/>
          </a:prstGeom>
        </p:spPr>
      </p:pic>
      <p:sp>
        <p:nvSpPr>
          <p:cNvPr id="8" name="Retângulo 7">
            <a:extLst>
              <a:ext uri="{FF2B5EF4-FFF2-40B4-BE49-F238E27FC236}">
                <a16:creationId xmlns:a16="http://schemas.microsoft.com/office/drawing/2014/main" id="{0BC88B99-218B-4F79-822C-EBF030B1F037}"/>
              </a:ext>
            </a:extLst>
          </p:cNvPr>
          <p:cNvSpPr/>
          <p:nvPr/>
        </p:nvSpPr>
        <p:spPr>
          <a:xfrm>
            <a:off x="2158019" y="6108413"/>
            <a:ext cx="5285166" cy="584775"/>
          </a:xfrm>
          <a:prstGeom prst="rect">
            <a:avLst/>
          </a:prstGeom>
        </p:spPr>
        <p:txBody>
          <a:bodyPr wrap="none">
            <a:spAutoFit/>
          </a:bodyPr>
          <a:lstStyle/>
          <a:p>
            <a:pPr lvl="0" algn="ctr"/>
            <a:r>
              <a:rPr lang="pt-BR" sz="3200" b="1" dirty="0"/>
              <a:t>O PORTAL DA ACESSIBILIDADE</a:t>
            </a:r>
            <a:endParaRPr lang="pt-BR" dirty="0">
              <a:solidFill>
                <a:prstClr val="black"/>
              </a:solidFill>
            </a:endParaRPr>
          </a:p>
        </p:txBody>
      </p:sp>
      <p:sp>
        <p:nvSpPr>
          <p:cNvPr id="5" name="Espaço Reservado para Rodapé 4">
            <a:extLst>
              <a:ext uri="{FF2B5EF4-FFF2-40B4-BE49-F238E27FC236}">
                <a16:creationId xmlns:a16="http://schemas.microsoft.com/office/drawing/2014/main" id="{B1F1EBBC-7D4A-40D9-AC9A-868A7B31ED96}"/>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16628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45DA670-9811-4042-A3CD-C78F6F024D60}"/>
              </a:ext>
            </a:extLst>
          </p:cNvPr>
          <p:cNvSpPr>
            <a:spLocks noGrp="1"/>
          </p:cNvSpPr>
          <p:nvPr>
            <p:ph idx="1"/>
          </p:nvPr>
        </p:nvSpPr>
        <p:spPr>
          <a:xfrm>
            <a:off x="660083" y="1014434"/>
            <a:ext cx="8281035" cy="8122498"/>
          </a:xfrm>
        </p:spPr>
        <p:txBody>
          <a:bodyPr>
            <a:normAutofit/>
          </a:bodyPr>
          <a:lstStyle/>
          <a:p>
            <a:pPr marL="0" indent="0" algn="just">
              <a:lnSpc>
                <a:spcPct val="200000"/>
              </a:lnSpc>
              <a:buNone/>
            </a:pPr>
            <a:r>
              <a:rPr lang="pt-BR" sz="2400" dirty="0" err="1"/>
              <a:t>Arion</a:t>
            </a:r>
            <a:r>
              <a:rPr lang="pt-BR" sz="2400" dirty="0"/>
              <a:t> levou Léo até um grande portal dourado. Ao abri-lo, o garoto viu um mundo silencioso, mas cheio de vozes — eram pessoas usando leitores de tela, ampliadores, comandos de voz. Ele percebeu algo poderoso: as interfaces não pertencem a quem as cria, mas a quem as usa. Uma menina cega tocava o celular e sorria. Um idoso navegava com conforto em um site simples e legível. Um estudante com deficiência motora usava apenas a voz para abrir um aplicativo. Léo entendeu então o verdadeiro propósito da Sociedade: garantir que a magia fosse acessível a todos. "Nunca crie para você, Léo”, disse </a:t>
            </a:r>
            <a:r>
              <a:rPr lang="pt-BR" sz="2400" dirty="0" err="1"/>
              <a:t>Arion</a:t>
            </a:r>
            <a:r>
              <a:rPr lang="pt-BR" sz="2400" dirty="0"/>
              <a:t>. “Crie para o outro. Porque o invisível mais poderoso é a empatia.”</a:t>
            </a:r>
          </a:p>
        </p:txBody>
      </p:sp>
      <p:sp>
        <p:nvSpPr>
          <p:cNvPr id="6" name="Espaço Reservado para Rodapé 5">
            <a:extLst>
              <a:ext uri="{FF2B5EF4-FFF2-40B4-BE49-F238E27FC236}">
                <a16:creationId xmlns:a16="http://schemas.microsoft.com/office/drawing/2014/main" id="{EF23C185-C376-43A9-9451-4D6FD2C9439C}"/>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53008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7DB7CA5D-8E1F-4290-96FB-D4A272EAED75}"/>
              </a:ext>
            </a:extLst>
          </p:cNvPr>
          <p:cNvPicPr>
            <a:picLocks noChangeAspect="1"/>
          </p:cNvPicPr>
          <p:nvPr/>
        </p:nvPicPr>
        <p:blipFill>
          <a:blip r:embed="rId2"/>
          <a:stretch>
            <a:fillRect/>
          </a:stretch>
        </p:blipFill>
        <p:spPr>
          <a:xfrm>
            <a:off x="0" y="0"/>
            <a:ext cx="9601200" cy="12801600"/>
          </a:xfrm>
          <a:prstGeom prst="rect">
            <a:avLst/>
          </a:prstGeom>
        </p:spPr>
      </p:pic>
      <p:sp>
        <p:nvSpPr>
          <p:cNvPr id="8" name="Retângulo 7">
            <a:extLst>
              <a:ext uri="{FF2B5EF4-FFF2-40B4-BE49-F238E27FC236}">
                <a16:creationId xmlns:a16="http://schemas.microsoft.com/office/drawing/2014/main" id="{0BC88B99-218B-4F79-822C-EBF030B1F037}"/>
              </a:ext>
            </a:extLst>
          </p:cNvPr>
          <p:cNvSpPr/>
          <p:nvPr/>
        </p:nvSpPr>
        <p:spPr>
          <a:xfrm>
            <a:off x="2127851" y="6108413"/>
            <a:ext cx="5345502" cy="584775"/>
          </a:xfrm>
          <a:prstGeom prst="rect">
            <a:avLst/>
          </a:prstGeom>
        </p:spPr>
        <p:txBody>
          <a:bodyPr wrap="none">
            <a:spAutoFit/>
          </a:bodyPr>
          <a:lstStyle/>
          <a:p>
            <a:pPr lvl="0" algn="ctr"/>
            <a:r>
              <a:rPr lang="pt-BR" sz="3200" b="1" dirty="0"/>
              <a:t>O DESAFIO DA PERFORMANCE</a:t>
            </a:r>
            <a:endParaRPr lang="pt-BR" dirty="0">
              <a:solidFill>
                <a:prstClr val="black"/>
              </a:solidFill>
            </a:endParaRPr>
          </a:p>
        </p:txBody>
      </p:sp>
      <p:sp>
        <p:nvSpPr>
          <p:cNvPr id="5" name="Espaço Reservado para Rodapé 4">
            <a:extLst>
              <a:ext uri="{FF2B5EF4-FFF2-40B4-BE49-F238E27FC236}">
                <a16:creationId xmlns:a16="http://schemas.microsoft.com/office/drawing/2014/main" id="{3BA6D4B3-C4D3-4ED8-AE75-178E6A2858B1}"/>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125456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1ED5E0-D453-4E4D-9054-783FA97DEFCF}"/>
              </a:ext>
            </a:extLst>
          </p:cNvPr>
          <p:cNvSpPr>
            <a:spLocks noGrp="1"/>
          </p:cNvSpPr>
          <p:nvPr>
            <p:ph idx="1"/>
          </p:nvPr>
        </p:nvSpPr>
        <p:spPr>
          <a:xfrm>
            <a:off x="660083" y="1131993"/>
            <a:ext cx="8281035" cy="8122498"/>
          </a:xfrm>
        </p:spPr>
        <p:txBody>
          <a:bodyPr>
            <a:normAutofit/>
          </a:bodyPr>
          <a:lstStyle/>
          <a:p>
            <a:pPr marL="0" indent="0" algn="just">
              <a:lnSpc>
                <a:spcPct val="200000"/>
              </a:lnSpc>
              <a:buNone/>
            </a:pPr>
            <a:r>
              <a:rPr lang="pt-BR" sz="2400" dirty="0"/>
              <a:t>O próximo teste o levou a uma cidade de pixels caóticos, onde sites lentos e pesados travavam a realidade. Cada clique era uma eternidade. Cada imagem mal otimizada, uma barreira. Léo ergueu seu cajado — um mouse luminoso — e começou a limpar o caos com feitiços de performance:“</a:t>
            </a:r>
            <a:r>
              <a:rPr lang="pt-BR" sz="2400" dirty="0" err="1"/>
              <a:t>Minificar</a:t>
            </a:r>
            <a:r>
              <a:rPr lang="pt-BR" sz="2400" dirty="0"/>
              <a:t>!” — e os scripts se comprimiam. “</a:t>
            </a:r>
            <a:r>
              <a:rPr lang="pt-BR" sz="2400" dirty="0" err="1"/>
              <a:t>Lazy</a:t>
            </a:r>
            <a:r>
              <a:rPr lang="pt-BR" sz="2400" dirty="0"/>
              <a:t> </a:t>
            </a:r>
            <a:r>
              <a:rPr lang="pt-BR" sz="2400" dirty="0" err="1"/>
              <a:t>Load</a:t>
            </a:r>
            <a:r>
              <a:rPr lang="pt-BR" sz="2400" dirty="0"/>
              <a:t>!” — e as imagens apareciam suavemente. “</a:t>
            </a:r>
            <a:r>
              <a:rPr lang="pt-BR" sz="2400" dirty="0" err="1"/>
              <a:t>Compressio</a:t>
            </a:r>
            <a:r>
              <a:rPr lang="pt-BR" sz="2400" dirty="0"/>
              <a:t>!” — e o peso dos arquivos se reduzia pela metade. A cidade voltou a fluir. As pessoas navegavam felizes. O mundo digital respirava de novo. "O desempenho é a ponte entre a arte e a paciência do usuário", murmurou </a:t>
            </a:r>
            <a:r>
              <a:rPr lang="pt-BR" sz="2400" dirty="0" err="1"/>
              <a:t>Arion</a:t>
            </a:r>
            <a:r>
              <a:rPr lang="pt-BR" sz="2400" dirty="0"/>
              <a:t>, observando com orgulho.</a:t>
            </a:r>
          </a:p>
        </p:txBody>
      </p:sp>
      <p:sp>
        <p:nvSpPr>
          <p:cNvPr id="6" name="Espaço Reservado para Rodapé 5">
            <a:extLst>
              <a:ext uri="{FF2B5EF4-FFF2-40B4-BE49-F238E27FC236}">
                <a16:creationId xmlns:a16="http://schemas.microsoft.com/office/drawing/2014/main" id="{CE536C69-C12C-42DC-9370-1A6669984A9D}"/>
              </a:ext>
            </a:extLst>
          </p:cNvPr>
          <p:cNvSpPr>
            <a:spLocks noGrp="1"/>
          </p:cNvSpPr>
          <p:nvPr>
            <p:ph type="ftr" sz="quarter" idx="11"/>
          </p:nvPr>
        </p:nvSpPr>
        <p:spPr/>
        <p:txBody>
          <a:bodyPr/>
          <a:lstStyle/>
          <a:p>
            <a:r>
              <a:rPr lang="pt-BR">
                <a:solidFill>
                  <a:schemeClr val="tx1">
                    <a:lumMod val="95000"/>
                    <a:lumOff val="5000"/>
                  </a:schemeClr>
                </a:solidFill>
              </a:rPr>
              <a:t>INTERFACE - SIDNEY J. MACENO</a:t>
            </a:r>
            <a:endParaRPr lang="pt-BR" dirty="0">
              <a:solidFill>
                <a:schemeClr val="tx1">
                  <a:lumMod val="95000"/>
                  <a:lumOff val="5000"/>
                </a:schemeClr>
              </a:solidFill>
            </a:endParaRPr>
          </a:p>
        </p:txBody>
      </p:sp>
    </p:spTree>
    <p:extLst>
      <p:ext uri="{BB962C8B-B14F-4D97-AF65-F5344CB8AC3E}">
        <p14:creationId xmlns:p14="http://schemas.microsoft.com/office/powerpoint/2010/main" val="188934977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2916</TotalTime>
  <Words>945</Words>
  <Application>Microsoft Office PowerPoint</Application>
  <PresentationFormat>Papel A3 (297 x 420 mm)</PresentationFormat>
  <Paragraphs>32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Office 2013 - 2022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Julio Maceno, Sidney</dc:creator>
  <cp:lastModifiedBy>Julio Maceno, Sidney</cp:lastModifiedBy>
  <cp:revision>12</cp:revision>
  <dcterms:created xsi:type="dcterms:W3CDTF">2025-10-22T14:52:10Z</dcterms:created>
  <dcterms:modified xsi:type="dcterms:W3CDTF">2025-10-28T15:10:34Z</dcterms:modified>
</cp:coreProperties>
</file>