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549" y="2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BE85-49F4-4CBD-A134-7BBA3AE98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B10C8-E71D-42F8-963D-89F0BC6E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3B72-57F1-4538-9156-744C2387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F03-F28E-457A-9A2A-F3FB36A1CC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625C-8364-43D2-A659-64BFF077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EC7A-26F1-4CE2-9509-80CD2D41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203-6E5A-45F7-A168-887CC289D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99F5-A1ED-4A98-ABC0-735C6E99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CA940-35DD-4B0C-A6E1-CF22CB4CD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CC7BE-09BC-4924-9124-C46C5D2A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F03-F28E-457A-9A2A-F3FB36A1CC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734D-A09A-4682-B092-A72E149A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7F0EA-5356-4D17-9DA4-3680E1CF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203-6E5A-45F7-A168-887CC289D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49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18A9D-DAEE-4780-8CE9-C219BF2FC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4383A-333D-441D-93C2-3EFFE75DE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8CA7F-FBF4-4E0E-A52F-E6C071B5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F03-F28E-457A-9A2A-F3FB36A1CC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B320-AB87-4846-8153-D93B8651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2714-07E8-4A86-8D9F-4BEC59DF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203-6E5A-45F7-A168-887CC289D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4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C61C-325D-43AB-8CD4-CF3EFCE0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4C96-319D-46C5-8006-03296AA6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1C25-0083-464D-BDDE-339380BB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F03-F28E-457A-9A2A-F3FB36A1CC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71D1-9D88-4B47-A386-AD61FDC6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14E6-7AA4-44FD-8573-FA0997F3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203-6E5A-45F7-A168-887CC289D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4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35FE-A2B7-4160-BDEA-EDBCACE3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13D7-9A07-45E7-BADC-3A557738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256C-C7E2-42D6-9248-E6DE54B5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F03-F28E-457A-9A2A-F3FB36A1CC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C0DA-0E4D-4C83-8947-3FE9D86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A5D0-E728-4DD8-AEC4-C131BEA4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203-6E5A-45F7-A168-887CC289D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70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150D-9984-4871-ABB2-AB6A8A15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E135-8A95-4230-A29D-3A0CF6DEA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E00BA-3819-463A-B730-A7F5AD8EE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5D75-1780-4A6F-AC34-800D095F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F03-F28E-457A-9A2A-F3FB36A1CC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C5C49-FE6C-440C-B317-AD62F91E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A2B1-38E9-431E-A822-4E6757BF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203-6E5A-45F7-A168-887CC289D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4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1DFF-A2D4-41B7-9A91-FCE5E10E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50C0-811F-4F30-8100-E430A71F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27728-0B2A-416D-B7DB-3AEADF92F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64D61-1322-4AFA-9746-455A00D01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92677-3CB9-41E8-9221-C17E14A4E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54D18-3BCB-495B-88FB-A5279B2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F03-F28E-457A-9A2A-F3FB36A1CC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3FA6B-8FC5-492B-B493-C546E0E1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D28B7-3628-407B-B227-1A2FEEF8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203-6E5A-45F7-A168-887CC289D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5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8473-CD96-4C2F-AAD3-88CFA572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86BA5-B7E2-49BA-B688-F61538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F03-F28E-457A-9A2A-F3FB36A1CC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2779A-80B1-4E65-A82F-E951B32D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C5D11-5198-439B-9573-CA96A99F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203-6E5A-45F7-A168-887CC289D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8EA7B-6E2F-41A4-A966-4F321662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F03-F28E-457A-9A2A-F3FB36A1CC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DDDC0-C82F-456D-9302-CB23BBE3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B475C-5B20-4198-9713-DACC10CE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203-6E5A-45F7-A168-887CC289D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F3F8-3446-46C9-B7ED-FEFC29B5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1E58-AB19-441E-866B-0B8CB594D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E716-3A96-4DB3-B934-DBAF9C9EA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C5752-0AA6-4473-8ECC-3A88FF50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F03-F28E-457A-9A2A-F3FB36A1CC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A5FBE-F285-46B3-8E54-F7DBB6B1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15ACE-C607-4575-9F9F-53760BEE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203-6E5A-45F7-A168-887CC289D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1C3A-8CD2-4BD7-B1E2-4BDB5FC1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E34DA-D3CE-406D-8EB6-6C8A34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D5FB2-4795-4A67-880D-F7100608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1C61A-A93E-4BEF-A1E0-577F4FCC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6F03-F28E-457A-9A2A-F3FB36A1CC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F5333-EF43-47EE-AF0A-627AF0E8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42C83-F79C-416C-891A-1E7AEA7A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203-6E5A-45F7-A168-887CC289D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9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60292-8511-4B13-B935-B0522894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8B75-2229-4C76-9B73-8E32F442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767C-C35F-4A43-8396-D1C6B446C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6F03-F28E-457A-9A2A-F3FB36A1CC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B706-507E-49F2-BFB5-B88150583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0F03-B23E-411E-B093-5D462B410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C203-6E5A-45F7-A168-887CC289D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F1F9423-49D6-4BEF-9DF4-B8E51CF93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30861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F1A3CD-B655-4DCE-A374-34FE9720A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1" y="0"/>
            <a:ext cx="3086100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B2E137-7D91-46F4-95D8-6C3928157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3" y="0"/>
            <a:ext cx="3086100" cy="685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CEE722-84B3-4DC0-91DD-AFD1CC859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65489" y="1792814"/>
            <a:ext cx="6519325" cy="29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2C091-DF67-44D1-B4F1-252D780C3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7805394" cy="3346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5F628-B6C2-42ED-A8F9-B311A4358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3345572"/>
            <a:ext cx="7805394" cy="3512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4BFD5-C474-4EBE-8BD4-3E8156481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88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6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Karthik</dc:creator>
  <cp:lastModifiedBy>Sid Karthik</cp:lastModifiedBy>
  <cp:revision>1</cp:revision>
  <dcterms:created xsi:type="dcterms:W3CDTF">2021-08-20T12:35:35Z</dcterms:created>
  <dcterms:modified xsi:type="dcterms:W3CDTF">2021-08-20T12:35:35Z</dcterms:modified>
</cp:coreProperties>
</file>