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snapToGrid="0">
      <p:cViewPr varScale="1">
        <p:scale>
          <a:sx n="114" d="100"/>
          <a:sy n="114" d="100"/>
        </p:scale>
        <p:origin x="102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23" Type="http://schemas.microsoft.com/office/2016/11/relationships/changesInfo" Target="changesInfos/changesInfo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ifei" userId="e319e3ad-4b5f-4169-91f5-2f7789b39ff4" providerId="ADAL" clId="{E0BDC904-DDFB-4D2B-8C37-235B7CF7D96B}"/>
    <pc:docChg chg="undo custSel modSld">
      <pc:chgData name="Yifei" userId="e319e3ad-4b5f-4169-91f5-2f7789b39ff4" providerId="ADAL" clId="{E0BDC904-DDFB-4D2B-8C37-235B7CF7D96B}" dt="2021-04-30T10:49:00.581" v="31" actId="20577"/>
      <pc:docMkLst>
        <pc:docMk/>
      </pc:docMkLst>
      <pc:sldChg chg="modSp mod">
        <pc:chgData name="Yifei" userId="e319e3ad-4b5f-4169-91f5-2f7789b39ff4" providerId="ADAL" clId="{E0BDC904-DDFB-4D2B-8C37-235B7CF7D96B}" dt="2021-04-30T10:39:02.746" v="2" actId="20577"/>
        <pc:sldMkLst>
          <pc:docMk/>
          <pc:sldMk cId="0" sldId="264"/>
        </pc:sldMkLst>
        <pc:spChg chg="mod">
          <ac:chgData name="Yifei" userId="e319e3ad-4b5f-4169-91f5-2f7789b39ff4" providerId="ADAL" clId="{E0BDC904-DDFB-4D2B-8C37-235B7CF7D96B}" dt="2021-04-30T10:39:02.746" v="2" actId="20577"/>
          <ac:spMkLst>
            <pc:docMk/>
            <pc:sldMk cId="0" sldId="264"/>
            <ac:spMk id="27" creationId="{00000000-0000-0000-0000-000000000000}"/>
          </ac:spMkLst>
        </pc:spChg>
      </pc:sldChg>
      <pc:sldChg chg="addSp delSp modSp mod">
        <pc:chgData name="Yifei" userId="e319e3ad-4b5f-4169-91f5-2f7789b39ff4" providerId="ADAL" clId="{E0BDC904-DDFB-4D2B-8C37-235B7CF7D96B}" dt="2021-04-30T10:49:00.581" v="31" actId="20577"/>
        <pc:sldMkLst>
          <pc:docMk/>
          <pc:sldMk cId="0" sldId="265"/>
        </pc:sldMkLst>
        <pc:spChg chg="add mod">
          <ac:chgData name="Yifei" userId="e319e3ad-4b5f-4169-91f5-2f7789b39ff4" providerId="ADAL" clId="{E0BDC904-DDFB-4D2B-8C37-235B7CF7D96B}" dt="2021-04-30T10:49:00.581" v="31" actId="20577"/>
          <ac:spMkLst>
            <pc:docMk/>
            <pc:sldMk cId="0" sldId="265"/>
            <ac:spMk id="2" creationId="{F5614526-167B-49E8-BE47-5BC3E2F7BE8E}"/>
          </ac:spMkLst>
        </pc:spChg>
        <pc:picChg chg="del">
          <ac:chgData name="Yifei" userId="e319e3ad-4b5f-4169-91f5-2f7789b39ff4" providerId="ADAL" clId="{E0BDC904-DDFB-4D2B-8C37-235B7CF7D96B}" dt="2021-04-30T10:47:39.624" v="3" actId="478"/>
          <ac:picMkLst>
            <pc:docMk/>
            <pc:sldMk cId="0" sldId="265"/>
            <ac:picMk id="61"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B2BC2-E36F-4014-826D-67C3AA5D550C}" type="datetimeFigureOut">
              <a:rPr lang="zh-CN" altLang="en-US" smtClean="0"/>
              <a:t>2021/4/30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64EC1F-4C1A-4575-A29E-535B091AA91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solidFill>
                  <a:prstClr val="black"/>
                </a:solidFill>
              </a:rPr>
              <a:t>3</a:t>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solidFill>
                  <a:prstClr val="black"/>
                </a:solidFill>
              </a:rPr>
              <a:t>8</a:t>
            </a:fld>
            <a:endParaRPr lang="zh-CN"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4327620" y="4992118"/>
            <a:ext cx="519193" cy="94600"/>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Picture Placeholder 7"/>
          <p:cNvSpPr>
            <a:spLocks noGrp="1"/>
          </p:cNvSpPr>
          <p:nvPr>
            <p:ph type="pic" sz="quarter" idx="12"/>
          </p:nvPr>
        </p:nvSpPr>
        <p:spPr>
          <a:xfrm>
            <a:off x="4921458" y="781003"/>
            <a:ext cx="1836773" cy="20461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2" name="Picture Placeholder 7"/>
          <p:cNvSpPr>
            <a:spLocks noGrp="1"/>
          </p:cNvSpPr>
          <p:nvPr>
            <p:ph type="pic" sz="quarter" idx="13"/>
          </p:nvPr>
        </p:nvSpPr>
        <p:spPr>
          <a:xfrm>
            <a:off x="6824904" y="2328028"/>
            <a:ext cx="1836773" cy="2519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3" name="Picture Placeholder 7"/>
          <p:cNvSpPr>
            <a:spLocks noGrp="1"/>
          </p:cNvSpPr>
          <p:nvPr>
            <p:ph type="pic" sz="quarter" idx="14"/>
          </p:nvPr>
        </p:nvSpPr>
        <p:spPr>
          <a:xfrm>
            <a:off x="6824904" y="777552"/>
            <a:ext cx="1836773" cy="14733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4" name="Picture Placeholder 7"/>
          <p:cNvSpPr>
            <a:spLocks noGrp="1"/>
          </p:cNvSpPr>
          <p:nvPr>
            <p:ph type="pic" sz="quarter" idx="15"/>
          </p:nvPr>
        </p:nvSpPr>
        <p:spPr>
          <a:xfrm>
            <a:off x="4921458" y="2911151"/>
            <a:ext cx="1836773" cy="1935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10F7005-9383-42C0-A374-E507AD6B23EE}" type="datetimeFigureOut">
              <a:rPr lang="zh-CN" altLang="en-US" smtClean="0"/>
              <a:t>2021/4/30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10F7005-9383-42C0-A374-E507AD6B23EE}" type="datetimeFigureOut">
              <a:rPr lang="zh-CN" altLang="en-US" smtClean="0"/>
              <a:t>2021/4/30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amp;#xA;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0F7005-9383-42C0-A374-E507AD6B23EE}" type="datetimeFigureOut">
              <a:rPr lang="zh-CN" altLang="en-US" smtClean="0"/>
              <a:t>2021/4/30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10F7005-9383-42C0-A374-E507AD6B23EE}" type="datetimeFigureOut">
              <a:rPr lang="zh-CN" altLang="en-US" smtClean="0"/>
              <a:t>2021/4/30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0F7005-9383-42C0-A374-E507AD6B23EE}" type="datetimeFigureOut">
              <a:rPr lang="zh-CN" altLang="en-US" smtClean="0"/>
              <a:t>2021/4/30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10F7005-9383-42C0-A374-E507AD6B23EE}" type="datetimeFigureOut">
              <a:rPr lang="zh-CN" altLang="en-US" smtClean="0"/>
              <a:t>2021/4/30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10F7005-9383-42C0-A374-E507AD6B23EE}" type="datetimeFigureOut">
              <a:rPr lang="zh-CN" altLang="en-US" smtClean="0"/>
              <a:t>2021/4/30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4327620" y="4992118"/>
            <a:ext cx="519193" cy="94600"/>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337511" y="1088314"/>
            <a:ext cx="8499413" cy="2734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userDrawn="1"/>
        </p:nvGrpSpPr>
        <p:grpSpPr>
          <a:xfrm>
            <a:off x="4327620" y="4992118"/>
            <a:ext cx="519193" cy="94600"/>
            <a:chOff x="3510366" y="-2733"/>
            <a:chExt cx="1300959" cy="237042"/>
          </a:xfrm>
        </p:grpSpPr>
        <p:sp>
          <p:nvSpPr>
            <p:cNvPr id="20" name="椭圆 19"/>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4327620" y="4992118"/>
            <a:ext cx="519193" cy="94600"/>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842416" y="1443476"/>
            <a:ext cx="1836773" cy="20461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0" name="Picture Placeholder 7"/>
          <p:cNvSpPr>
            <a:spLocks noGrp="1"/>
          </p:cNvSpPr>
          <p:nvPr>
            <p:ph type="pic" sz="quarter" idx="13"/>
          </p:nvPr>
        </p:nvSpPr>
        <p:spPr>
          <a:xfrm>
            <a:off x="2773829" y="1443476"/>
            <a:ext cx="1836773" cy="20461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5" name="Picture Placeholder 7"/>
          <p:cNvSpPr>
            <a:spLocks noGrp="1"/>
          </p:cNvSpPr>
          <p:nvPr>
            <p:ph type="pic" sz="quarter" idx="14"/>
          </p:nvPr>
        </p:nvSpPr>
        <p:spPr>
          <a:xfrm>
            <a:off x="4705242" y="1443476"/>
            <a:ext cx="1836773" cy="20461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6" name="Picture Placeholder 7"/>
          <p:cNvSpPr>
            <a:spLocks noGrp="1"/>
          </p:cNvSpPr>
          <p:nvPr>
            <p:ph type="pic" sz="quarter" idx="15"/>
          </p:nvPr>
        </p:nvSpPr>
        <p:spPr>
          <a:xfrm>
            <a:off x="6636655" y="1443475"/>
            <a:ext cx="1836773" cy="20461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10F7005-9383-42C0-A374-E507AD6B23EE}" type="datetimeFigureOut">
              <a:rPr lang="zh-CN" altLang="en-US" smtClean="0"/>
              <a:t>2021/4/30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10F7005-9383-42C0-A374-E507AD6B23EE}" type="datetimeFigureOut">
              <a:rPr lang="zh-CN" altLang="en-US" smtClean="0"/>
              <a:t>2021/4/30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0F7005-9383-42C0-A374-E507AD6B23EE}" type="datetimeFigureOut">
              <a:rPr lang="zh-CN" altLang="en-US" smtClean="0"/>
              <a:t>2021/4/30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0F7005-9383-42C0-A374-E507AD6B23EE}" type="datetimeFigureOut">
              <a:rPr lang="zh-CN" altLang="en-US" smtClean="0"/>
              <a:t>2021/4/30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6.xml"/><Relationship Id="rId12" Type="http://schemas.openxmlformats.org/officeDocument/2006/relationships/theme" Target="../theme/theme2.xml"/><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 Id="rId9" Type="http://schemas.openxmlformats.org/officeDocument/2006/relationships/slideLayout" Target="../slideLayouts/slideLayout14.xml"/><Relationship Id="rId10"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bg1"/>
            </a:gs>
            <a:gs pos="35000">
              <a:schemeClr val="bg1">
                <a:lumMod val="95000"/>
              </a:schemeClr>
            </a:gs>
            <a:gs pos="100000">
              <a:schemeClr val="bg1">
                <a:lumMod val="85000"/>
              </a:schemeClr>
            </a:gs>
          </a:gsLst>
          <a:lin/>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Lst>
  <p:transition spd="slow">
    <p:wipe/>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F10F7005-9383-42C0-A374-E507AD6B23EE}" type="datetimeFigureOut">
              <a:rPr lang="zh-CN" altLang="en-US" smtClean="0"/>
              <a:t>2021/4/30</a:t>
            </a:fld>
            <a:endParaRPr lang="zh-CN" altLang="en-US"/>
          </a:p>
        </p:txBody>
      </p:sp>
      <p:sp>
        <p:nvSpPr>
          <p:cNvPr id="5" name="页脚占位符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9495EA4E-3D33-45DE-B4D9-3F7D650B895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4368853" y="3546053"/>
            <a:ext cx="45322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3" name="Freeform 27"/>
          <p:cNvSpPr/>
          <p:nvPr/>
        </p:nvSpPr>
        <p:spPr bwMode="auto">
          <a:xfrm>
            <a:off x="2305546" y="1968060"/>
            <a:ext cx="4532909" cy="683375"/>
          </a:xfrm>
          <a:custGeom>
            <a:avLst/>
            <a:gdLst>
              <a:gd name="T0" fmla="*/ 6554 w 6554"/>
              <a:gd name="T1" fmla="*/ 133 h 988"/>
              <a:gd name="T2" fmla="*/ 3399 w 6554"/>
              <a:gd name="T3" fmla="*/ 488 h 988"/>
              <a:gd name="T4" fmla="*/ 0 w 6554"/>
              <a:gd name="T5" fmla="*/ 485 h 988"/>
              <a:gd name="T6" fmla="*/ 3396 w 6554"/>
              <a:gd name="T7" fmla="*/ 530 h 988"/>
              <a:gd name="T8" fmla="*/ 5287 w 6554"/>
              <a:gd name="T9" fmla="*/ 759 h 988"/>
              <a:gd name="T10" fmla="*/ 6554 w 6554"/>
              <a:gd name="T11" fmla="*/ 133 h 988"/>
            </a:gdLst>
            <a:ahLst/>
            <a:cxnLst>
              <a:cxn ang="0">
                <a:pos x="T0" y="T1"/>
              </a:cxn>
              <a:cxn ang="0">
                <a:pos x="T2" y="T3"/>
              </a:cxn>
              <a:cxn ang="0">
                <a:pos x="T4" y="T5"/>
              </a:cxn>
              <a:cxn ang="0">
                <a:pos x="T6" y="T7"/>
              </a:cxn>
              <a:cxn ang="0">
                <a:pos x="T8" y="T9"/>
              </a:cxn>
              <a:cxn ang="0">
                <a:pos x="T10" y="T11"/>
              </a:cxn>
            </a:cxnLst>
            <a:rect l="0" t="0" r="r" b="b"/>
            <a:pathLst>
              <a:path w="6554" h="988">
                <a:moveTo>
                  <a:pt x="6554" y="133"/>
                </a:moveTo>
                <a:cubicBezTo>
                  <a:pt x="6117" y="569"/>
                  <a:pt x="5215" y="988"/>
                  <a:pt x="3399" y="488"/>
                </a:cubicBezTo>
                <a:cubicBezTo>
                  <a:pt x="1633" y="0"/>
                  <a:pt x="582" y="210"/>
                  <a:pt x="0" y="485"/>
                </a:cubicBezTo>
                <a:cubicBezTo>
                  <a:pt x="585" y="220"/>
                  <a:pt x="1640" y="23"/>
                  <a:pt x="3396" y="530"/>
                </a:cubicBezTo>
                <a:cubicBezTo>
                  <a:pt x="4186" y="759"/>
                  <a:pt x="4805" y="811"/>
                  <a:pt x="5287" y="759"/>
                </a:cubicBezTo>
                <a:cubicBezTo>
                  <a:pt x="5674" y="717"/>
                  <a:pt x="6193" y="543"/>
                  <a:pt x="6554" y="133"/>
                </a:cubicBezTo>
                <a:close/>
              </a:path>
            </a:pathLst>
          </a:custGeom>
          <a:gradFill>
            <a:gsLst>
              <a:gs pos="100000">
                <a:schemeClr val="accent1">
                  <a:lumMod val="75000"/>
                </a:schemeClr>
              </a:gs>
              <a:gs pos="0">
                <a:srgbClr val="27506E"/>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grpSp>
        <p:nvGrpSpPr>
          <p:cNvPr id="45" name="组合 44"/>
          <p:cNvGrpSpPr/>
          <p:nvPr/>
        </p:nvGrpSpPr>
        <p:grpSpPr>
          <a:xfrm>
            <a:off x="4312403" y="4794930"/>
            <a:ext cx="519193" cy="94600"/>
            <a:chOff x="3510366" y="-2733"/>
            <a:chExt cx="1300959" cy="237042"/>
          </a:xfrm>
        </p:grpSpPr>
        <p:sp>
          <p:nvSpPr>
            <p:cNvPr id="46" name="椭圆 45"/>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p:nvPr/>
        </p:nvSpPr>
        <p:spPr bwMode="auto">
          <a:xfrm>
            <a:off x="3374292" y="3616741"/>
            <a:ext cx="2442344" cy="558796"/>
          </a:xfrm>
          <a:prstGeom prst="rect">
            <a:avLst/>
          </a:prstGeom>
          <a:noFill/>
        </p:spPr>
        <p:txBody>
          <a:bodyPr wrap="square" rtlCol="0">
            <a:noAutofit/>
          </a:bodyPr>
          <a:lstStyle/>
          <a:p>
            <a:pPr algn="ctr"/>
            <a:r>
              <a:rPr sz="1100" b="0" i="0" u="none">
                <a:solidFill>
                  <a:srgbClr val="000000"/>
                </a:solidFill>
                <a:latin typeface="Arial"/>
                <a:ea typeface="Arial"/>
                <a:cs typeface="Arial"/>
              </a:rPr>
              <a:t>Yifei Hu 491843</a:t>
            </a:r>
          </a:p>
          <a:p>
            <a:pPr algn="ctr"/>
            <a:r>
              <a:rPr sz="1100" b="0" i="0" u="none">
                <a:solidFill>
                  <a:srgbClr val="000000"/>
                </a:solidFill>
                <a:latin typeface="Arial"/>
                <a:ea typeface="Arial"/>
                <a:cs typeface="Arial"/>
              </a:rPr>
              <a:t>Xiaoxiang Liang 489743</a:t>
            </a:r>
          </a:p>
          <a:p>
            <a:pPr algn="ctr"/>
            <a:r>
              <a:rPr sz="1100" b="0" i="0" u="none">
                <a:solidFill>
                  <a:srgbClr val="000000"/>
                </a:solidFill>
                <a:latin typeface="Arial"/>
                <a:ea typeface="Arial"/>
                <a:cs typeface="Arial"/>
              </a:rPr>
              <a:t>Qinyi Liu 489537</a:t>
            </a:r>
          </a:p>
          <a:p>
            <a:pPr algn="ctr"/>
            <a:r>
              <a:rPr sz="1100" b="0" i="0" u="none">
                <a:solidFill>
                  <a:srgbClr val="000000"/>
                </a:solidFill>
                <a:latin typeface="Arial"/>
                <a:ea typeface="Arial"/>
                <a:cs typeface="Arial"/>
              </a:rPr>
              <a:t>Jingdi Han 489554</a:t>
            </a:r>
          </a:p>
        </p:txBody>
      </p:sp>
      <p:sp>
        <p:nvSpPr>
          <p:cNvPr id="3" name="文本框 2"/>
          <p:cNvSpPr/>
          <p:nvPr/>
        </p:nvSpPr>
        <p:spPr bwMode="auto">
          <a:xfrm>
            <a:off x="622819" y="1331253"/>
            <a:ext cx="8501569" cy="5129773"/>
          </a:xfrm>
          <a:prstGeom prst="rect">
            <a:avLst/>
          </a:prstGeom>
          <a:noFill/>
        </p:spPr>
        <p:txBody>
          <a:bodyPr wrap="square" rtlCol="0">
            <a:noAutofit/>
          </a:bodyPr>
          <a:lstStyle/>
          <a:p>
            <a:pPr algn="ctr"/>
            <a:r>
              <a:rPr lang="en-US" sz="6000">
                <a:solidFill>
                  <a:srgbClr val="2E4864"/>
                </a:solidFill>
                <a:latin typeface="AdLib BT"/>
                <a:ea typeface="方正卡通繁体"/>
              </a:rPr>
              <a:t>DAT 560M </a:t>
            </a:r>
          </a:p>
          <a:p>
            <a:pPr algn="ctr"/>
            <a:r>
              <a:rPr lang="en-US" sz="6000">
                <a:solidFill>
                  <a:srgbClr val="2E4864"/>
                </a:solidFill>
                <a:latin typeface="AdLib BT"/>
                <a:ea typeface="方正卡通繁体"/>
              </a:rPr>
              <a:t>Final Presentation</a:t>
            </a:r>
            <a:endParaRPr lang="zh-CN" sz="11500">
              <a:solidFill>
                <a:srgbClr val="2E4864"/>
              </a:solidFill>
              <a:latin typeface="AdLib BT"/>
              <a:ea typeface="方正卡通繁体"/>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文本框 5"/>
          <p:cNvSpPr>
            <a:spLocks noChangeArrowheads="1"/>
          </p:cNvSpPr>
          <p:nvPr/>
        </p:nvSpPr>
        <p:spPr bwMode="auto">
          <a:xfrm>
            <a:off x="855186" y="183664"/>
            <a:ext cx="1165705" cy="325136"/>
          </a:xfrm>
          <a:prstGeom prst="rect">
            <a:avLst/>
          </a:prstGeom>
          <a:noFill/>
          <a:ln>
            <a:noFill/>
          </a:ln>
        </p:spPr>
        <p:txBody>
          <a:bodyPr wrap="none">
            <a:spAutoFit/>
          </a:bodyPr>
          <a:lstStyle>
            <a:lvl1pPr>
              <a:defRPr sz="1300">
                <a:solidFill>
                  <a:schemeClr val="tx1"/>
                </a:solidFill>
                <a:latin typeface="Calibri Light"/>
                <a:ea typeface="方正宋刻本秀楷简体"/>
              </a:defRPr>
            </a:lvl1pPr>
            <a:lvl2pPr marL="742950" indent="-285750">
              <a:defRPr sz="1300">
                <a:solidFill>
                  <a:schemeClr val="tx1"/>
                </a:solidFill>
                <a:latin typeface="Calibri Light"/>
                <a:ea typeface="方正宋刻本秀楷简体"/>
              </a:defRPr>
            </a:lvl2pPr>
            <a:lvl3pPr marL="1143000" indent="-228600">
              <a:defRPr sz="1300">
                <a:solidFill>
                  <a:schemeClr val="tx1"/>
                </a:solidFill>
                <a:latin typeface="Calibri Light"/>
                <a:ea typeface="方正宋刻本秀楷简体"/>
              </a:defRPr>
            </a:lvl3pPr>
            <a:lvl4pPr marL="1600200" indent="-228600">
              <a:defRPr sz="1300">
                <a:solidFill>
                  <a:schemeClr val="tx1"/>
                </a:solidFill>
                <a:latin typeface="Calibri Light"/>
                <a:ea typeface="方正宋刻本秀楷简体"/>
              </a:defRPr>
            </a:lvl4pPr>
            <a:lvl5pPr marL="2057400" indent="-228600">
              <a:defRPr sz="1300">
                <a:solidFill>
                  <a:schemeClr val="tx1"/>
                </a:solidFill>
                <a:latin typeface="Calibri Light"/>
                <a:ea typeface="方正宋刻本秀楷简体"/>
              </a:defRPr>
            </a:lvl5pPr>
            <a:lvl6pPr marL="2514600" indent="-228600">
              <a:spcBef>
                <a:spcPts val="0"/>
              </a:spcBef>
              <a:spcAft>
                <a:spcPts val="0"/>
              </a:spcAft>
              <a:defRPr sz="1300">
                <a:solidFill>
                  <a:schemeClr val="tx1"/>
                </a:solidFill>
                <a:latin typeface="Calibri Light"/>
                <a:ea typeface="方正宋刻本秀楷简体"/>
              </a:defRPr>
            </a:lvl6pPr>
            <a:lvl7pPr marL="2971800" indent="-228600">
              <a:spcBef>
                <a:spcPts val="0"/>
              </a:spcBef>
              <a:spcAft>
                <a:spcPts val="0"/>
              </a:spcAft>
              <a:defRPr sz="1300">
                <a:solidFill>
                  <a:schemeClr val="tx1"/>
                </a:solidFill>
                <a:latin typeface="Calibri Light"/>
                <a:ea typeface="方正宋刻本秀楷简体"/>
              </a:defRPr>
            </a:lvl7pPr>
            <a:lvl8pPr marL="3429000" indent="-228600">
              <a:spcBef>
                <a:spcPts val="0"/>
              </a:spcBef>
              <a:spcAft>
                <a:spcPts val="0"/>
              </a:spcAft>
              <a:defRPr sz="1300">
                <a:solidFill>
                  <a:schemeClr val="tx1"/>
                </a:solidFill>
                <a:latin typeface="Calibri Light"/>
                <a:ea typeface="方正宋刻本秀楷简体"/>
              </a:defRPr>
            </a:lvl8pPr>
            <a:lvl9pPr marL="3886200" indent="-228600">
              <a:spcBef>
                <a:spcPts val="0"/>
              </a:spcBef>
              <a:spcAft>
                <a:spcPts val="0"/>
              </a:spcAft>
              <a:defRPr sz="1300">
                <a:solidFill>
                  <a:schemeClr val="tx1"/>
                </a:solidFill>
                <a:latin typeface="Calibri Light"/>
                <a:ea typeface="方正宋刻本秀楷简体"/>
              </a:defRPr>
            </a:lvl9pPr>
          </a:lstStyle>
          <a:p>
            <a:pPr algn="ctr">
              <a:spcBef>
                <a:spcPts val="0"/>
              </a:spcBef>
              <a:spcAft>
                <a:spcPts val="0"/>
              </a:spcAft>
            </a:pPr>
            <a:r>
              <a:rPr lang="zh-CN" sz="1600">
                <a:solidFill>
                  <a:srgbClr val="27506E"/>
                </a:solidFill>
                <a:latin typeface="方正兰亭黑_GBK"/>
                <a:ea typeface="方正兰亭黑_GBK"/>
              </a:rPr>
              <a:t>Question 2</a:t>
            </a:r>
          </a:p>
        </p:txBody>
      </p:sp>
      <p:sp>
        <p:nvSpPr>
          <p:cNvPr id="11" name="矩形 10"/>
          <p:cNvSpPr/>
          <p:nvPr/>
        </p:nvSpPr>
        <p:spPr bwMode="auto">
          <a:xfrm>
            <a:off x="934511" y="485964"/>
            <a:ext cx="4090639" cy="412758"/>
          </a:xfrm>
          <a:prstGeom prst="rect">
            <a:avLst/>
          </a:prstGeom>
        </p:spPr>
        <p:txBody>
          <a:bodyPr wrap="square">
            <a:spAutoFit/>
          </a:bodyPr>
          <a:lstStyle/>
          <a:p>
            <a:r>
              <a:rPr sz="1100" b="0" i="0" u="none" dirty="0">
                <a:solidFill>
                  <a:srgbClr val="000000"/>
                </a:solidFill>
                <a:latin typeface="Arial"/>
                <a:ea typeface="Arial"/>
                <a:cs typeface="Arial"/>
              </a:rPr>
              <a:t>What is the relationship between the amount of tip and the trip distance?</a:t>
            </a:r>
          </a:p>
        </p:txBody>
      </p:sp>
      <p:cxnSp>
        <p:nvCxnSpPr>
          <p:cNvPr id="13" name="直接连接符 12"/>
          <p:cNvCxnSpPr/>
          <p:nvPr/>
        </p:nvCxnSpPr>
        <p:spPr bwMode="auto">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a:spLocks noChangeArrowheads="1"/>
          </p:cNvSpPr>
          <p:nvPr/>
        </p:nvSpPr>
        <p:spPr bwMode="auto">
          <a:xfrm>
            <a:off x="420024" y="278417"/>
            <a:ext cx="352466" cy="266721"/>
          </a:xfrm>
          <a:prstGeom prst="rect">
            <a:avLst/>
          </a:prstGeom>
          <a:noFill/>
          <a:ln>
            <a:noFill/>
          </a:ln>
        </p:spPr>
        <p:txBody>
          <a:bodyPr wrap="none">
            <a:spAutoFit/>
          </a:bodyPr>
          <a:lstStyle>
            <a:lvl1pPr>
              <a:defRPr sz="1300">
                <a:solidFill>
                  <a:schemeClr val="tx1"/>
                </a:solidFill>
                <a:latin typeface="Calibri Light"/>
                <a:ea typeface="方正宋刻本秀楷简体"/>
              </a:defRPr>
            </a:lvl1pPr>
            <a:lvl2pPr marL="742950" indent="-285750">
              <a:defRPr sz="1300">
                <a:solidFill>
                  <a:schemeClr val="tx1"/>
                </a:solidFill>
                <a:latin typeface="Calibri Light"/>
                <a:ea typeface="方正宋刻本秀楷简体"/>
              </a:defRPr>
            </a:lvl2pPr>
            <a:lvl3pPr marL="1143000" indent="-228600">
              <a:defRPr sz="1300">
                <a:solidFill>
                  <a:schemeClr val="tx1"/>
                </a:solidFill>
                <a:latin typeface="Calibri Light"/>
                <a:ea typeface="方正宋刻本秀楷简体"/>
              </a:defRPr>
            </a:lvl3pPr>
            <a:lvl4pPr marL="1600200" indent="-228600">
              <a:defRPr sz="1300">
                <a:solidFill>
                  <a:schemeClr val="tx1"/>
                </a:solidFill>
                <a:latin typeface="Calibri Light"/>
                <a:ea typeface="方正宋刻本秀楷简体"/>
              </a:defRPr>
            </a:lvl4pPr>
            <a:lvl5pPr marL="2057400" indent="-228600">
              <a:defRPr sz="1300">
                <a:solidFill>
                  <a:schemeClr val="tx1"/>
                </a:solidFill>
                <a:latin typeface="Calibri Light"/>
                <a:ea typeface="方正宋刻本秀楷简体"/>
              </a:defRPr>
            </a:lvl5pPr>
            <a:lvl6pPr marL="2514600" indent="-228600">
              <a:spcBef>
                <a:spcPts val="0"/>
              </a:spcBef>
              <a:spcAft>
                <a:spcPts val="0"/>
              </a:spcAft>
              <a:defRPr sz="1300">
                <a:solidFill>
                  <a:schemeClr val="tx1"/>
                </a:solidFill>
                <a:latin typeface="Calibri Light"/>
                <a:ea typeface="方正宋刻本秀楷简体"/>
              </a:defRPr>
            </a:lvl6pPr>
            <a:lvl7pPr marL="2971800" indent="-228600">
              <a:spcBef>
                <a:spcPts val="0"/>
              </a:spcBef>
              <a:spcAft>
                <a:spcPts val="0"/>
              </a:spcAft>
              <a:defRPr sz="1300">
                <a:solidFill>
                  <a:schemeClr val="tx1"/>
                </a:solidFill>
                <a:latin typeface="Calibri Light"/>
                <a:ea typeface="方正宋刻本秀楷简体"/>
              </a:defRPr>
            </a:lvl7pPr>
            <a:lvl8pPr marL="3429000" indent="-228600">
              <a:spcBef>
                <a:spcPts val="0"/>
              </a:spcBef>
              <a:spcAft>
                <a:spcPts val="0"/>
              </a:spcAft>
              <a:defRPr sz="1300">
                <a:solidFill>
                  <a:schemeClr val="tx1"/>
                </a:solidFill>
                <a:latin typeface="Calibri Light"/>
                <a:ea typeface="方正宋刻本秀楷简体"/>
              </a:defRPr>
            </a:lvl8pPr>
            <a:lvl9pPr marL="3886200" indent="-228600">
              <a:spcBef>
                <a:spcPts val="0"/>
              </a:spcBef>
              <a:spcAft>
                <a:spcPts val="0"/>
              </a:spcAft>
              <a:defRPr sz="1300">
                <a:solidFill>
                  <a:schemeClr val="tx1"/>
                </a:solidFill>
                <a:latin typeface="Calibri Light"/>
                <a:ea typeface="方正宋刻本秀楷简体"/>
              </a:defRPr>
            </a:lvl9pPr>
          </a:lstStyle>
          <a:p>
            <a:pPr>
              <a:spcBef>
                <a:spcPts val="0"/>
              </a:spcBef>
              <a:spcAft>
                <a:spcPts val="0"/>
              </a:spcAft>
            </a:pPr>
            <a:r>
              <a:rPr lang="en-US" sz="1200">
                <a:solidFill>
                  <a:schemeClr val="bg1"/>
                </a:solidFill>
                <a:latin typeface="方正兰亭黑_GBK"/>
                <a:ea typeface="方正兰亭黑_GBK"/>
              </a:rPr>
              <a:t>02</a:t>
            </a:r>
            <a:endParaRPr lang="zh-CN" sz="1200">
              <a:solidFill>
                <a:schemeClr val="bg1"/>
              </a:solidFill>
              <a:latin typeface="方正兰亭黑_GBK"/>
              <a:ea typeface="方正兰亭黑_GBK"/>
            </a:endParaRPr>
          </a:p>
        </p:txBody>
      </p:sp>
      <p:sp>
        <p:nvSpPr>
          <p:cNvPr id="27" name="矩形 26"/>
          <p:cNvSpPr/>
          <p:nvPr/>
        </p:nvSpPr>
        <p:spPr bwMode="auto">
          <a:xfrm>
            <a:off x="934511" y="1271199"/>
            <a:ext cx="3638029" cy="814362"/>
          </a:xfrm>
          <a:prstGeom prst="rect">
            <a:avLst/>
          </a:prstGeom>
        </p:spPr>
        <p:txBody>
          <a:bodyPr wrap="square">
            <a:spAutoFit/>
          </a:bodyPr>
          <a:lstStyle/>
          <a:p>
            <a:pPr marL="171450" indent="-171450">
              <a:lnSpc>
                <a:spcPct val="150000"/>
              </a:lnSpc>
              <a:buFont typeface="Arial"/>
              <a:buChar char="•"/>
            </a:pPr>
            <a:r>
              <a:rPr sz="1100" b="0" i="0" u="none">
                <a:solidFill>
                  <a:srgbClr val="000000"/>
                </a:solidFill>
                <a:latin typeface="Arial"/>
                <a:ea typeface="Arial"/>
                <a:cs typeface="Arial"/>
              </a:rPr>
              <a:t>There was a pattern that long-distance trips tend to give none tip that may result from large fare amount make passengers mean with tips.</a:t>
            </a:r>
            <a:endParaRPr lang="zh-CN">
              <a:solidFill>
                <a:schemeClr val="tx1">
                  <a:lumMod val="85000"/>
                  <a:lumOff val="15000"/>
                </a:schemeClr>
              </a:solidFill>
            </a:endParaRPr>
          </a:p>
        </p:txBody>
      </p:sp>
      <p:sp>
        <p:nvSpPr>
          <p:cNvPr id="40" name="矩形 39"/>
          <p:cNvSpPr/>
          <p:nvPr/>
        </p:nvSpPr>
        <p:spPr bwMode="auto">
          <a:xfrm>
            <a:off x="934511" y="2135678"/>
            <a:ext cx="3539211" cy="335579"/>
          </a:xfrm>
          <a:prstGeom prst="rect">
            <a:avLst/>
          </a:prstGeom>
        </p:spPr>
        <p:txBody>
          <a:bodyPr wrap="square">
            <a:noAutofit/>
          </a:bodyPr>
          <a:lstStyle/>
          <a:p>
            <a:pPr marL="171450" indent="-171450">
              <a:lnSpc>
                <a:spcPct val="150000"/>
              </a:lnSpc>
              <a:buFont typeface="Arial"/>
              <a:buChar char="•"/>
            </a:pPr>
            <a:r>
              <a:rPr sz="1100" b="0" i="0" u="none">
                <a:solidFill>
                  <a:srgbClr val="000000"/>
                </a:solidFill>
                <a:latin typeface="Arial"/>
                <a:ea typeface="Arial"/>
                <a:cs typeface="Arial"/>
              </a:rPr>
              <a:t>In short trips, tips are positively related to distance</a:t>
            </a:r>
            <a:r>
              <a:rPr lang="zh-CN">
                <a:solidFill>
                  <a:schemeClr val="tx1">
                    <a:lumMod val="85000"/>
                    <a:lumOff val="15000"/>
                  </a:schemeClr>
                </a:solidFill>
              </a:rPr>
              <a:t>.</a:t>
            </a:r>
          </a:p>
        </p:txBody>
      </p:sp>
      <p:sp>
        <p:nvSpPr>
          <p:cNvPr id="41" name="矩形 40"/>
          <p:cNvSpPr/>
          <p:nvPr/>
        </p:nvSpPr>
        <p:spPr bwMode="auto">
          <a:xfrm>
            <a:off x="934511" y="2571728"/>
            <a:ext cx="3798653" cy="573400"/>
          </a:xfrm>
          <a:prstGeom prst="rect">
            <a:avLst/>
          </a:prstGeom>
        </p:spPr>
        <p:txBody>
          <a:bodyPr wrap="square">
            <a:spAutoFit/>
          </a:bodyPr>
          <a:lstStyle/>
          <a:p>
            <a:pPr marL="171450" indent="-171450">
              <a:lnSpc>
                <a:spcPct val="150000"/>
              </a:lnSpc>
              <a:buFont typeface="Arial"/>
              <a:buChar char="•"/>
            </a:pPr>
            <a:r>
              <a:rPr sz="1100" b="0" i="0" u="none">
                <a:solidFill>
                  <a:srgbClr val="000000"/>
                </a:solidFill>
                <a:latin typeface="Arial"/>
                <a:ea typeface="Arial"/>
                <a:cs typeface="Arial"/>
              </a:rPr>
              <a:t>There is a large violation in tips given in middle-distance trips. </a:t>
            </a:r>
            <a:endParaRPr lang="zh-CN">
              <a:solidFill>
                <a:schemeClr val="tx1">
                  <a:lumMod val="85000"/>
                  <a:lumOff val="15000"/>
                </a:schemeClr>
              </a:solidFill>
            </a:endParaRPr>
          </a:p>
        </p:txBody>
      </p:sp>
      <p:sp>
        <p:nvSpPr>
          <p:cNvPr id="58" name="矩形 57"/>
          <p:cNvSpPr/>
          <p:nvPr/>
        </p:nvSpPr>
        <p:spPr bwMode="auto">
          <a:xfrm>
            <a:off x="934511" y="3145128"/>
            <a:ext cx="3808589" cy="1296286"/>
          </a:xfrm>
          <a:prstGeom prst="rect">
            <a:avLst/>
          </a:prstGeom>
        </p:spPr>
        <p:txBody>
          <a:bodyPr wrap="square">
            <a:spAutoFit/>
          </a:bodyPr>
          <a:lstStyle/>
          <a:p>
            <a:pPr marL="171450" indent="-171450">
              <a:lnSpc>
                <a:spcPct val="150000"/>
              </a:lnSpc>
              <a:buFont typeface="Arial"/>
              <a:buChar char="•"/>
            </a:pPr>
            <a:r>
              <a:rPr sz="1100" b="0" i="0" u="none">
                <a:solidFill>
                  <a:srgbClr val="000000"/>
                </a:solidFill>
                <a:latin typeface="Arial"/>
                <a:ea typeface="Arial"/>
                <a:cs typeface="Arial"/>
              </a:rPr>
              <a:t>Overall, below 25 feet, passengers tend to give more tips when distance grows. Between 25 to 50 feet, tips are vary a lot from small amount to large amount. Passengers tend to not give tips when they travel a long distance.</a:t>
            </a:r>
            <a:endParaRPr lang="zh-CN">
              <a:solidFill>
                <a:schemeClr val="tx1">
                  <a:lumMod val="85000"/>
                  <a:lumOff val="15000"/>
                </a:schemeClr>
              </a:solidFill>
            </a:endParaRPr>
          </a:p>
        </p:txBody>
      </p:sp>
      <p:pic>
        <p:nvPicPr>
          <p:cNvPr id="63" name="图片 62"/>
          <p:cNvPicPr/>
          <p:nvPr/>
        </p:nvPicPr>
        <p:blipFill>
          <a:blip r:embed="rId2"/>
          <a:stretch/>
        </p:blipFill>
        <p:spPr bwMode="auto">
          <a:xfrm>
            <a:off x="5229433" y="2233071"/>
            <a:ext cx="2407701" cy="2575680"/>
          </a:xfrm>
          <a:prstGeom prst="rect">
            <a:avLst/>
          </a:prstGeom>
        </p:spPr>
      </p:pic>
      <p:sp>
        <p:nvSpPr>
          <p:cNvPr id="2" name="文本框 1">
            <a:extLst>
              <a:ext uri="{FF2B5EF4-FFF2-40B4-BE49-F238E27FC236}">
                <a16:creationId xmlns:a16="http://schemas.microsoft.com/office/drawing/2014/main" xmlns="" id="{F5614526-167B-49E8-BE47-5BC3E2F7BE8E}"/>
              </a:ext>
            </a:extLst>
          </p:cNvPr>
          <p:cNvSpPr txBox="1"/>
          <p:nvPr/>
        </p:nvSpPr>
        <p:spPr>
          <a:xfrm>
            <a:off x="5267960" y="1132840"/>
            <a:ext cx="2369174" cy="1061829"/>
          </a:xfrm>
          <a:prstGeom prst="rect">
            <a:avLst/>
          </a:prstGeom>
          <a:noFill/>
        </p:spPr>
        <p:txBody>
          <a:bodyPr wrap="square" rtlCol="0">
            <a:spAutoFit/>
          </a:bodyPr>
          <a:lstStyle/>
          <a:p>
            <a:pPr algn="just">
              <a:lnSpc>
                <a:spcPct val="150000"/>
              </a:lnSpc>
            </a:pPr>
            <a:r>
              <a:rPr lang="en-US" altLang="zh-CN" sz="900" dirty="0">
                <a:effectLst/>
                <a:latin typeface="Verdana" panose="020B0604030504040204" pitchFamily="34" charset="0"/>
                <a:ea typeface="微软雅黑" panose="020B0503020204020204" pitchFamily="34" charset="-122"/>
                <a:cs typeface="Arial" panose="020B0604020202020204" pitchFamily="34" charset="0"/>
              </a:rPr>
              <a:t>Select distance, avg(</a:t>
            </a:r>
            <a:r>
              <a:rPr lang="en-US" altLang="zh-CN" sz="900" dirty="0" err="1">
                <a:effectLst/>
                <a:latin typeface="Verdana" panose="020B0604030504040204" pitchFamily="34" charset="0"/>
                <a:ea typeface="微软雅黑" panose="020B0503020204020204" pitchFamily="34" charset="-122"/>
                <a:cs typeface="Arial" panose="020B0604020202020204" pitchFamily="34" charset="0"/>
              </a:rPr>
              <a:t>tip_amount</a:t>
            </a:r>
            <a:r>
              <a:rPr lang="en-US" altLang="zh-CN" sz="900" dirty="0">
                <a:effectLst/>
                <a:latin typeface="Verdana" panose="020B0604030504040204" pitchFamily="34" charset="0"/>
                <a:ea typeface="微软雅黑" panose="020B0503020204020204" pitchFamily="34" charset="-122"/>
                <a:cs typeface="Arial" panose="020B0604020202020204" pitchFamily="34" charset="0"/>
              </a:rPr>
              <a:t>) from group16_taxi</a:t>
            </a:r>
            <a:endParaRPr lang="zh-CN" altLang="zh-CN" sz="900" dirty="0">
              <a:effectLst/>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pPr>
            <a:r>
              <a:rPr lang="en-US" altLang="zh-CN" sz="900" dirty="0">
                <a:effectLst/>
                <a:latin typeface="Verdana" panose="020B0604030504040204" pitchFamily="34" charset="0"/>
                <a:ea typeface="微软雅黑" panose="020B0503020204020204" pitchFamily="34" charset="-122"/>
                <a:cs typeface="Arial" panose="020B0604020202020204" pitchFamily="34" charset="0"/>
              </a:rPr>
              <a:t>group by distance</a:t>
            </a:r>
          </a:p>
          <a:p>
            <a:pPr algn="just">
              <a:lnSpc>
                <a:spcPct val="150000"/>
              </a:lnSpc>
            </a:pPr>
            <a:r>
              <a:rPr lang="en-US" altLang="zh-CN" sz="900" dirty="0">
                <a:effectLst/>
                <a:latin typeface="Verdana" panose="020B0604030504040204" pitchFamily="34" charset="0"/>
                <a:ea typeface="微软雅黑" panose="020B0503020204020204" pitchFamily="34" charset="-122"/>
                <a:cs typeface="Arial" panose="020B0604020202020204" pitchFamily="34" charset="0"/>
              </a:rPr>
              <a:t>order by distance </a:t>
            </a:r>
            <a:r>
              <a:rPr lang="en-US" altLang="zh-CN" sz="900" dirty="0" err="1">
                <a:effectLst/>
                <a:latin typeface="Verdana" panose="020B0604030504040204" pitchFamily="34" charset="0"/>
                <a:ea typeface="微软雅黑" panose="020B0503020204020204" pitchFamily="34" charset="-122"/>
                <a:cs typeface="Arial" panose="020B0604020202020204" pitchFamily="34" charset="0"/>
              </a:rPr>
              <a:t>asc</a:t>
            </a:r>
            <a:r>
              <a:rPr lang="en-US" altLang="zh-CN" sz="900" dirty="0">
                <a:effectLst/>
                <a:latin typeface="Verdana" panose="020B0604030504040204" pitchFamily="34" charset="0"/>
                <a:ea typeface="微软雅黑" panose="020B0503020204020204" pitchFamily="34" charset="-122"/>
                <a:cs typeface="Arial" panose="020B0604020202020204" pitchFamily="34" charset="0"/>
              </a:rPr>
              <a:t>;</a:t>
            </a:r>
            <a:endParaRPr lang="zh-CN" altLang="zh-CN" sz="900" dirty="0">
              <a:effectLst/>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900" dirty="0"/>
          </a:p>
        </p:txBody>
      </p:sp>
    </p:spTree>
  </p:cSld>
  <p:clrMapOvr>
    <a:masterClrMapping/>
  </p:clrMapOvr>
  <mc:AlternateContent xmlns:mc="http://schemas.openxmlformats.org/markup-compatibility/2006" xmlns:p14="http://schemas.microsoft.com/office/powerpoint/2010/main">
    <mc:Choice Requires="p14">
      <p:transition spd="med">
        <p:wi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a:spLocks noChangeArrowheads="1"/>
          </p:cNvSpPr>
          <p:nvPr/>
        </p:nvSpPr>
        <p:spPr bwMode="auto">
          <a:xfrm>
            <a:off x="854736" y="183664"/>
            <a:ext cx="1165705" cy="325136"/>
          </a:xfrm>
          <a:prstGeom prst="rect">
            <a:avLst/>
          </a:prstGeom>
          <a:noFill/>
          <a:ln>
            <a:noFill/>
          </a:ln>
        </p:spPr>
        <p:txBody>
          <a:bodyPr wrap="none">
            <a:spAutoFit/>
          </a:bodyPr>
          <a:lstStyle>
            <a:lvl1pPr>
              <a:defRPr sz="1300">
                <a:solidFill>
                  <a:schemeClr val="tx1"/>
                </a:solidFill>
                <a:latin typeface="Calibri Light"/>
                <a:ea typeface="方正宋刻本秀楷简体"/>
              </a:defRPr>
            </a:lvl1pPr>
            <a:lvl2pPr marL="742950" indent="-285750">
              <a:defRPr sz="1300">
                <a:solidFill>
                  <a:schemeClr val="tx1"/>
                </a:solidFill>
                <a:latin typeface="Calibri Light"/>
                <a:ea typeface="方正宋刻本秀楷简体"/>
              </a:defRPr>
            </a:lvl2pPr>
            <a:lvl3pPr marL="1143000" indent="-228600">
              <a:defRPr sz="1300">
                <a:solidFill>
                  <a:schemeClr val="tx1"/>
                </a:solidFill>
                <a:latin typeface="Calibri Light"/>
                <a:ea typeface="方正宋刻本秀楷简体"/>
              </a:defRPr>
            </a:lvl3pPr>
            <a:lvl4pPr marL="1600200" indent="-228600">
              <a:defRPr sz="1300">
                <a:solidFill>
                  <a:schemeClr val="tx1"/>
                </a:solidFill>
                <a:latin typeface="Calibri Light"/>
                <a:ea typeface="方正宋刻本秀楷简体"/>
              </a:defRPr>
            </a:lvl4pPr>
            <a:lvl5pPr marL="2057400" indent="-228600">
              <a:defRPr sz="1300">
                <a:solidFill>
                  <a:schemeClr val="tx1"/>
                </a:solidFill>
                <a:latin typeface="Calibri Light"/>
                <a:ea typeface="方正宋刻本秀楷简体"/>
              </a:defRPr>
            </a:lvl5pPr>
            <a:lvl6pPr marL="2514600" indent="-228600">
              <a:spcBef>
                <a:spcPts val="0"/>
              </a:spcBef>
              <a:spcAft>
                <a:spcPts val="0"/>
              </a:spcAft>
              <a:defRPr sz="1300">
                <a:solidFill>
                  <a:schemeClr val="tx1"/>
                </a:solidFill>
                <a:latin typeface="Calibri Light"/>
                <a:ea typeface="方正宋刻本秀楷简体"/>
              </a:defRPr>
            </a:lvl6pPr>
            <a:lvl7pPr marL="2971800" indent="-228600">
              <a:spcBef>
                <a:spcPts val="0"/>
              </a:spcBef>
              <a:spcAft>
                <a:spcPts val="0"/>
              </a:spcAft>
              <a:defRPr sz="1300">
                <a:solidFill>
                  <a:schemeClr val="tx1"/>
                </a:solidFill>
                <a:latin typeface="Calibri Light"/>
                <a:ea typeface="方正宋刻本秀楷简体"/>
              </a:defRPr>
            </a:lvl7pPr>
            <a:lvl8pPr marL="3429000" indent="-228600">
              <a:spcBef>
                <a:spcPts val="0"/>
              </a:spcBef>
              <a:spcAft>
                <a:spcPts val="0"/>
              </a:spcAft>
              <a:defRPr sz="1300">
                <a:solidFill>
                  <a:schemeClr val="tx1"/>
                </a:solidFill>
                <a:latin typeface="Calibri Light"/>
                <a:ea typeface="方正宋刻本秀楷简体"/>
              </a:defRPr>
            </a:lvl8pPr>
            <a:lvl9pPr marL="3886200" indent="-228600">
              <a:spcBef>
                <a:spcPts val="0"/>
              </a:spcBef>
              <a:spcAft>
                <a:spcPts val="0"/>
              </a:spcAft>
              <a:defRPr sz="1300">
                <a:solidFill>
                  <a:schemeClr val="tx1"/>
                </a:solidFill>
                <a:latin typeface="Calibri Light"/>
                <a:ea typeface="方正宋刻本秀楷简体"/>
              </a:defRPr>
            </a:lvl9pPr>
          </a:lstStyle>
          <a:p>
            <a:pPr algn="ctr">
              <a:spcBef>
                <a:spcPts val="0"/>
              </a:spcBef>
              <a:spcAft>
                <a:spcPts val="0"/>
              </a:spcAft>
            </a:pPr>
            <a:r>
              <a:rPr lang="zh-CN" sz="1600" dirty="0">
                <a:solidFill>
                  <a:srgbClr val="27506E"/>
                </a:solidFill>
                <a:latin typeface="方正兰亭黑_GBK"/>
                <a:ea typeface="方正兰亭黑_GBK"/>
              </a:rPr>
              <a:t>Question 3</a:t>
            </a:r>
          </a:p>
        </p:txBody>
      </p:sp>
      <p:sp>
        <p:nvSpPr>
          <p:cNvPr id="11" name="矩形 10"/>
          <p:cNvSpPr/>
          <p:nvPr/>
        </p:nvSpPr>
        <p:spPr bwMode="auto">
          <a:xfrm>
            <a:off x="934511" y="485964"/>
            <a:ext cx="4090603" cy="332438"/>
          </a:xfrm>
          <a:prstGeom prst="rect">
            <a:avLst/>
          </a:prstGeom>
        </p:spPr>
        <p:txBody>
          <a:bodyPr wrap="square">
            <a:spAutoFit/>
          </a:bodyPr>
          <a:lstStyle/>
          <a:p>
            <a:pPr>
              <a:lnSpc>
                <a:spcPct val="150000"/>
              </a:lnSpc>
            </a:pPr>
            <a:r>
              <a:rPr sz="1100" b="0" i="0" u="none">
                <a:solidFill>
                  <a:srgbClr val="000000"/>
                </a:solidFill>
                <a:latin typeface="Arial"/>
                <a:ea typeface="Arial"/>
                <a:cs typeface="Arial"/>
              </a:rPr>
              <a:t>Whether tip is related to the payment method?</a:t>
            </a:r>
            <a:endParaRPr lang="zh-CN">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a:spLocks noChangeArrowheads="1"/>
          </p:cNvSpPr>
          <p:nvPr/>
        </p:nvSpPr>
        <p:spPr bwMode="auto">
          <a:xfrm>
            <a:off x="420024" y="278417"/>
            <a:ext cx="352466" cy="266721"/>
          </a:xfrm>
          <a:prstGeom prst="rect">
            <a:avLst/>
          </a:prstGeom>
          <a:noFill/>
          <a:ln>
            <a:noFill/>
          </a:ln>
        </p:spPr>
        <p:txBody>
          <a:bodyPr wrap="none">
            <a:spAutoFit/>
          </a:bodyPr>
          <a:lstStyle>
            <a:lvl1pPr>
              <a:defRPr sz="1300">
                <a:solidFill>
                  <a:schemeClr val="tx1"/>
                </a:solidFill>
                <a:latin typeface="Calibri Light"/>
                <a:ea typeface="方正宋刻本秀楷简体"/>
              </a:defRPr>
            </a:lvl1pPr>
            <a:lvl2pPr marL="742950" indent="-285750">
              <a:defRPr sz="1300">
                <a:solidFill>
                  <a:schemeClr val="tx1"/>
                </a:solidFill>
                <a:latin typeface="Calibri Light"/>
                <a:ea typeface="方正宋刻本秀楷简体"/>
              </a:defRPr>
            </a:lvl2pPr>
            <a:lvl3pPr marL="1143000" indent="-228600">
              <a:defRPr sz="1300">
                <a:solidFill>
                  <a:schemeClr val="tx1"/>
                </a:solidFill>
                <a:latin typeface="Calibri Light"/>
                <a:ea typeface="方正宋刻本秀楷简体"/>
              </a:defRPr>
            </a:lvl3pPr>
            <a:lvl4pPr marL="1600200" indent="-228600">
              <a:defRPr sz="1300">
                <a:solidFill>
                  <a:schemeClr val="tx1"/>
                </a:solidFill>
                <a:latin typeface="Calibri Light"/>
                <a:ea typeface="方正宋刻本秀楷简体"/>
              </a:defRPr>
            </a:lvl4pPr>
            <a:lvl5pPr marL="2057400" indent="-228600">
              <a:defRPr sz="1300">
                <a:solidFill>
                  <a:schemeClr val="tx1"/>
                </a:solidFill>
                <a:latin typeface="Calibri Light"/>
                <a:ea typeface="方正宋刻本秀楷简体"/>
              </a:defRPr>
            </a:lvl5pPr>
            <a:lvl6pPr marL="2514600" indent="-228600">
              <a:spcBef>
                <a:spcPts val="0"/>
              </a:spcBef>
              <a:spcAft>
                <a:spcPts val="0"/>
              </a:spcAft>
              <a:defRPr sz="1300">
                <a:solidFill>
                  <a:schemeClr val="tx1"/>
                </a:solidFill>
                <a:latin typeface="Calibri Light"/>
                <a:ea typeface="方正宋刻本秀楷简体"/>
              </a:defRPr>
            </a:lvl6pPr>
            <a:lvl7pPr marL="2971800" indent="-228600">
              <a:spcBef>
                <a:spcPts val="0"/>
              </a:spcBef>
              <a:spcAft>
                <a:spcPts val="0"/>
              </a:spcAft>
              <a:defRPr sz="1300">
                <a:solidFill>
                  <a:schemeClr val="tx1"/>
                </a:solidFill>
                <a:latin typeface="Calibri Light"/>
                <a:ea typeface="方正宋刻本秀楷简体"/>
              </a:defRPr>
            </a:lvl7pPr>
            <a:lvl8pPr marL="3429000" indent="-228600">
              <a:spcBef>
                <a:spcPts val="0"/>
              </a:spcBef>
              <a:spcAft>
                <a:spcPts val="0"/>
              </a:spcAft>
              <a:defRPr sz="1300">
                <a:solidFill>
                  <a:schemeClr val="tx1"/>
                </a:solidFill>
                <a:latin typeface="Calibri Light"/>
                <a:ea typeface="方正宋刻本秀楷简体"/>
              </a:defRPr>
            </a:lvl8pPr>
            <a:lvl9pPr marL="3886200" indent="-228600">
              <a:spcBef>
                <a:spcPts val="0"/>
              </a:spcBef>
              <a:spcAft>
                <a:spcPts val="0"/>
              </a:spcAft>
              <a:defRPr sz="1300">
                <a:solidFill>
                  <a:schemeClr val="tx1"/>
                </a:solidFill>
                <a:latin typeface="Calibri Light"/>
                <a:ea typeface="方正宋刻本秀楷简体"/>
              </a:defRPr>
            </a:lvl9pPr>
          </a:lstStyle>
          <a:p>
            <a:pPr>
              <a:spcBef>
                <a:spcPts val="0"/>
              </a:spcBef>
              <a:spcAft>
                <a:spcPts val="0"/>
              </a:spcAft>
            </a:pPr>
            <a:r>
              <a:rPr lang="en-US" sz="1200">
                <a:solidFill>
                  <a:schemeClr val="bg1"/>
                </a:solidFill>
                <a:latin typeface="方正兰亭黑_GBK"/>
                <a:ea typeface="方正兰亭黑_GBK"/>
              </a:rPr>
              <a:t>03</a:t>
            </a:r>
            <a:endParaRPr lang="zh-CN" sz="1200">
              <a:solidFill>
                <a:schemeClr val="bg1"/>
              </a:solidFill>
              <a:latin typeface="方正兰亭黑_GBK"/>
              <a:ea typeface="方正兰亭黑_GBK"/>
            </a:endParaRPr>
          </a:p>
        </p:txBody>
      </p:sp>
      <p:sp>
        <p:nvSpPr>
          <p:cNvPr id="91" name="矩形 10"/>
          <p:cNvSpPr/>
          <p:nvPr/>
        </p:nvSpPr>
        <p:spPr bwMode="auto">
          <a:xfrm>
            <a:off x="1565507" y="1046963"/>
            <a:ext cx="4090963" cy="723098"/>
          </a:xfrm>
          <a:prstGeom prst="rect">
            <a:avLst/>
          </a:prstGeom>
        </p:spPr>
        <p:txBody>
          <a:bodyPr wrap="square">
            <a:noAutofit/>
          </a:bodyPr>
          <a:lstStyle/>
          <a:p>
            <a:endParaRPr/>
          </a:p>
        </p:txBody>
      </p:sp>
      <p:sp>
        <p:nvSpPr>
          <p:cNvPr id="27" name="矩形 26"/>
          <p:cNvSpPr/>
          <p:nvPr/>
        </p:nvSpPr>
        <p:spPr bwMode="auto">
          <a:xfrm>
            <a:off x="934511" y="1159959"/>
            <a:ext cx="3642673" cy="2457285"/>
          </a:xfrm>
          <a:prstGeom prst="rect">
            <a:avLst/>
          </a:prstGeom>
        </p:spPr>
        <p:txBody>
          <a:bodyPr wrap="square">
            <a:spAutoFit/>
          </a:bodyPr>
          <a:lstStyle/>
          <a:p>
            <a:pPr marL="171450" indent="-171450">
              <a:lnSpc>
                <a:spcPct val="150000"/>
              </a:lnSpc>
              <a:buFont typeface="Arial"/>
              <a:buChar char="•"/>
            </a:pPr>
            <a:r>
              <a:rPr sz="1050" b="0" i="0" u="none">
                <a:solidFill>
                  <a:srgbClr val="000000"/>
                </a:solidFill>
                <a:latin typeface="Arial"/>
                <a:ea typeface="Arial"/>
                <a:cs typeface="Arial"/>
              </a:rPr>
              <a:t>In this question, we used Impala to group the average tip amount by payment type and order the data by the payment_type.</a:t>
            </a:r>
            <a:endParaRPr lang="zh-CN">
              <a:solidFill>
                <a:schemeClr val="tx1">
                  <a:lumMod val="85000"/>
                  <a:lumOff val="15000"/>
                </a:schemeClr>
              </a:solidFill>
            </a:endParaRPr>
          </a:p>
          <a:p>
            <a:pPr marL="171450" indent="-171450">
              <a:lnSpc>
                <a:spcPct val="150000"/>
              </a:lnSpc>
              <a:buFont typeface="Arial"/>
              <a:buChar char="•"/>
            </a:pPr>
            <a:endParaRPr lang="zh-CN">
              <a:solidFill>
                <a:schemeClr val="tx1">
                  <a:lumMod val="85000"/>
                  <a:lumOff val="15000"/>
                </a:schemeClr>
              </a:solidFill>
            </a:endParaRPr>
          </a:p>
          <a:p>
            <a:pPr marL="171450" indent="-171450">
              <a:lnSpc>
                <a:spcPct val="150000"/>
              </a:lnSpc>
              <a:buFont typeface="Arial"/>
              <a:buChar char="•"/>
            </a:pPr>
            <a:r>
              <a:rPr sz="1100" b="0" i="0" u="none">
                <a:solidFill>
                  <a:srgbClr val="000000"/>
                </a:solidFill>
                <a:latin typeface="Arial"/>
                <a:ea typeface="Arial"/>
                <a:cs typeface="Arial"/>
              </a:rPr>
              <a:t>From that conclusion, we can see that the first payment_type ----cash will make taxi drivers get more tips.</a:t>
            </a:r>
            <a:endParaRPr lang="zh-CN" sz="1050" b="0" i="0" u="none">
              <a:solidFill>
                <a:srgbClr val="000000"/>
              </a:solidFill>
              <a:latin typeface="Arial"/>
              <a:ea typeface="Arial"/>
              <a:cs typeface="Arial"/>
            </a:endParaRPr>
          </a:p>
          <a:p>
            <a:pPr marL="171450" indent="-171450">
              <a:lnSpc>
                <a:spcPct val="150000"/>
              </a:lnSpc>
              <a:buFont typeface="Arial"/>
              <a:buChar char="•"/>
            </a:pPr>
            <a:endParaRPr lang="zh-CN" sz="1050" b="0" i="0" u="none">
              <a:solidFill>
                <a:srgbClr val="000000"/>
              </a:solidFill>
              <a:latin typeface="Arial"/>
              <a:ea typeface="Arial"/>
              <a:cs typeface="Arial"/>
            </a:endParaRPr>
          </a:p>
          <a:p>
            <a:pPr marL="171450" indent="-171450">
              <a:lnSpc>
                <a:spcPct val="150000"/>
              </a:lnSpc>
              <a:buFont typeface="Arial"/>
              <a:buChar char="•"/>
            </a:pPr>
            <a:r>
              <a:rPr lang="zh-CN" sz="1100" b="0" i="0" u="none">
                <a:solidFill>
                  <a:srgbClr val="000000"/>
                </a:solidFill>
                <a:latin typeface="Arial"/>
                <a:ea typeface="Arial"/>
                <a:cs typeface="Arial"/>
              </a:rPr>
              <a:t>Although payment type 2,3,4 will also give tip, on average tends to be 0.</a:t>
            </a:r>
          </a:p>
        </p:txBody>
      </p:sp>
      <p:pic>
        <p:nvPicPr>
          <p:cNvPr id="93" name="图片 92"/>
          <p:cNvPicPr/>
          <p:nvPr/>
        </p:nvPicPr>
        <p:blipFill>
          <a:blip r:embed="rId3"/>
          <a:stretch/>
        </p:blipFill>
        <p:spPr bwMode="auto">
          <a:xfrm>
            <a:off x="4869375" y="2555875"/>
            <a:ext cx="3246437" cy="1990725"/>
          </a:xfrm>
          <a:prstGeom prst="rect">
            <a:avLst/>
          </a:prstGeom>
        </p:spPr>
      </p:pic>
      <p:pic>
        <p:nvPicPr>
          <p:cNvPr id="100" name="图片 99"/>
          <p:cNvPicPr/>
          <p:nvPr/>
        </p:nvPicPr>
        <p:blipFill>
          <a:blip r:embed="rId4"/>
          <a:stretch/>
        </p:blipFill>
        <p:spPr bwMode="auto">
          <a:xfrm>
            <a:off x="4854574" y="465294"/>
            <a:ext cx="3245362" cy="2201705"/>
          </a:xfrm>
          <a:prstGeom prst="rect">
            <a:avLst/>
          </a:prstGeom>
        </p:spPr>
      </p:pic>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文本框 5"/>
          <p:cNvSpPr>
            <a:spLocks noChangeArrowheads="1"/>
          </p:cNvSpPr>
          <p:nvPr/>
        </p:nvSpPr>
        <p:spPr bwMode="auto">
          <a:xfrm>
            <a:off x="854735" y="183664"/>
            <a:ext cx="1165705" cy="325136"/>
          </a:xfrm>
          <a:prstGeom prst="rect">
            <a:avLst/>
          </a:prstGeom>
          <a:noFill/>
          <a:ln>
            <a:noFill/>
          </a:ln>
        </p:spPr>
        <p:txBody>
          <a:bodyPr wrap="none">
            <a:spAutoFit/>
          </a:bodyPr>
          <a:lstStyle>
            <a:lvl1pPr>
              <a:defRPr sz="1300">
                <a:solidFill>
                  <a:schemeClr val="tx1"/>
                </a:solidFill>
                <a:latin typeface="Calibri Light"/>
                <a:ea typeface="方正宋刻本秀楷简体"/>
              </a:defRPr>
            </a:lvl1pPr>
            <a:lvl2pPr marL="742950" indent="-285750">
              <a:defRPr sz="1300">
                <a:solidFill>
                  <a:schemeClr val="tx1"/>
                </a:solidFill>
                <a:latin typeface="Calibri Light"/>
                <a:ea typeface="方正宋刻本秀楷简体"/>
              </a:defRPr>
            </a:lvl2pPr>
            <a:lvl3pPr marL="1143000" indent="-228600">
              <a:defRPr sz="1300">
                <a:solidFill>
                  <a:schemeClr val="tx1"/>
                </a:solidFill>
                <a:latin typeface="Calibri Light"/>
                <a:ea typeface="方正宋刻本秀楷简体"/>
              </a:defRPr>
            </a:lvl3pPr>
            <a:lvl4pPr marL="1600200" indent="-228600">
              <a:defRPr sz="1300">
                <a:solidFill>
                  <a:schemeClr val="tx1"/>
                </a:solidFill>
                <a:latin typeface="Calibri Light"/>
                <a:ea typeface="方正宋刻本秀楷简体"/>
              </a:defRPr>
            </a:lvl4pPr>
            <a:lvl5pPr marL="2057400" indent="-228600">
              <a:defRPr sz="1300">
                <a:solidFill>
                  <a:schemeClr val="tx1"/>
                </a:solidFill>
                <a:latin typeface="Calibri Light"/>
                <a:ea typeface="方正宋刻本秀楷简体"/>
              </a:defRPr>
            </a:lvl5pPr>
            <a:lvl6pPr marL="2514600" indent="-228600">
              <a:spcBef>
                <a:spcPts val="0"/>
              </a:spcBef>
              <a:spcAft>
                <a:spcPts val="0"/>
              </a:spcAft>
              <a:defRPr sz="1300">
                <a:solidFill>
                  <a:schemeClr val="tx1"/>
                </a:solidFill>
                <a:latin typeface="Calibri Light"/>
                <a:ea typeface="方正宋刻本秀楷简体"/>
              </a:defRPr>
            </a:lvl6pPr>
            <a:lvl7pPr marL="2971800" indent="-228600">
              <a:spcBef>
                <a:spcPts val="0"/>
              </a:spcBef>
              <a:spcAft>
                <a:spcPts val="0"/>
              </a:spcAft>
              <a:defRPr sz="1300">
                <a:solidFill>
                  <a:schemeClr val="tx1"/>
                </a:solidFill>
                <a:latin typeface="Calibri Light"/>
                <a:ea typeface="方正宋刻本秀楷简体"/>
              </a:defRPr>
            </a:lvl7pPr>
            <a:lvl8pPr marL="3429000" indent="-228600">
              <a:spcBef>
                <a:spcPts val="0"/>
              </a:spcBef>
              <a:spcAft>
                <a:spcPts val="0"/>
              </a:spcAft>
              <a:defRPr sz="1300">
                <a:solidFill>
                  <a:schemeClr val="tx1"/>
                </a:solidFill>
                <a:latin typeface="Calibri Light"/>
                <a:ea typeface="方正宋刻本秀楷简体"/>
              </a:defRPr>
            </a:lvl8pPr>
            <a:lvl9pPr marL="3886200" indent="-228600">
              <a:spcBef>
                <a:spcPts val="0"/>
              </a:spcBef>
              <a:spcAft>
                <a:spcPts val="0"/>
              </a:spcAft>
              <a:defRPr sz="1300">
                <a:solidFill>
                  <a:schemeClr val="tx1"/>
                </a:solidFill>
                <a:latin typeface="Calibri Light"/>
                <a:ea typeface="方正宋刻本秀楷简体"/>
              </a:defRPr>
            </a:lvl9pPr>
          </a:lstStyle>
          <a:p>
            <a:pPr algn="ctr">
              <a:spcBef>
                <a:spcPts val="0"/>
              </a:spcBef>
              <a:spcAft>
                <a:spcPts val="0"/>
              </a:spcAft>
            </a:pPr>
            <a:r>
              <a:rPr lang="zh-CN" sz="1600">
                <a:solidFill>
                  <a:srgbClr val="27506E"/>
                </a:solidFill>
                <a:latin typeface="方正兰亭黑_GBK"/>
                <a:ea typeface="方正兰亭黑_GBK"/>
              </a:rPr>
              <a:t>Question 4</a:t>
            </a:r>
          </a:p>
        </p:txBody>
      </p:sp>
      <p:sp>
        <p:nvSpPr>
          <p:cNvPr id="11" name="矩形 10"/>
          <p:cNvSpPr/>
          <p:nvPr/>
        </p:nvSpPr>
        <p:spPr bwMode="auto">
          <a:xfrm>
            <a:off x="934511" y="485964"/>
            <a:ext cx="4090711" cy="551494"/>
          </a:xfrm>
          <a:prstGeom prst="rect">
            <a:avLst/>
          </a:prstGeom>
        </p:spPr>
        <p:txBody>
          <a:bodyPr wrap="square">
            <a:spAutoFit/>
          </a:bodyPr>
          <a:lstStyle/>
          <a:p>
            <a:pPr>
              <a:lnSpc>
                <a:spcPct val="150000"/>
              </a:lnSpc>
            </a:pPr>
            <a:r>
              <a:rPr sz="1050" b="0" i="0" u="none">
                <a:solidFill>
                  <a:srgbClr val="000000"/>
                </a:solidFill>
                <a:latin typeface="Arial"/>
                <a:ea typeface="Arial"/>
                <a:cs typeface="Arial"/>
              </a:rPr>
              <a:t>Is there a relationship between the number of passengers and the trip distance?</a:t>
            </a:r>
            <a:endParaRPr lang="zh-CN">
              <a:solidFill>
                <a:schemeClr val="tx1">
                  <a:lumMod val="85000"/>
                  <a:lumOff val="15000"/>
                </a:schemeClr>
              </a:solidFill>
            </a:endParaRPr>
          </a:p>
        </p:txBody>
      </p:sp>
      <p:cxnSp>
        <p:nvCxnSpPr>
          <p:cNvPr id="13" name="直接连接符 12"/>
          <p:cNvCxnSpPr/>
          <p:nvPr/>
        </p:nvCxnSpPr>
        <p:spPr bwMode="auto">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a:spLocks noChangeArrowheads="1"/>
          </p:cNvSpPr>
          <p:nvPr/>
        </p:nvSpPr>
        <p:spPr bwMode="auto">
          <a:xfrm>
            <a:off x="420024" y="278417"/>
            <a:ext cx="373820" cy="276999"/>
          </a:xfrm>
          <a:prstGeom prst="rect">
            <a:avLst/>
          </a:prstGeom>
          <a:noFill/>
          <a:ln>
            <a:noFill/>
          </a:ln>
        </p:spPr>
        <p:txBody>
          <a:bodyPr wrap="none">
            <a:spAutoFit/>
          </a:bodyPr>
          <a:lstStyle>
            <a:lvl1pPr>
              <a:defRPr sz="1300">
                <a:solidFill>
                  <a:schemeClr val="tx1"/>
                </a:solidFill>
                <a:latin typeface="Calibri Light"/>
                <a:ea typeface="方正宋刻本秀楷简体"/>
              </a:defRPr>
            </a:lvl1pPr>
            <a:lvl2pPr marL="742950" indent="-285750">
              <a:defRPr sz="1300">
                <a:solidFill>
                  <a:schemeClr val="tx1"/>
                </a:solidFill>
                <a:latin typeface="Calibri Light"/>
                <a:ea typeface="方正宋刻本秀楷简体"/>
              </a:defRPr>
            </a:lvl2pPr>
            <a:lvl3pPr marL="1143000" indent="-228600">
              <a:defRPr sz="1300">
                <a:solidFill>
                  <a:schemeClr val="tx1"/>
                </a:solidFill>
                <a:latin typeface="Calibri Light"/>
                <a:ea typeface="方正宋刻本秀楷简体"/>
              </a:defRPr>
            </a:lvl3pPr>
            <a:lvl4pPr marL="1600200" indent="-228600">
              <a:defRPr sz="1300">
                <a:solidFill>
                  <a:schemeClr val="tx1"/>
                </a:solidFill>
                <a:latin typeface="Calibri Light"/>
                <a:ea typeface="方正宋刻本秀楷简体"/>
              </a:defRPr>
            </a:lvl4pPr>
            <a:lvl5pPr marL="2057400" indent="-228600">
              <a:defRPr sz="1300">
                <a:solidFill>
                  <a:schemeClr val="tx1"/>
                </a:solidFill>
                <a:latin typeface="Calibri Light"/>
                <a:ea typeface="方正宋刻本秀楷简体"/>
              </a:defRPr>
            </a:lvl5pPr>
            <a:lvl6pPr marL="2514600" indent="-228600">
              <a:spcBef>
                <a:spcPts val="0"/>
              </a:spcBef>
              <a:spcAft>
                <a:spcPts val="0"/>
              </a:spcAft>
              <a:defRPr sz="1300">
                <a:solidFill>
                  <a:schemeClr val="tx1"/>
                </a:solidFill>
                <a:latin typeface="Calibri Light"/>
                <a:ea typeface="方正宋刻本秀楷简体"/>
              </a:defRPr>
            </a:lvl6pPr>
            <a:lvl7pPr marL="2971800" indent="-228600">
              <a:spcBef>
                <a:spcPts val="0"/>
              </a:spcBef>
              <a:spcAft>
                <a:spcPts val="0"/>
              </a:spcAft>
              <a:defRPr sz="1300">
                <a:solidFill>
                  <a:schemeClr val="tx1"/>
                </a:solidFill>
                <a:latin typeface="Calibri Light"/>
                <a:ea typeface="方正宋刻本秀楷简体"/>
              </a:defRPr>
            </a:lvl7pPr>
            <a:lvl8pPr marL="3429000" indent="-228600">
              <a:spcBef>
                <a:spcPts val="0"/>
              </a:spcBef>
              <a:spcAft>
                <a:spcPts val="0"/>
              </a:spcAft>
              <a:defRPr sz="1300">
                <a:solidFill>
                  <a:schemeClr val="tx1"/>
                </a:solidFill>
                <a:latin typeface="Calibri Light"/>
                <a:ea typeface="方正宋刻本秀楷简体"/>
              </a:defRPr>
            </a:lvl8pPr>
            <a:lvl9pPr marL="3886200" indent="-228600">
              <a:spcBef>
                <a:spcPts val="0"/>
              </a:spcBef>
              <a:spcAft>
                <a:spcPts val="0"/>
              </a:spcAft>
              <a:defRPr sz="1300">
                <a:solidFill>
                  <a:schemeClr val="tx1"/>
                </a:solidFill>
                <a:latin typeface="Calibri Light"/>
                <a:ea typeface="方正宋刻本秀楷简体"/>
              </a:defRPr>
            </a:lvl9pPr>
          </a:lstStyle>
          <a:p>
            <a:pPr>
              <a:spcBef>
                <a:spcPts val="0"/>
              </a:spcBef>
              <a:spcAft>
                <a:spcPts val="0"/>
              </a:spcAft>
            </a:pPr>
            <a:r>
              <a:rPr lang="en-US" sz="1200">
                <a:solidFill>
                  <a:schemeClr val="bg1"/>
                </a:solidFill>
                <a:latin typeface="方正兰亭黑_GBK"/>
                <a:ea typeface="方正兰亭黑_GBK"/>
              </a:rPr>
              <a:t>04</a:t>
            </a:r>
            <a:endParaRPr lang="zh-CN" sz="1200">
              <a:solidFill>
                <a:schemeClr val="bg1"/>
              </a:solidFill>
              <a:latin typeface="方正兰亭黑_GBK"/>
              <a:ea typeface="方正兰亭黑_GBK"/>
            </a:endParaRPr>
          </a:p>
        </p:txBody>
      </p:sp>
      <p:sp>
        <p:nvSpPr>
          <p:cNvPr id="91" name="矩形 10"/>
          <p:cNvSpPr/>
          <p:nvPr/>
        </p:nvSpPr>
        <p:spPr bwMode="auto">
          <a:xfrm>
            <a:off x="1565507" y="1046963"/>
            <a:ext cx="4090963" cy="723098"/>
          </a:xfrm>
          <a:prstGeom prst="rect">
            <a:avLst/>
          </a:prstGeom>
        </p:spPr>
        <p:txBody>
          <a:bodyPr wrap="square">
            <a:noAutofit/>
          </a:bodyPr>
          <a:lstStyle/>
          <a:p>
            <a:endParaRPr/>
          </a:p>
        </p:txBody>
      </p:sp>
      <p:sp>
        <p:nvSpPr>
          <p:cNvPr id="27" name="矩形 26"/>
          <p:cNvSpPr/>
          <p:nvPr/>
        </p:nvSpPr>
        <p:spPr bwMode="auto">
          <a:xfrm>
            <a:off x="934510" y="1080583"/>
            <a:ext cx="4053926" cy="3946868"/>
          </a:xfrm>
          <a:prstGeom prst="rect">
            <a:avLst/>
          </a:prstGeom>
        </p:spPr>
        <p:txBody>
          <a:bodyPr wrap="square">
            <a:noAutofit/>
          </a:bodyPr>
          <a:lstStyle/>
          <a:p>
            <a:pPr marL="206779" lvl="0" indent="-206779">
              <a:lnSpc>
                <a:spcPct val="150000"/>
              </a:lnSpc>
              <a:buFont typeface="Wingdings"/>
              <a:buChar char="•"/>
            </a:pPr>
            <a:r>
              <a:rPr sz="1100" b="0" i="0" u="none" dirty="0">
                <a:solidFill>
                  <a:srgbClr val="000000"/>
                </a:solidFill>
                <a:latin typeface="Arial"/>
                <a:ea typeface="Arial"/>
                <a:cs typeface="Arial"/>
              </a:rPr>
              <a:t>Impala is used to execute query about the relationship between trip distance and passenger numbers, Excel is utilized to visualize the dataset. </a:t>
            </a:r>
            <a:endParaRPr sz="1100" dirty="0"/>
          </a:p>
          <a:p>
            <a:pPr marL="234314" lvl="0" indent="-234314">
              <a:lnSpc>
                <a:spcPct val="150000"/>
              </a:lnSpc>
              <a:buFont typeface="Wingdings"/>
              <a:buChar char="•"/>
            </a:pPr>
            <a:endParaRPr sz="1100" dirty="0"/>
          </a:p>
          <a:p>
            <a:pPr marL="206779" lvl="0" indent="-206779">
              <a:lnSpc>
                <a:spcPct val="150000"/>
              </a:lnSpc>
              <a:buFont typeface="Wingdings"/>
              <a:buChar char="•"/>
            </a:pPr>
            <a:r>
              <a:rPr sz="1100" b="0" i="0" u="none" dirty="0">
                <a:solidFill>
                  <a:srgbClr val="000000"/>
                </a:solidFill>
                <a:latin typeface="Arial"/>
                <a:ea typeface="Arial"/>
                <a:cs typeface="Arial"/>
              </a:rPr>
              <a:t>As the line chart illustrated, passenger numbers between 1-6, these groups of passengers all traveled near 3 miles per car. </a:t>
            </a:r>
            <a:endParaRPr sz="1100" dirty="0"/>
          </a:p>
          <a:p>
            <a:pPr marL="234314" lvl="0" indent="-234314">
              <a:lnSpc>
                <a:spcPct val="150000"/>
              </a:lnSpc>
              <a:buFont typeface="Wingdings"/>
              <a:buChar char="•"/>
            </a:pPr>
            <a:endParaRPr sz="1100" dirty="0"/>
          </a:p>
          <a:p>
            <a:pPr marL="206779" lvl="0" indent="-206779">
              <a:lnSpc>
                <a:spcPct val="150000"/>
              </a:lnSpc>
              <a:buFont typeface="Wingdings"/>
              <a:buChar char="•"/>
            </a:pPr>
            <a:r>
              <a:rPr sz="1100" b="0" i="0" u="none" dirty="0">
                <a:solidFill>
                  <a:srgbClr val="000000"/>
                </a:solidFill>
                <a:latin typeface="Arial"/>
                <a:ea typeface="Arial"/>
                <a:cs typeface="Arial"/>
              </a:rPr>
              <a:t>When the number comes to 7 or more people in the same car, people in New York are more likely to travel to a further destination.</a:t>
            </a:r>
            <a:endParaRPr sz="1100" dirty="0"/>
          </a:p>
          <a:p>
            <a:pPr marL="234314" lvl="0" indent="-234314">
              <a:lnSpc>
                <a:spcPct val="150000"/>
              </a:lnSpc>
              <a:buFont typeface="Wingdings"/>
              <a:buChar char="•"/>
            </a:pPr>
            <a:endParaRPr sz="1100" dirty="0"/>
          </a:p>
          <a:p>
            <a:pPr marL="206779" lvl="0" indent="-206779">
              <a:lnSpc>
                <a:spcPct val="150000"/>
              </a:lnSpc>
              <a:buFont typeface="Wingdings"/>
              <a:buChar char="•"/>
            </a:pPr>
            <a:r>
              <a:rPr sz="1100" b="0" i="0" u="none" dirty="0">
                <a:solidFill>
                  <a:srgbClr val="000000"/>
                </a:solidFill>
                <a:latin typeface="Arial"/>
                <a:ea typeface="Arial"/>
                <a:cs typeface="Arial"/>
              </a:rPr>
              <a:t>Among these groups of people, when 8 people take a taxi together, they are likely to take trips around 6 miles, which are nearly doubled compared to trips under 6 people. </a:t>
            </a:r>
            <a:endParaRPr sz="1100" dirty="0"/>
          </a:p>
        </p:txBody>
      </p:sp>
      <p:pic>
        <p:nvPicPr>
          <p:cNvPr id="94" name="图片 93"/>
          <p:cNvPicPr/>
          <p:nvPr/>
        </p:nvPicPr>
        <p:blipFill>
          <a:blip r:embed="rId2"/>
          <a:stretch/>
        </p:blipFill>
        <p:spPr bwMode="auto">
          <a:xfrm>
            <a:off x="5517238" y="2153115"/>
            <a:ext cx="2757323" cy="2096584"/>
          </a:xfrm>
          <a:prstGeom prst="rect">
            <a:avLst/>
          </a:prstGeom>
        </p:spPr>
      </p:pic>
      <p:pic>
        <p:nvPicPr>
          <p:cNvPr id="95" name="图片 94"/>
          <p:cNvPicPr/>
          <p:nvPr/>
        </p:nvPicPr>
        <p:blipFill>
          <a:blip r:embed="rId3"/>
          <a:stretch/>
        </p:blipFill>
        <p:spPr bwMode="auto">
          <a:xfrm>
            <a:off x="5528739" y="100853"/>
            <a:ext cx="2722181" cy="211821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wip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椭圆 7"/>
          <p:cNvSpPr/>
          <p:nvPr/>
        </p:nvSpPr>
        <p:spPr bwMode="auto">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solidFill>
                <a:prstClr val="white"/>
              </a:solidFill>
            </a:endParaRPr>
          </a:p>
        </p:txBody>
      </p:sp>
      <p:sp>
        <p:nvSpPr>
          <p:cNvPr id="24" name="椭圆 23"/>
          <p:cNvSpPr/>
          <p:nvPr/>
        </p:nvSpPr>
        <p:spPr bwMode="auto">
          <a:xfrm>
            <a:off x="1686851" y="2118291"/>
            <a:ext cx="1307513" cy="1307513"/>
          </a:xfrm>
          <a:prstGeom prst="ellipse">
            <a:avLst/>
          </a:prstGeom>
          <a:gradFill>
            <a:gsLst>
              <a:gs pos="0">
                <a:srgbClr val="27506E"/>
              </a:gs>
              <a:gs pos="100000">
                <a:schemeClr val="accent1">
                  <a:lumMod val="75000"/>
                </a:schemeClr>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solidFill>
                <a:prstClr val="white"/>
              </a:solidFill>
            </a:endParaRPr>
          </a:p>
        </p:txBody>
      </p:sp>
      <p:sp>
        <p:nvSpPr>
          <p:cNvPr id="15" name="文本框 5"/>
          <p:cNvSpPr>
            <a:spLocks noChangeArrowheads="1"/>
          </p:cNvSpPr>
          <p:nvPr/>
        </p:nvSpPr>
        <p:spPr bwMode="auto">
          <a:xfrm>
            <a:off x="1894318" y="2356548"/>
            <a:ext cx="861010" cy="792456"/>
          </a:xfrm>
          <a:prstGeom prst="rect">
            <a:avLst/>
          </a:prstGeom>
          <a:noFill/>
          <a:ln>
            <a:noFill/>
          </a:ln>
        </p:spPr>
        <p:txBody>
          <a:bodyPr wrap="none">
            <a:spAutoFit/>
          </a:bodyPr>
          <a:lstStyle>
            <a:lvl1pPr>
              <a:defRPr sz="1300">
                <a:solidFill>
                  <a:schemeClr val="tx1"/>
                </a:solidFill>
                <a:latin typeface="Calibri Light"/>
                <a:ea typeface="方正宋刻本秀楷简体"/>
              </a:defRPr>
            </a:lvl1pPr>
            <a:lvl2pPr marL="742950" indent="-285750">
              <a:defRPr sz="1300">
                <a:solidFill>
                  <a:schemeClr val="tx1"/>
                </a:solidFill>
                <a:latin typeface="Calibri Light"/>
                <a:ea typeface="方正宋刻本秀楷简体"/>
              </a:defRPr>
            </a:lvl2pPr>
            <a:lvl3pPr marL="1143000" indent="-228600">
              <a:defRPr sz="1300">
                <a:solidFill>
                  <a:schemeClr val="tx1"/>
                </a:solidFill>
                <a:latin typeface="Calibri Light"/>
                <a:ea typeface="方正宋刻本秀楷简体"/>
              </a:defRPr>
            </a:lvl3pPr>
            <a:lvl4pPr marL="1600200" indent="-228600">
              <a:defRPr sz="1300">
                <a:solidFill>
                  <a:schemeClr val="tx1"/>
                </a:solidFill>
                <a:latin typeface="Calibri Light"/>
                <a:ea typeface="方正宋刻本秀楷简体"/>
              </a:defRPr>
            </a:lvl4pPr>
            <a:lvl5pPr marL="2057400" indent="-228600">
              <a:defRPr sz="1300">
                <a:solidFill>
                  <a:schemeClr val="tx1"/>
                </a:solidFill>
                <a:latin typeface="Calibri Light"/>
                <a:ea typeface="方正宋刻本秀楷简体"/>
              </a:defRPr>
            </a:lvl5pPr>
            <a:lvl6pPr marL="2514600" indent="-228600">
              <a:spcBef>
                <a:spcPts val="0"/>
              </a:spcBef>
              <a:spcAft>
                <a:spcPts val="0"/>
              </a:spcAft>
              <a:defRPr sz="1300">
                <a:solidFill>
                  <a:schemeClr val="tx1"/>
                </a:solidFill>
                <a:latin typeface="Calibri Light"/>
                <a:ea typeface="方正宋刻本秀楷简体"/>
              </a:defRPr>
            </a:lvl6pPr>
            <a:lvl7pPr marL="2971800" indent="-228600">
              <a:spcBef>
                <a:spcPts val="0"/>
              </a:spcBef>
              <a:spcAft>
                <a:spcPts val="0"/>
              </a:spcAft>
              <a:defRPr sz="1300">
                <a:solidFill>
                  <a:schemeClr val="tx1"/>
                </a:solidFill>
                <a:latin typeface="Calibri Light"/>
                <a:ea typeface="方正宋刻本秀楷简体"/>
              </a:defRPr>
            </a:lvl7pPr>
            <a:lvl8pPr marL="3429000" indent="-228600">
              <a:spcBef>
                <a:spcPts val="0"/>
              </a:spcBef>
              <a:spcAft>
                <a:spcPts val="0"/>
              </a:spcAft>
              <a:defRPr sz="1300">
                <a:solidFill>
                  <a:schemeClr val="tx1"/>
                </a:solidFill>
                <a:latin typeface="Calibri Light"/>
                <a:ea typeface="方正宋刻本秀楷简体"/>
              </a:defRPr>
            </a:lvl8pPr>
            <a:lvl9pPr marL="3886200" indent="-228600">
              <a:spcBef>
                <a:spcPts val="0"/>
              </a:spcBef>
              <a:spcAft>
                <a:spcPts val="0"/>
              </a:spcAft>
              <a:defRPr sz="1300">
                <a:solidFill>
                  <a:schemeClr val="tx1"/>
                </a:solidFill>
                <a:latin typeface="Calibri Light"/>
                <a:ea typeface="方正宋刻本秀楷简体"/>
              </a:defRPr>
            </a:lvl9pPr>
          </a:lstStyle>
          <a:p>
            <a:pPr algn="ctr">
              <a:spcBef>
                <a:spcPts val="0"/>
              </a:spcBef>
              <a:spcAft>
                <a:spcPts val="0"/>
              </a:spcAft>
            </a:pPr>
            <a:r>
              <a:rPr lang="en-US" sz="4800" b="1">
                <a:solidFill>
                  <a:prstClr val="white"/>
                </a:solidFill>
                <a:latin typeface="方正兰亭黑_GBK"/>
                <a:ea typeface="方正兰亭黑_GBK"/>
              </a:rPr>
              <a:t>04</a:t>
            </a:r>
            <a:endParaRPr lang="zh-CN" sz="4800" b="1">
              <a:solidFill>
                <a:prstClr val="white"/>
              </a:solidFill>
              <a:latin typeface="方正兰亭黑_GBK"/>
              <a:ea typeface="方正兰亭黑_GBK"/>
            </a:endParaRPr>
          </a:p>
        </p:txBody>
      </p:sp>
      <p:sp>
        <p:nvSpPr>
          <p:cNvPr id="20" name="矩形 19"/>
          <p:cNvSpPr/>
          <p:nvPr/>
        </p:nvSpPr>
        <p:spPr bwMode="auto">
          <a:xfrm>
            <a:off x="3495177" y="2279235"/>
            <a:ext cx="1031144" cy="288626"/>
          </a:xfrm>
          <a:prstGeom prst="rect">
            <a:avLst/>
          </a:prstGeom>
        </p:spPr>
        <p:txBody>
          <a:bodyPr wrap="none">
            <a:spAutoFit/>
          </a:bodyPr>
          <a:lstStyle/>
          <a:p>
            <a:r>
              <a:t>Conclusion</a:t>
            </a:r>
          </a:p>
        </p:txBody>
      </p:sp>
      <p:cxnSp>
        <p:nvCxnSpPr>
          <p:cNvPr id="3" name="直接连接符 2"/>
          <p:cNvCxnSpPr/>
          <p:nvPr/>
        </p:nvCxnSpPr>
        <p:spPr bwMode="auto">
          <a:xfrm>
            <a:off x="3605703" y="259794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bwMode="auto">
          <a:xfrm>
            <a:off x="2772931" y="1944597"/>
            <a:ext cx="390517" cy="390517"/>
          </a:xfrm>
          <a:prstGeom prst="ellipse">
            <a:avLst/>
          </a:prstGeom>
          <a:gradFill>
            <a:gsLst>
              <a:gs pos="0">
                <a:srgbClr val="27506E"/>
              </a:gs>
              <a:gs pos="100000">
                <a:schemeClr val="accent1">
                  <a:lumMod val="75000"/>
                </a:schemeClr>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solidFill>
                <a:prstClr val="white"/>
              </a:solidFill>
            </a:endParaRPr>
          </a:p>
        </p:txBody>
      </p:sp>
      <p:sp>
        <p:nvSpPr>
          <p:cNvPr id="26" name="椭圆 25"/>
          <p:cNvSpPr/>
          <p:nvPr/>
        </p:nvSpPr>
        <p:spPr bwMode="auto">
          <a:xfrm>
            <a:off x="1417110" y="2261397"/>
            <a:ext cx="286781" cy="286781"/>
          </a:xfrm>
          <a:prstGeom prst="ellipse">
            <a:avLst/>
          </a:prstGeom>
          <a:gradFill>
            <a:gsLst>
              <a:gs pos="0">
                <a:srgbClr val="27506E"/>
              </a:gs>
              <a:gs pos="100000">
                <a:schemeClr val="accent1">
                  <a:lumMod val="75000"/>
                </a:schemeClr>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solidFill>
                <a:prstClr val="white"/>
              </a:solidFill>
            </a:endParaRPr>
          </a:p>
        </p:txBody>
      </p:sp>
      <p:sp>
        <p:nvSpPr>
          <p:cNvPr id="28" name="椭圆 27"/>
          <p:cNvSpPr/>
          <p:nvPr/>
        </p:nvSpPr>
        <p:spPr bwMode="auto">
          <a:xfrm>
            <a:off x="1273719" y="3647274"/>
            <a:ext cx="160345" cy="160345"/>
          </a:xfrm>
          <a:prstGeom prst="ellipse">
            <a:avLst/>
          </a:prstGeom>
          <a:gradFill>
            <a:gsLst>
              <a:gs pos="0">
                <a:srgbClr val="27506E"/>
              </a:gs>
              <a:gs pos="100000">
                <a:schemeClr val="accent1">
                  <a:lumMod val="75000"/>
                </a:schemeClr>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solidFill>
                <a:prstClr val="white"/>
              </a:solidFill>
            </a:endParaRPr>
          </a:p>
        </p:txBody>
      </p:sp>
      <p:sp>
        <p:nvSpPr>
          <p:cNvPr id="29" name="椭圆 28"/>
          <p:cNvSpPr/>
          <p:nvPr/>
        </p:nvSpPr>
        <p:spPr bwMode="auto">
          <a:xfrm>
            <a:off x="1686851" y="3308201"/>
            <a:ext cx="220530" cy="220530"/>
          </a:xfrm>
          <a:prstGeom prst="ellipse">
            <a:avLst/>
          </a:prstGeom>
          <a:gradFill>
            <a:gsLst>
              <a:gs pos="0">
                <a:srgbClr val="27506E"/>
              </a:gs>
              <a:gs pos="100000">
                <a:schemeClr val="accent1">
                  <a:lumMod val="75000"/>
                </a:schemeClr>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solidFill>
                <a:prstClr val="white"/>
              </a:solidFill>
            </a:endParaRPr>
          </a:p>
        </p:txBody>
      </p:sp>
      <p:sp>
        <p:nvSpPr>
          <p:cNvPr id="30" name="椭圆 29"/>
          <p:cNvSpPr/>
          <p:nvPr/>
        </p:nvSpPr>
        <p:spPr bwMode="auto">
          <a:xfrm>
            <a:off x="3016329" y="2979248"/>
            <a:ext cx="228296" cy="228296"/>
          </a:xfrm>
          <a:prstGeom prst="ellipse">
            <a:avLst/>
          </a:prstGeom>
          <a:gradFill>
            <a:gsLst>
              <a:gs pos="0">
                <a:srgbClr val="27506E"/>
              </a:gs>
              <a:gs pos="100000">
                <a:schemeClr val="accent1">
                  <a:lumMod val="75000"/>
                </a:schemeClr>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solidFill>
                <a:prstClr val="white"/>
              </a:solidFill>
            </a:endParaRPr>
          </a:p>
        </p:txBody>
      </p:sp>
      <p:sp>
        <p:nvSpPr>
          <p:cNvPr id="31" name="椭圆 30"/>
          <p:cNvSpPr/>
          <p:nvPr/>
        </p:nvSpPr>
        <p:spPr bwMode="auto">
          <a:xfrm>
            <a:off x="2839822" y="3599497"/>
            <a:ext cx="154542" cy="154542"/>
          </a:xfrm>
          <a:prstGeom prst="ellipse">
            <a:avLst/>
          </a:prstGeom>
          <a:gradFill>
            <a:gsLst>
              <a:gs pos="0">
                <a:srgbClr val="27506E"/>
              </a:gs>
              <a:gs pos="100000">
                <a:schemeClr val="accent1">
                  <a:lumMod val="75000"/>
                </a:schemeClr>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solidFill>
                <a:prstClr val="white"/>
              </a:solidFill>
            </a:endParaRPr>
          </a:p>
        </p:txBody>
      </p:sp>
      <p:sp>
        <p:nvSpPr>
          <p:cNvPr id="32" name="椭圆 31"/>
          <p:cNvSpPr/>
          <p:nvPr/>
        </p:nvSpPr>
        <p:spPr bwMode="auto">
          <a:xfrm>
            <a:off x="1252338" y="2979248"/>
            <a:ext cx="99708" cy="99708"/>
          </a:xfrm>
          <a:prstGeom prst="ellipse">
            <a:avLst/>
          </a:prstGeom>
          <a:gradFill>
            <a:gsLst>
              <a:gs pos="0">
                <a:srgbClr val="27506E"/>
              </a:gs>
              <a:gs pos="100000">
                <a:schemeClr val="accent1">
                  <a:lumMod val="75000"/>
                </a:schemeClr>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solidFill>
                <a:prstClr val="white"/>
              </a:solidFill>
            </a:endParaRPr>
          </a:p>
        </p:txBody>
      </p:sp>
    </p:spTree>
  </p:cSld>
  <p:clrMapOvr>
    <a:masterClrMapping/>
  </p:clrMapOvr>
  <mc:AlternateContent xmlns:mc="http://schemas.openxmlformats.org/markup-compatibility/2006" xmlns:p14="http://schemas.microsoft.com/office/powerpoint/2010/main">
    <mc:Choice Requires="p14">
      <p:transition spd="med">
        <p:push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文本框 5"/>
          <p:cNvSpPr>
            <a:spLocks noChangeArrowheads="1"/>
          </p:cNvSpPr>
          <p:nvPr/>
        </p:nvSpPr>
        <p:spPr bwMode="auto">
          <a:xfrm>
            <a:off x="937891" y="183664"/>
            <a:ext cx="999572" cy="281324"/>
          </a:xfrm>
          <a:prstGeom prst="rect">
            <a:avLst/>
          </a:prstGeom>
          <a:noFill/>
          <a:ln>
            <a:noFill/>
          </a:ln>
        </p:spPr>
        <p:txBody>
          <a:bodyPr wrap="none">
            <a:spAutoFit/>
          </a:bodyPr>
          <a:lstStyle>
            <a:lvl1pPr>
              <a:defRPr sz="1300">
                <a:solidFill>
                  <a:schemeClr val="tx1"/>
                </a:solidFill>
                <a:latin typeface="Calibri Light"/>
                <a:ea typeface="方正宋刻本秀楷简体"/>
              </a:defRPr>
            </a:lvl1pPr>
            <a:lvl2pPr marL="742950" indent="-285750">
              <a:defRPr sz="1300">
                <a:solidFill>
                  <a:schemeClr val="tx1"/>
                </a:solidFill>
                <a:latin typeface="Calibri Light"/>
                <a:ea typeface="方正宋刻本秀楷简体"/>
              </a:defRPr>
            </a:lvl2pPr>
            <a:lvl3pPr marL="1143000" indent="-228600">
              <a:defRPr sz="1300">
                <a:solidFill>
                  <a:schemeClr val="tx1"/>
                </a:solidFill>
                <a:latin typeface="Calibri Light"/>
                <a:ea typeface="方正宋刻本秀楷简体"/>
              </a:defRPr>
            </a:lvl3pPr>
            <a:lvl4pPr marL="1600200" indent="-228600">
              <a:defRPr sz="1300">
                <a:solidFill>
                  <a:schemeClr val="tx1"/>
                </a:solidFill>
                <a:latin typeface="Calibri Light"/>
                <a:ea typeface="方正宋刻本秀楷简体"/>
              </a:defRPr>
            </a:lvl4pPr>
            <a:lvl5pPr marL="2057400" indent="-228600">
              <a:defRPr sz="1300">
                <a:solidFill>
                  <a:schemeClr val="tx1"/>
                </a:solidFill>
                <a:latin typeface="Calibri Light"/>
                <a:ea typeface="方正宋刻本秀楷简体"/>
              </a:defRPr>
            </a:lvl5pPr>
            <a:lvl6pPr marL="2514600" indent="-228600">
              <a:spcBef>
                <a:spcPts val="0"/>
              </a:spcBef>
              <a:spcAft>
                <a:spcPts val="0"/>
              </a:spcAft>
              <a:defRPr sz="1300">
                <a:solidFill>
                  <a:schemeClr val="tx1"/>
                </a:solidFill>
                <a:latin typeface="Calibri Light"/>
                <a:ea typeface="方正宋刻本秀楷简体"/>
              </a:defRPr>
            </a:lvl6pPr>
            <a:lvl7pPr marL="2971800" indent="-228600">
              <a:spcBef>
                <a:spcPts val="0"/>
              </a:spcBef>
              <a:spcAft>
                <a:spcPts val="0"/>
              </a:spcAft>
              <a:defRPr sz="1300">
                <a:solidFill>
                  <a:schemeClr val="tx1"/>
                </a:solidFill>
                <a:latin typeface="Calibri Light"/>
                <a:ea typeface="方正宋刻本秀楷简体"/>
              </a:defRPr>
            </a:lvl7pPr>
            <a:lvl8pPr marL="3429000" indent="-228600">
              <a:spcBef>
                <a:spcPts val="0"/>
              </a:spcBef>
              <a:spcAft>
                <a:spcPts val="0"/>
              </a:spcAft>
              <a:defRPr sz="1300">
                <a:solidFill>
                  <a:schemeClr val="tx1"/>
                </a:solidFill>
                <a:latin typeface="Calibri Light"/>
                <a:ea typeface="方正宋刻本秀楷简体"/>
              </a:defRPr>
            </a:lvl8pPr>
            <a:lvl9pPr marL="3886200" indent="-228600">
              <a:spcBef>
                <a:spcPts val="0"/>
              </a:spcBef>
              <a:spcAft>
                <a:spcPts val="0"/>
              </a:spcAft>
              <a:defRPr sz="1300">
                <a:solidFill>
                  <a:schemeClr val="tx1"/>
                </a:solidFill>
                <a:latin typeface="Calibri Light"/>
                <a:ea typeface="方正宋刻本秀楷简体"/>
              </a:defRPr>
            </a:lvl9pPr>
          </a:lstStyle>
          <a:p>
            <a:pPr marL="0" marR="0" indent="0" algn="ctr">
              <a:lnSpc>
                <a:spcPct val="100000"/>
              </a:lnSpc>
              <a:spcBef>
                <a:spcPts val="0"/>
              </a:spcBef>
              <a:spcAft>
                <a:spcPts val="0"/>
              </a:spcAft>
              <a:tabLst/>
            </a:pPr>
            <a:r>
              <a:rPr lang="zh-CN" b="1" i="0" u="none" strike="noStrike" cap="none" spc="0">
                <a:solidFill/>
              </a:rPr>
              <a:t>Take </a:t>
            </a:r>
            <a:r>
              <a:rPr lang="zh-CN" sz="1300" b="1" i="0" u="none" strike="noStrike" cap="none" spc="0">
                <a:solidFill/>
                <a:latin typeface="Calibri Light"/>
                <a:ea typeface="Calibri Light"/>
                <a:cs typeface="Calibri Light"/>
              </a:rPr>
              <a:t>Away</a:t>
            </a:r>
          </a:p>
        </p:txBody>
      </p:sp>
      <p:cxnSp>
        <p:nvCxnSpPr>
          <p:cNvPr id="13" name="直接连接符 12"/>
          <p:cNvCxnSpPr/>
          <p:nvPr/>
        </p:nvCxnSpPr>
        <p:spPr bwMode="auto">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a:spLocks noChangeArrowheads="1"/>
          </p:cNvSpPr>
          <p:nvPr/>
        </p:nvSpPr>
        <p:spPr bwMode="auto">
          <a:xfrm>
            <a:off x="420024" y="278417"/>
            <a:ext cx="182988" cy="266721"/>
          </a:xfrm>
          <a:prstGeom prst="rect">
            <a:avLst/>
          </a:prstGeom>
          <a:noFill/>
          <a:ln>
            <a:noFill/>
          </a:ln>
        </p:spPr>
        <p:txBody>
          <a:bodyPr wrap="none">
            <a:spAutoFit/>
          </a:bodyPr>
          <a:lstStyle>
            <a:lvl1pPr>
              <a:defRPr sz="1300">
                <a:solidFill>
                  <a:schemeClr val="tx1"/>
                </a:solidFill>
                <a:latin typeface="Calibri Light"/>
                <a:ea typeface="方正宋刻本秀楷简体"/>
              </a:defRPr>
            </a:lvl1pPr>
            <a:lvl2pPr marL="742950" indent="-285750">
              <a:defRPr sz="1300">
                <a:solidFill>
                  <a:schemeClr val="tx1"/>
                </a:solidFill>
                <a:latin typeface="Calibri Light"/>
                <a:ea typeface="方正宋刻本秀楷简体"/>
              </a:defRPr>
            </a:lvl2pPr>
            <a:lvl3pPr marL="1143000" indent="-228600">
              <a:defRPr sz="1300">
                <a:solidFill>
                  <a:schemeClr val="tx1"/>
                </a:solidFill>
                <a:latin typeface="Calibri Light"/>
                <a:ea typeface="方正宋刻本秀楷简体"/>
              </a:defRPr>
            </a:lvl3pPr>
            <a:lvl4pPr marL="1600200" indent="-228600">
              <a:defRPr sz="1300">
                <a:solidFill>
                  <a:schemeClr val="tx1"/>
                </a:solidFill>
                <a:latin typeface="Calibri Light"/>
                <a:ea typeface="方正宋刻本秀楷简体"/>
              </a:defRPr>
            </a:lvl4pPr>
            <a:lvl5pPr marL="2057400" indent="-228600">
              <a:defRPr sz="1300">
                <a:solidFill>
                  <a:schemeClr val="tx1"/>
                </a:solidFill>
                <a:latin typeface="Calibri Light"/>
                <a:ea typeface="方正宋刻本秀楷简体"/>
              </a:defRPr>
            </a:lvl5pPr>
            <a:lvl6pPr marL="2514600" indent="-228600">
              <a:spcBef>
                <a:spcPts val="0"/>
              </a:spcBef>
              <a:spcAft>
                <a:spcPts val="0"/>
              </a:spcAft>
              <a:defRPr sz="1300">
                <a:solidFill>
                  <a:schemeClr val="tx1"/>
                </a:solidFill>
                <a:latin typeface="Calibri Light"/>
                <a:ea typeface="方正宋刻本秀楷简体"/>
              </a:defRPr>
            </a:lvl6pPr>
            <a:lvl7pPr marL="2971800" indent="-228600">
              <a:spcBef>
                <a:spcPts val="0"/>
              </a:spcBef>
              <a:spcAft>
                <a:spcPts val="0"/>
              </a:spcAft>
              <a:defRPr sz="1300">
                <a:solidFill>
                  <a:schemeClr val="tx1"/>
                </a:solidFill>
                <a:latin typeface="Calibri Light"/>
                <a:ea typeface="方正宋刻本秀楷简体"/>
              </a:defRPr>
            </a:lvl7pPr>
            <a:lvl8pPr marL="3429000" indent="-228600">
              <a:spcBef>
                <a:spcPts val="0"/>
              </a:spcBef>
              <a:spcAft>
                <a:spcPts val="0"/>
              </a:spcAft>
              <a:defRPr sz="1300">
                <a:solidFill>
                  <a:schemeClr val="tx1"/>
                </a:solidFill>
                <a:latin typeface="Calibri Light"/>
                <a:ea typeface="方正宋刻本秀楷简体"/>
              </a:defRPr>
            </a:lvl8pPr>
            <a:lvl9pPr marL="3886200" indent="-228600">
              <a:spcBef>
                <a:spcPts val="0"/>
              </a:spcBef>
              <a:spcAft>
                <a:spcPts val="0"/>
              </a:spcAft>
              <a:defRPr sz="1300">
                <a:solidFill>
                  <a:schemeClr val="tx1"/>
                </a:solidFill>
                <a:latin typeface="Calibri Light"/>
                <a:ea typeface="方正宋刻本秀楷简体"/>
              </a:defRPr>
            </a:lvl9pPr>
          </a:lstStyle>
          <a:p>
            <a:pPr>
              <a:spcBef>
                <a:spcPts val="0"/>
              </a:spcBef>
              <a:spcAft>
                <a:spcPts val="0"/>
              </a:spcAft>
            </a:pPr>
            <a:endParaRPr lang="zh-CN" sz="1200">
              <a:solidFill>
                <a:schemeClr val="bg1"/>
              </a:solidFill>
              <a:latin typeface="方正兰亭黑_GBK"/>
              <a:ea typeface="方正兰亭黑_GBK"/>
            </a:endParaRPr>
          </a:p>
        </p:txBody>
      </p:sp>
      <p:sp>
        <p:nvSpPr>
          <p:cNvPr id="27" name="矩形 26"/>
          <p:cNvSpPr/>
          <p:nvPr/>
        </p:nvSpPr>
        <p:spPr bwMode="auto">
          <a:xfrm>
            <a:off x="692388" y="1080582"/>
            <a:ext cx="7819272" cy="962278"/>
          </a:xfrm>
          <a:prstGeom prst="rect">
            <a:avLst/>
          </a:prstGeom>
        </p:spPr>
        <p:txBody>
          <a:bodyPr wrap="square">
            <a:noAutofit/>
          </a:bodyPr>
          <a:lstStyle/>
          <a:p>
            <a:r>
              <a:rPr sz="1400" b="0" i="0" u="none">
                <a:solidFill>
                  <a:srgbClr val="000000"/>
                </a:solidFill>
                <a:latin typeface="Arial"/>
                <a:ea typeface="Arial"/>
                <a:cs typeface="Arial"/>
              </a:rPr>
              <a:t>•Uber not only challenges the traditional taxi business model, but also excels in the passenger experience. So the expenditure on traditional taxis has continued to decline. </a:t>
            </a:r>
            <a:r>
              <a:rPr sz="1400" b="1" i="0" u="none">
                <a:solidFill>
                  <a:srgbClr val="000000"/>
                </a:solidFill>
                <a:latin typeface="Arial"/>
                <a:ea typeface="Arial"/>
                <a:cs typeface="Arial"/>
              </a:rPr>
              <a:t>We aim to use big data tools to analyze trip data to help taxi drivers find some tricks to increase their income such as providing passenger attendance rates and increase received tips.</a:t>
            </a:r>
            <a:endParaRPr sz="1400"/>
          </a:p>
        </p:txBody>
      </p:sp>
      <p:sp>
        <p:nvSpPr>
          <p:cNvPr id="98" name="矩形 97"/>
          <p:cNvSpPr/>
          <p:nvPr/>
        </p:nvSpPr>
        <p:spPr bwMode="auto">
          <a:xfrm>
            <a:off x="511518" y="751034"/>
            <a:ext cx="995886" cy="295928"/>
          </a:xfrm>
          <a:prstGeom prst="rect">
            <a:avLst/>
          </a:prstGeom>
        </p:spPr>
        <p:txBody>
          <a:bodyPr rot="0" spcFirstLastPara="0" vertOverflow="overflow" horzOverflow="overflow" vert="horz" wrap="square" lIns="91440" tIns="45720" rIns="91440" bIns="45720" numCol="1" spcCol="0" fromWordArt="0" anchor="t" anchorCtr="0" forceAA="0" compatLnSpc="1">
            <a:prstTxWarp prst="textNoShape">
              <a:avLst/>
            </a:prstTxWarp>
            <a:spAutoFit/>
          </a:bodyPr>
          <a:lstStyle/>
          <a:p>
            <a:r>
              <a:rPr sz="1400" b="1" i="0" u="none">
                <a:solidFill>
                  <a:srgbClr val="000000"/>
                </a:solidFill>
                <a:latin typeface="Arial"/>
                <a:ea typeface="Arial"/>
                <a:cs typeface="Arial"/>
              </a:rPr>
              <a:t>Overview</a:t>
            </a:r>
          </a:p>
        </p:txBody>
      </p:sp>
      <p:sp>
        <p:nvSpPr>
          <p:cNvPr id="100" name="矩形 26"/>
          <p:cNvSpPr/>
          <p:nvPr/>
        </p:nvSpPr>
        <p:spPr bwMode="auto">
          <a:xfrm>
            <a:off x="650792" y="2416418"/>
            <a:ext cx="7902463" cy="2205789"/>
          </a:xfrm>
          <a:prstGeom prst="rect">
            <a:avLst/>
          </a:prstGeom>
        </p:spPr>
        <p:txBody>
          <a:bodyPr wrap="square">
            <a:noAutofit/>
          </a:bodyPr>
          <a:lstStyle/>
          <a:p>
            <a:r>
              <a:rPr sz="1400" b="0" i="0" u="none" dirty="0">
                <a:solidFill>
                  <a:srgbClr val="000000"/>
                </a:solidFill>
                <a:latin typeface="Arial"/>
                <a:ea typeface="Arial"/>
                <a:cs typeface="Arial"/>
              </a:rPr>
              <a:t>•</a:t>
            </a:r>
            <a:r>
              <a:rPr sz="1400" b="1" i="0" u="none" dirty="0">
                <a:solidFill>
                  <a:srgbClr val="000000"/>
                </a:solidFill>
                <a:latin typeface="Arial"/>
                <a:ea typeface="Arial"/>
                <a:cs typeface="Arial"/>
              </a:rPr>
              <a:t>Payment method: </a:t>
            </a:r>
            <a:r>
              <a:rPr sz="1400" b="0" i="0" u="none" dirty="0">
                <a:solidFill>
                  <a:srgbClr val="000000"/>
                </a:solidFill>
                <a:latin typeface="Arial"/>
                <a:ea typeface="Arial"/>
                <a:cs typeface="Arial"/>
              </a:rPr>
              <a:t>cash and credit cards are the most popular payment methods</a:t>
            </a:r>
          </a:p>
          <a:p>
            <a:endParaRPr sz="1400" b="0" i="0" u="none" dirty="0">
              <a:solidFill>
                <a:srgbClr val="000000"/>
              </a:solidFill>
              <a:latin typeface="Arial"/>
              <a:ea typeface="Arial"/>
              <a:cs typeface="Arial"/>
            </a:endParaRPr>
          </a:p>
          <a:p>
            <a:r>
              <a:rPr sz="1400" b="0" i="0" u="none" dirty="0">
                <a:solidFill>
                  <a:srgbClr val="000000"/>
                </a:solidFill>
                <a:latin typeface="Arial"/>
                <a:ea typeface="Arial"/>
                <a:cs typeface="Arial"/>
              </a:rPr>
              <a:t>•</a:t>
            </a:r>
            <a:r>
              <a:rPr sz="1400" b="1" i="0" u="none" dirty="0" smtClean="0">
                <a:solidFill>
                  <a:srgbClr val="000000"/>
                </a:solidFill>
                <a:latin typeface="Arial"/>
                <a:ea typeface="Arial"/>
                <a:cs typeface="Arial"/>
              </a:rPr>
              <a:t>Relationship</a:t>
            </a:r>
            <a:r>
              <a:rPr lang="zh-CN" altLang="en-US" sz="1400" b="1" i="0" u="none" smtClean="0">
                <a:solidFill>
                  <a:srgbClr val="000000"/>
                </a:solidFill>
                <a:latin typeface="Arial"/>
                <a:ea typeface="Arial"/>
                <a:cs typeface="Arial"/>
              </a:rPr>
              <a:t> </a:t>
            </a:r>
            <a:r>
              <a:rPr sz="1400" b="1" i="0" u="none" smtClean="0">
                <a:solidFill>
                  <a:srgbClr val="000000"/>
                </a:solidFill>
                <a:latin typeface="Arial"/>
                <a:ea typeface="Arial"/>
                <a:cs typeface="Arial"/>
              </a:rPr>
              <a:t>between </a:t>
            </a:r>
            <a:r>
              <a:rPr sz="1400" b="1" i="0" u="none" dirty="0">
                <a:solidFill>
                  <a:srgbClr val="000000"/>
                </a:solidFill>
                <a:latin typeface="Arial"/>
                <a:ea typeface="Arial"/>
                <a:cs typeface="Arial"/>
              </a:rPr>
              <a:t>the amount of tip and the trip distance: </a:t>
            </a:r>
            <a:r>
              <a:rPr sz="1400" b="0" i="0" u="none" dirty="0">
                <a:solidFill>
                  <a:srgbClr val="000000"/>
                </a:solidFill>
                <a:latin typeface="Arial"/>
                <a:ea typeface="Arial"/>
                <a:cs typeface="Arial"/>
              </a:rPr>
              <a:t>long-distance trips tend to give none tip; in short trips, tips are positively related to distance while there is a large violation in tips given in middle-distance trips</a:t>
            </a:r>
          </a:p>
          <a:p>
            <a:endParaRPr sz="1400" b="0" i="0" u="none" dirty="0">
              <a:solidFill>
                <a:srgbClr val="000000"/>
              </a:solidFill>
              <a:latin typeface="Arial"/>
              <a:ea typeface="Arial"/>
              <a:cs typeface="Arial"/>
            </a:endParaRPr>
          </a:p>
          <a:p>
            <a:r>
              <a:rPr sz="1400" b="0" i="0" u="none" dirty="0">
                <a:solidFill>
                  <a:srgbClr val="000000"/>
                </a:solidFill>
                <a:latin typeface="Arial"/>
                <a:ea typeface="Arial"/>
                <a:cs typeface="Arial"/>
              </a:rPr>
              <a:t>•</a:t>
            </a:r>
            <a:r>
              <a:rPr sz="1400" b="1" i="0" u="none" dirty="0">
                <a:solidFill>
                  <a:srgbClr val="000000"/>
                </a:solidFill>
                <a:latin typeface="Arial"/>
                <a:ea typeface="Arial"/>
                <a:cs typeface="Arial"/>
              </a:rPr>
              <a:t>Relationship </a:t>
            </a:r>
            <a:r>
              <a:rPr sz="1400" b="1" i="0" u="none" dirty="0" smtClean="0">
                <a:solidFill>
                  <a:srgbClr val="000000"/>
                </a:solidFill>
                <a:latin typeface="Arial"/>
                <a:ea typeface="Arial"/>
                <a:cs typeface="Arial"/>
              </a:rPr>
              <a:t>between</a:t>
            </a:r>
            <a:r>
              <a:rPr lang="zh-CN" altLang="en-US" sz="1400" b="1" i="0" u="none" dirty="0" smtClean="0">
                <a:solidFill>
                  <a:srgbClr val="000000"/>
                </a:solidFill>
                <a:latin typeface="Arial"/>
                <a:ea typeface="Arial"/>
                <a:cs typeface="Arial"/>
              </a:rPr>
              <a:t> </a:t>
            </a:r>
            <a:r>
              <a:rPr sz="1400" b="1" i="0" u="none" dirty="0" smtClean="0">
                <a:solidFill>
                  <a:srgbClr val="000000"/>
                </a:solidFill>
                <a:latin typeface="Arial"/>
                <a:ea typeface="Arial"/>
                <a:cs typeface="Arial"/>
              </a:rPr>
              <a:t>tip </a:t>
            </a:r>
            <a:r>
              <a:rPr sz="1400" b="1" i="0" u="none" dirty="0">
                <a:solidFill>
                  <a:srgbClr val="000000"/>
                </a:solidFill>
                <a:latin typeface="Arial"/>
                <a:ea typeface="Arial"/>
                <a:cs typeface="Arial"/>
              </a:rPr>
              <a:t>and the payment method: </a:t>
            </a:r>
            <a:r>
              <a:rPr sz="1400" b="0" i="0" u="none" dirty="0">
                <a:solidFill>
                  <a:srgbClr val="000000"/>
                </a:solidFill>
                <a:latin typeface="Arial"/>
                <a:ea typeface="Arial"/>
                <a:cs typeface="Arial"/>
              </a:rPr>
              <a:t>cash will make taxi drivers get more tips</a:t>
            </a:r>
          </a:p>
          <a:p>
            <a:endParaRPr sz="1400" b="0" i="0" u="none" dirty="0">
              <a:solidFill>
                <a:srgbClr val="000000"/>
              </a:solidFill>
              <a:latin typeface="Arial"/>
              <a:ea typeface="Arial"/>
              <a:cs typeface="Arial"/>
            </a:endParaRPr>
          </a:p>
          <a:p>
            <a:r>
              <a:rPr sz="1400" b="0" i="0" u="none" dirty="0">
                <a:solidFill>
                  <a:srgbClr val="000000"/>
                </a:solidFill>
                <a:latin typeface="Arial"/>
                <a:ea typeface="Arial"/>
                <a:cs typeface="Arial"/>
              </a:rPr>
              <a:t>•</a:t>
            </a:r>
            <a:r>
              <a:rPr sz="1400" b="1" i="0" u="none" dirty="0">
                <a:solidFill>
                  <a:srgbClr val="000000"/>
                </a:solidFill>
                <a:latin typeface="Arial"/>
                <a:ea typeface="Arial"/>
                <a:cs typeface="Arial"/>
              </a:rPr>
              <a:t>Relationship between the number of passengers and the trip distance</a:t>
            </a:r>
            <a:r>
              <a:rPr sz="1400" b="0" i="0" u="none" dirty="0">
                <a:solidFill>
                  <a:srgbClr val="000000"/>
                </a:solidFill>
                <a:latin typeface="Arial"/>
                <a:ea typeface="Arial"/>
                <a:cs typeface="Arial"/>
              </a:rPr>
              <a:t>: if the passenger number is under 6, people tend to take a shorter trip; if the number rises beyond 7 people, they tend to take a longer trip.</a:t>
            </a:r>
          </a:p>
        </p:txBody>
      </p:sp>
      <p:sp>
        <p:nvSpPr>
          <p:cNvPr id="102" name="矩形 101"/>
          <p:cNvSpPr/>
          <p:nvPr/>
        </p:nvSpPr>
        <p:spPr bwMode="auto">
          <a:xfrm>
            <a:off x="496312" y="2042861"/>
            <a:ext cx="2022185" cy="373556"/>
          </a:xfrm>
          <a:prstGeom prst="rect">
            <a:avLst/>
          </a:prstGeom>
        </p:spPr>
        <p:txBody>
          <a:bodyPr rot="0" spcFirstLastPara="0" vertOverflow="overflow" horzOverflow="overflow" vert="horz" wrap="square" lIns="91440" tIns="45720" rIns="91440" bIns="45720" numCol="1" spcCol="0" fromWordArt="0" anchor="t" anchorCtr="0" forceAA="0" compatLnSpc="1">
            <a:prstTxWarp prst="textNoShape">
              <a:avLst/>
            </a:prstTxWarp>
            <a:noAutofit/>
          </a:bodyPr>
          <a:lstStyle/>
          <a:p>
            <a:r>
              <a:rPr sz="1400" b="1" i="0" u="none">
                <a:solidFill>
                  <a:srgbClr val="000000"/>
                </a:solidFill>
                <a:latin typeface="Arial"/>
                <a:ea typeface="Arial"/>
                <a:cs typeface="Arial"/>
              </a:rPr>
              <a:t>Data Analysis</a:t>
            </a:r>
          </a:p>
        </p:txBody>
      </p:sp>
    </p:spTree>
  </p:cSld>
  <p:clrMapOvr>
    <a:masterClrMapping/>
  </p:clrMapOvr>
  <mc:AlternateContent xmlns:mc="http://schemas.openxmlformats.org/markup-compatibility/2006" xmlns:p14="http://schemas.microsoft.com/office/powerpoint/2010/main">
    <mc:Choice Requires="p14">
      <p:transition spd="med">
        <p:wip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png;base64,iVBORw0KGgoAAAANSUhEUgAAAUAAAAC0CAYAAADl5PURAAAAAXNSR0IArs4c6QAAAERlWElmTU0AKgAAAAgAAYdpAAQAAAABAAAAGgAAAAAAA6ABAAMAAAABAAEAAKACAAQAAAABAAABQKADAAQAAAABAAAAtAAAAAAUtwLMAABAAElEQVR4Aey9B6BtV1XvPe/NTU9I75WQkEBCAiShhRY6PJoIyhMREZUn+ER9oj7b92wfPgVRn1jxKfApIr1KCzWUUJJACHDTe2+kl1u+/+8/xlx77nV2O/ucc4tmnrPXmmvOMcZ/jDHHHHuutddee9XatedtLEX/WVatUmXjqrJBbVRrWSWSDatXqS3IN4rGtDqGcvUqcajNBXGiLRtUESP9rSzaVokWMhGkHB9kfXVKjbagklqrV4t6GB8d+vhGG4G/KhS2ThW/axtAqRbaVvIPfOGs8lfv/cwQxdZw8IrnPL781POfYP+M9//AkoEv5OWN8moyeTi1WTj+9NTx174Z///z7k+Vd5/2tYHwRdaOP+qQ8pe/8hPmmge/rBbrBr1GxN9GddTxH61W2H/hFdeWV/3hP4wm6bU+6zHHlV/7iedGqxVWNfHPXHtZ+Yt3fapces0N7j9s/73KP/32TxPJLvh6uAz8T9/Tf+FP5Nthinr0jEcdW37lx5+t6Rb+t6wePvOjFfD+L5xZ/uZ9n6siRu7332u38o+/+cquT+LLeonpz7+NGyNTtPPfuhI7vfnf2ZnzH05yDTFUi2NObZsq/6yp4DVNWRUUlPJMiI1ohEUY346CEp4njBma4MeSNHAjXhMjJvKyvU5MFuaGOula/FUj8APLYEiSwA1ltRJi+G6AH5NWupNgG/zVtkPknhj0SYSVkiyJbWlXrZY8BS+ae3wMuBVubF/f/7JjQ7WLMQ4fYn+MlvrlWw46++0fHeMUF5wX4+83QrfpzSn9efl1N5b3f+4bSTvf7ogD99WkTj1TMd4WXQAiRnRQ8bvkCwHjzkBjh61gq9I108c/cZPtTaxU+2GZvRghyBP/xltvLX/93s+W077x3QViwhK2eJkJP9C14nvkmC9TChTVfs9ZZPXtx5ea047/AJ8iNXzWzn8vSypvjr91lxMrPkKZv0ycoTlFB83N/LfeOaZEH7IsXvybKv+sMaI0Wa0/lMh/GYEBOtygRFPrakBFFA/3mNxHKE5uCQNERQKVsZEzM6PbYlEglw2BDIN2Fd8IkFRM4W+jRGddGnxP3IqXe/AtDLENPrR+R1F7xYtAEXWHj2XgigQc9lUOHVthwYYo1f8yBNtyUnkMevbjoL79XnfbLxqlHGT8Z/nJnzvYyzv+/ctl3fqaLKsOi9sfcdA+nf9b/JhcER+j8Bn3evaxMP7Ux6CmX7DfVdkExobMhtX+SjeL5rYfhRLiY6efXd6is4Y7775nLLvxzVjKNp5/YmdF1Yu/sQKajhRj/FXMl/WS3p9/3QRtGMdU8UvEfzv/EaA3PvPEttqN7zrx6QfPMQjwrRzjuMPHdlPON/WSd+r8t//gkIyF+IwXXqMM8DkCpsVv53+HD0sPf411BczINkeCBsdVERjhj5CxVUoybtCmqgNFvPtE9hcdg6kVlQt1kJC1jWjV3OLDTWnxWeXhiBbfPDT18El0nN7wNlfxdXIuDPRAcuJTVTFeqOGDwDcHWgYmYHh2KyyMNWbY/+xXbWP/E6xOYNjU2O/gUEPf/9Cw+scV9qDfNeQhrSRroYm+DVoZfPv8y2rz2P12264pT9Pp26H77VX23fMBZYMS100/uL3ceOvt5Zbb7iwnHHVo5/9u/GfA36hYs44eMynV2F8ja5z9YY2sNxsbvWYs8HLWgf3gf+rr352Y/BBrPG2MwoF9PIzPOE0u0d/6Hz14EyCZdvPPIEozHrvJEmuvJQu/8786PMc88SS6mX/1DKud/1ZdNO385713gxY1zCnrDAjz1rqi5HD8rVT+qfhrMK5b5XmmK1fbSXQwGAp0H5Nc4s+GSVeW06vp91BiSQw+9DZOwllC+12ZYUakXgSIK8ijmqtMHIGMYXxIcUzg60gCYNJ/gx8rwmF8v6v08OEVt4qBvUPWaidP2tEJPPpJBaUcefC+5YeffKJ1haLjd73aT3votl72vP9zZ0K66IJpL37KyckXSDY2UemYdG3t8AP2Lo966BFSZlV5/hMe4b3VYmPb0BO5ehF0VFFbfzGOOpBfY4xUIQngD48lpKJqjmNUJAQ5Grtbb7+rXHn9zRyMLY84+rDyG698QTlAiQ8+IHyWYQ4Qsjg4FoffjG7YwIwTANb5z6qiLO1T7Pd8qMrMsM/kByUIk4oTyYb1QYiJ1hAunBE7BzjOmVQ0Fk4S9lrEP+S2UDEtCxfOP4JspkL84zWkNPPfWUzt0nNo/q9ar1ARBzp52KiPxmeVi63Rj94cYXh//kODDxr8IF6IL177cQhfOnBWIOmAgGeaxNcpcISMQUSDEpx/m1qCTGeWcKp7TBdDZvpQW7whi2tMSMJBEd3saWNPNfqjO3mStsUnH4IXKge+E1gPn8nDErvFByJsFLFlJ36ooK2cZT30jmNaKyYZ1X7hwady7BEHl4cdcYgROI45pU5Wtp3/6Akd7713/dwJ8PlPeGR5zYueKkHyS6osFLTq8N/zma/ZrQbsbY45/IDy2hc/Xa3i2kZiYEZO63/zDOxHMj5y8FLx+MOndnwjXr/DQ5fNPk3jWmm+SSAe/197062mGbfhcsavv+J5Zf+9lPysWMYRWBJi/9dJj95yAnJXy+mMMIXmDaL1tdrEHxp/lBHtBlaDsDCO0GtHoZsVRx1/S27xO/uDftx21512KDvtsJ27D9MbT0y/BBjHlO3+IIazG+k3Cj8scGc5+tADyk233jFS4mH77y1+SRADatvG1v7sMwESRKP/GUsIZE1GCZ20R4AnB14nMplNNNrROghK5r9r3UYkIvOiSIabuo4Lc0kGDOafmARkUyQFERbDHhluS3q1DY1/g28HGwhuFWCyQvMaRMREM5XqdFcoUVOkhT/BUTPKx4ch1kLc0IQ6rsIqDasE2BFJMK62NeoJD4otuAnuilnxQ6dhfF/TGIFvG0CE3KJUQUCyYzEJnlUehYCj36tbGODJwSOVus9tIcABFpEqMslwXX38q45YDxHk8Nk+ZM5TkIeQwEbCAvwpYsNMxiwJ037raHnqkP14w5Om9X/aPw6f8XfI2z/2pO2t9t95970TtXvqyceWg/bZ3fj43/iWhTbETfh/Ej7u7WwEjbEVp9/pW//H7HHEe1XiwRE5OBrHih/No/CrA0eb9MrnPqG86NST5UroBKydI3qG8Sf51vhzXFuJYfvtFkl+y+tfHu4AAv/LbyASe4yxk6n4+RvCT/t9ai6/eoysKdyzlEonuQAlPnpbIe1Sk5BNs/SjDd05pDDv1ysJsA8S9YtO58J5bCrxqHeF80/FD2PICammDQS/Bo1NkpKKNMxBX79wus2yCLdRw+DYRKdpkKdDEnKsLpJkg4JNfU6mI/AH78wwBj5JchR+TZ4tfvCHHrRjUpf8wOWtCQWZRRms1X40rPjUAx9aOQsdGvsRMoQfkCG71he5H+iO5qPxJ4sUD7appATbnyOU5nItkJFHfhC39g9x20eilquwVbsq3jXGBCTvVJt00R9KLidU/8+Kbw2lZ3/80aTFx3d+oQ91ayYqzEwNMbeP3/k8gFBTpXLH0bhti28uGsKl41iiHT3ASP+7cRR++h86RLfx52PU7KxTrcGni9fC+DcTjFOK6ISPWiTpPj5nBbSBkjvLQwebog3tzP/4kEPHdIyb/0ha6fzTwycDWEkrpiMrbjMi0eFwbn+gnUsmg/6BkZDHYJoxrM6qWBJBnHKi7auDriauheCkefDt/VSo4jsAPBqhAPhOfiQutfPiHbsGCtZ3+PTpr9rIPuyHXoHQs9/XHUUEXcU3Kh/wzFtSHuwVn6SzEH88APm9FkYuLFSL/M8rViw6FgB9rf0GVVf4MRIePoCybz9t0NNb7b/rnskrwH32eIAX0cjnj7FhIhEFsfId7f9Z8aVKXHpBYyaiTcYhw+MPHYqHFtpTxzf6o3Xm0rPffIz/LCJG4KOT/l3YT4o/QPiDrvrfjE38dePPGOb8k1tmLhXfDHJm1Q1s66c9ZQi/kd/O/zr/YrKH9t0WYRHolodEy1/G/NPHB4Az7yHl0d36O+hDCUVStKkjXF7VS1qrLEkIo2C16mTzOhfNRxv9mQBHDZ7fVaBp8H26Yj74+VPxptvBUHs6fKKfOe8+bKj6dYqGfW4WnScge7MgLweB0yXasi/qKSzbbLDtEw72z1uqPAbeTqRhYLOxp8g2PurZfvGKyX5Nla2rZSy0P97pxZD4ZunhowOnXS464BjnoqWHLXpGbvfefVe1V0WG8RHU6Soqjx3Y8r/1V4P3aluAj0zE6tXab93U6ESLhgCYUDvtkyWMoCt1cJXNpGLdsJoyAn8Cb9Wjjx9JGHGD+KvjX/vAa+3HJ318a6Xxr7r5DQffVNoJutUuSNGv4iPM/ldTeC7dVmWaWJ0KDZD7899vcpaXhOzEi6X8u4smKg6kRBGN20wW9RYf8s5+qjPmH4yTPWiRComxO2JlZuWQWCmsqnULJWt70NStP/YWwYbMOFbWTvKUVofSIsf8N/hU+/immxO/XvfpZAqQ+ip/OmDwxEcPFB7gb0z7wYcnfBqT3IojqzfbuwTqt5XqjcXtO11X684wTfx6PIw/WSb+ty7s02bkoLf3vjod9gvCto+zfzS+pMo/lij/wMsf/9PKmm31yUyD361GYRzh/5H4alyAz/iBzw7/a79RmRC9qgwaqTP+flPljS1jFPhR+G4ft8nxt++g6eGPYzMhPhuDL6Wk+2D+oXMdfxJ5wIqmiT/r0McfM/7bKLamFY8peiRh7DOedAAUnbW/ldf5P1c/zP+gS3lj5n/1P/bLOdqNwhfmjPht/hmHr+upnZZKh2FUGCMWA2VwuxGF9FetF70Dv1rvdg2WA1x9OgY4VmEQhRq8RSepjGnxk8HyxuOHQPU3+F0QipdPCAHgmhWIAzfqQiwdLBEcPLKFwaBAiDztRaH9INlBQRtbRIf4SDLdtU2MzWL8erDIPfh+l0U/dBJmH3+aSK13rHANoNZ+z/f0v8dngv0D/Lry0uQbY/80nWp/xZ/F/wP8gf85pRvlf+QPJu10+yt+2ahk2AWqZDTjH/hV8xF7xVc7/jUGp48/Y8vgss9kxCFqa08kxZhTGx5/X4wCV7xeEcoZsFKG8MXqY9k2oNC8E/EuO20fDBO2O+8oGnQhEXV0SFKjJzR7tIvewArC/vwf4EtnfN3NP9wQic5GYLTEUiCjjvyKwRH4jL87G3xa1O0yCd8EDf4aK5eMBpSHmPoApC4CVM2fZNAsdXhn0Z5P8FxMrgNrFtwRGC0BlGGAl+x0Sa6htbFj1MY7csWvXmjxHQ7wNfhe7TigQu/OabxtVgCqvHvqjyGt5OAFvwhMb8V4AzJtSFSb8PyBR3RLQrU/PwiRQPTGQkNK3DzlB3fcVf7vh79QLrjiOt8YfN0tt/reOny27ZpcFaLDmPLN711cfvnP/kX2bSz33ntfuUE3F9982x1luzVryh677lz22G3nsp+uw514zAPLKSccWXbbZef0kQTK/g260LdunSaKjMBH963TvWqy6e571pVzL76inH3eZeXiq64vt0nPW26/U/u7xbNRcna0/PvWrRujWTSv071vyEf2vevuU+Oqcrf0/PYFl5Wz10r2NZKtG6FvvfPucqtkY8cDdt6x7L7rTtLhXtGuk07ryh133VO4nsjtJ7yOO+Kg8viHH6NvDSGR8V1V7rtPusiOu+9J+eddWi688jr7Ez9zz2KrOzj77LFLecTRh+teygdKv8m2vO2jp5evn3tROXCfPcuDD92vPO5hRxn/+lt0Q7f8Pq5cef0t5dVv+MfyAPlsd/mfD4a48fvAvXcvF111XTlz7aXlkqtv0A3hd5QfSMebtL9Xdu+KH8Szm3yxz267ln323FU23G068G7UrTI360Wc7PkAjbXGe+/dseewspeOzz7/8nL1jbdo/OI7yeP0o/26m28r//cjp5cnPuLo8qCD9s65oQ6Nm3OYJsh6jY19pDlEOyVWpYpVrTKZQ8xrxjoKs4P5ovsT9U2Vdv4zTiF7MP+pUdr5v1z5h+vZxl/7/bVabQvKKzGUMiIbKHI/OFJDFvpqhklaGYuJ/lc3tyVgLG0b6INMRwGhvUWQgOjgnVD76Iy+OICJHh85UbrFzGoM+dkrGsnD6eoGnzptfAeRpAmdB4n2TKQL7I8UaZS6Ad+Je6CJWkgUGmXakJ1Y92riPfMX31RZt9g99hz3oIPLS5/xGAX6Q8rtSjq/8Ka3l/Muu2aL1XmSYgfts0d52bMeV57zuBPKJXrwwE/+7t9NIr+/b0YPHLrfnuUZetjDC3Vj/RreYVxWlX/86BfLuz799ZFSXvcjTy08qKHOP95G6/wnIzpzeArH/Cf/+NsgtHmexox3G03w6zUoZtahGWKf869Ox3b+t/kHfN+BItY18PumUkNIjjSLVRiQUYBwEQDMUaS4/th67qs5smqQ2E1ODqJmmWtK1VOY12JpVa7JQmzix0FsKz7XTPr4COzwqzzt4anJ0sts2vTydaHqKKj039lvvkiM8e4TyJ0sKh4c1NgY31Gu+HRZPpzBF9pvuVtWP9++4HK/jtcK5Fat6Fh5bK2Fb6D88Ts+qif3nOYVz9Zqx5am92XX3lTe+sEvlE9/7dzySy99Rjn60P2l4sZy+bWTv/EzWBww/+Oyl+eVpgfLHeKvnX9euHjRApX6snSzaa78w6Qc5J+KX/NP5KkOKZJJENElaP1X1X07BEpnOzsc4cyuev2eIZcITGXpkhap31mfDvpSSr5DIEdFBjq/INfJUxX9g4/tC/DzWkSL73cc+CneSz/rITkcCyDsI33rUIpUcq5pgO9+tTqRcYxeHFlxNuIRduTC1n6+OC5ndwJNulVs+P7u1pz8Wiezkr30mhvbpvvry+CBS66+sfzSn/9r+ddPz/iYs5gwmieaI5oUrPo0jfj3K86omvnHPKvzL+c/82ze/JMT1vhA9/GZpnoc1qDE445o1osLfNo56bgF5ULB+IBAJF6tYYySiejrWXSkCDG5QvYBOq6h2Sch2N2g1bI4fOnS4Us6EHpb6RJaenmVP/EKfBKT8VCUZCeWFh9NQ3e1quJT5KociZNmCWHg4BvYX/FFEwIq1/37+z3wH8oDPLTinz76JV9emhrqJhjM/27+NfM/J5x9xPxnbnkONfmHucaMW2r+GYUfCRAEKUsiQ2cIKV7haOOlqY3Ryar36pOWbhedl5OD7GFe+qIgNR9HZcsCjCrfRzBGg2/wHr5vB+nhW1ucJRCTk9DQtTakDJIvznMKTHzeXKhii/GRgaw87lQfVESAYFa5EqwqH7FXHpp4ug38SWba+zf3e+A/qgfepkeeTS51Ajbzv2PQYklzxblEk8dnXDqGUjtNoiD03NSGDx9JvFDMmn9CAtsGH1ALH+CTtkSTwOoEu07i2OuCpbVSCtEepZxoWEKhEMdwmQZhSNABu9iIBzrow1gnDNGQ0V0Sv37kPoQvkj4+ckiqFd/HkhGQbAM/rkGEammZ9YfCmiQ+dFZfHe6DXX3U4XYf26i4la/20MBlSePIPaa3zIbQ1PdvtjQPHHUI17HuLyvmAU+knEGa0HX+MUmYIu38Y1LGjAkqrthRljP/VHxmc4uv6Qt0NLpelalZSMqQHmo6MLn64k+KW/OQIVaXmhBCNoaon5eQ49MeSSMhGiN4nTcQ3sMHdyE+km1KFWtZtKQGEo0yQWP3Jj7n6STwKOhEDftCD3aW0tgffdKE636Qi6fFN0f6hO4UGtX/wNtfeOkzyxf+7rfKz77oKVudlU9+5DFbnc5blcKaKHWWjZr/7s3574SU87A//6Fj/scCSh5gAuZc86z1hGSjGVkBQeaUz8SQq7+Xfyo+WQjKIGBvpTTRLZg+bmFhm3S5g7QuR0OGFE1lOlbE6S/uageCFRNLpUhMoV8I7MQ2+E6SPXzfswe4ygJ862j0UEk0yI0PUaKd3y4IfJnu/g7ZRzDUU9vgRlfakr4hBx/aoGOgqNOo3X+CskY+2Vb3F37yK+dscmt32mH6zbyTlOrieRLR/X1L9gCJq36IWec/U8n+95TMyRIJR3PHs024dV4tPf/08dv841kdKyLyrDXSpJZ6Sqd15UNqjc9iSIxSjFfuPOF9/4tqzH0lBP6iSKIanVDUAFicPlfZSYU85/kp+JJtPzX4zj8NPhJr4gzdwpV8FAwKjg8Xh17Qh+/D/kho4sGWzh9hf0eb+D7/h6bBD/sjWUK/OQvP3lvJghu+d8mV+vT4+pWEGSmbp87wVOl5Sx3befnv55vFA6PnP1Om9b9zgp5WPi3/kEyn5R+0mpZ/WnzPEBIeM76ee0eSimQRAkM1tlZcqygnO7Ep2yh36UV28Q4q6FQ0Q7xic4IQJ4094yHzPO3h+9OgkKJt4ENruRVfx76O2ODHNUnwRVkTFYy1CJ9UF4kOA6jT2SyzA4WeTKb0xqviWxM1tvjYGrpCPX855rAD5mduOHfi60wrWWTmv3/52yuJMFE2N5zfX7ZMD8SU0tb/zIfh+V8XGmg/Lv+waHG/Zh8SIq+oVue/xQqgmf91/rX49QblUflHCE4Vyn8SzwoLhYBSj+/foR9M/ZEpLBgaKujHubZ4oaExPnOFl0Ma2WO86hxKWRKLWv3PxkfT8HFGZQluy+WM1tk4xQd+OAz8hPRelNZrgA8yRiAa+0NFXzNIndHOxwluXWmDR5uKTwtYFR+Z85bBI/HnlRB8d+h+OD5BX6mCdz99xndWSvyKyuVrXPeX0R5ok9Noiumt4+Z/zLGYRZ5EdS4xHopVRsVzUWE7Kv/4LgxoEEFoN/lnMP9ino/KP318yYuvpbD+4+NW5Do0tPG9fTqCCRwSTcSNGtTvOgyoLCJWkD5kC4OWtRToVsVdyNkPgl6iYX7ahgbf1pmHKRb4cHSY4JCgaEt8lGSJHK1qVCc21ZVk/VAEcjsPAusIAo3i1TH92EvhGp97EyvyuRBCQPJBCR6284e0FEDXIgvf4zzlhAcvkms0OXfa84NDK1Uu0XeC+Z7x1liuuO6mqWr7gQBTqZZG8Dx+t2ULK7vozGHJtnvukKE0NVRfnTcJx8xgjrBoYh5Pzj9MJeYjUxVByIr5FnJjqmnWiaiff5zTgm18/qmnu3FXcTt1hTqUZAI35n6YwXSnoBMLNJsSTYMkA4HaIpuHQyofy8ZZ8NsPPjL3IDXRwZUzLdpuij7rYW91+PakBVQl1a9/v6vgWZqTxQa09mf7KHzzOTsO8K3EHJtD9CtpS7m21Ye8Sw8NWKny3YuvXCnRKy73gsunf9/ZPy61gpqQZF79wlNXEGE+0fzWyUMPP3A+5uSKVWSdNDH/Pf/UP2n+1xWeJ2M7/5Cr+cn86z6Q9MTLKUsuIU0yhyH1fjq+05Y5OI9W8RoQPk/oVFVyI3XV/GCCDrBmXnJwZGj1W1OLNJMVAkIvaEiIq71CRJZK4mcmHY0Pr0jDOJ1uZ9KqDmUfa9ikqzJRBwxtvAfflGiepdJKuP+ywzvsV4VEHJDWwvhx3S+IK/5STiEezPcsEb9MhaeerFS5UE+s2VrLpfpa17Ry5ArfK8iPbe2w/bbT1BjE6FTK5SHYRQnw4H33mChsvz13m9jvzpxDxLPTgSeRwpv5p/nvNVulyfk3Kv+wUlxs/vEUqrIT345UW4tf5Xo5iqIkBhOyyw8vONZhbFKoT/VYm9Ih61j7kIEtMGm6hJwiY8WHIKUK8dYHFrolZfXxne1bfIjhFxpb8ONIy2RZBjSi7HGUoqTysUqNJniMDy2yRuLbOAAG8kwfiL43CRK92IHvU27TqGGOsuP22znRzsG6yVn4+c+ttcyi+1EH77ei5h37oIMkn8gZX7wiWkI8jZc8vmdXPS+w/trdOKqHH3XIuK6u3ae4HHmOaMMqzeZq/kyY/z7jMznxJeP1bzY26Qvny27OxinypPwTK5eF+JEAJYiMnFioHDp7qWVN3GbwjHmwqzJQx6HTour80Z/aaucWXQeI9kgU/gABusSP1RQN4/FTcjgkxSOUal0+pymdfugayQr8gZ3dr9Rxc3QyVRn4Oq71qZZvE3kZA/XCtj5+fuCAqPvLaA8s9f690VKXv3X3XXYq++v5fCtZjnvgwZoi3RpkJNTBehTVpi6sAKeN00H7zuCbofmhA02gSOiZLzKX+MxxSv7xWRXyZsg/OcVjjuI88fXzD6LIP+F9gddJSwfpZ2hYlEHcTyaJ/8hQCBFlpL1s8uRHilOItyTC5ggA31yNLJcx+N2pJLgWEODBZqAF+Nx3CB6IQSEEtZnd2+D2ZzJRjeRntkF6za5UT0f0t/ZX6fim1g3V4Jp7cZvA7TRfHPNWQL3/XjOcOo2wY5cddxjRunJNh+y/18oJT8kX6OGsZ5x74UScNdvwhI+JJMveuat8vXP+3vE44Tx7cXJJpbu5jxkDQ9r5R3Lp559t6uIJEOYYrO3807HzQzP/LN0bZpEZctseIXCQf5TnpJaZagfMMaWjRl2voDRRiA56dOKbHrV4+YpM8UQ6oRZl8LisNMjNgV+THQ8uXIivJiBSUODHASu3SNdhBHLo4Y0i1pvqrSuz6uUUp52K+PSfopWYqcURW998CVljfyT0oKn4dbwqPizzFPxZ8efh39J5HnjgPnOp+HQ9kHNTll132nHF4f76PZ8uv/FX756Ic5GSZET2RLJl7eTJ02t0N8KksrueNr39dpOuXy7n/I/8Uycp/qg+6eefoJmcf5hiNRVoRcqyFIEhkltfqvgQrjvbRB23iMAaCS2vWQpPx86gnrmI1isKyaFew6OdT3yr4lSoj8MnkQzwRaiM5hUYeDoE38nGAhEWuHFKAQ38RgA6+hMfPugDX2tY+oNddtLKS0Ud8QBV1RMfVkg7+0Xq5Jf4CQb3XIWn2H7uzO/OxbslMHENc1LZXY9mn6c87/GPnIdtbh4e8V9jYm4hWykj1wCnFeKf22UmlTr/YlGkuZRzzjyaN8yycfPfNN3803xm/nlABvMfGmbxpPzjQfTcHo3Pj8zndDeVP4T1OTnS0ZCJzT6rzHYON2gNG8mG3ECdNRclBZIV3BQrvCqEawCRGK1arD6dQSbjm8+rwAG+4ZTk0Cceq1/xJQtxOE37yM9hhFGcmEfjm0/LPfPAwqBpb74R+PWDlSF8L1fRZfHlk2ecU37vrR9cPOMWwrHXbrtM1ITf3ZinPOxBh5TDD5hv9TgPHtfBatzPw7818+yy444R/xOMYP5PPE3O+YcTPZfSmTQz/3nEleuaW3VmekGjOTZr/oESnsXkn4pPXqDuEzvsrCvAmPORVSFwBvFeVSwJbXWQK0NI4Fai8MrKtPC7wxvk+OU21eovkVlYCGzx0QqswEcgTqNNGS286YTnvCkq6Pr4yaCe6IcGnfxupMGrqGq2TeBHG4TYBid1NokPReJXGgggAb+Wegd6PV7M/s67J/+w+GJkbWpaLjXE7/6OR95x+8mrhrGccu/znrjpbhpmddPF81il/mN27LrzdornbjaMNlJzZOIpMOyZBJgZLGDiUEdT5r8XSDn/uzEQW+QEpKmMyD/RQV/NP1bC8xOuUfjx3RN1xvPtVKlzXAozpzfqVgeYXXdNgqDP637VTQGlDgq8MsC/ohYNsRhkBYVjpQnpjVekj0n4XOEDEVYEoBTbaKM+VKwININrf1CzGPWS3P3B0eGLHIyQCIGOOvslR00+7uF7cCBXyV1IEe+WUgZjsPIaPea4B029iZt4mqtoxfDsUx65yZJSHf+5dN3KmVgBOrYn2MFsmfZd7IGMOv8ksJn/Pt3MiVPzDzMHEikQOUcHbtMmasxmXmxj3nms3Oam4IWvm4ej8ZFHYk4wUEObmnDQxMKhsSKwBDBQ+RAUqlUQrfpP5V1HPHJMFdyS5Sytpj4+eAvwyXuYjxz+uACh4xbf7cYF3ypI5agHH1g8g1p9tKtYJW04IsFHbTo+jOg9hC8hDGKXZBG3BZSTjjlik2nx3Cec6B+KmgR4l37acq6iMdtHP/F4wArfmjKkW8bJUNt/goMHcPo/tWz0T5OOJWN+LJh/ObNp91yOecRk8rzxTBwx/5ib4umWTE4avflnRUyojnH5J7NXg+9b4bzKc07wEk38XDxDohR2O5tYLNYfpqaXBRFKRYHBZ+M2Lpa8asM43vTzwwUSjTOzKjW5TsS3IsLAKCNoa6XCyO50E3iWxaF4LLmpV3yMloQOv6NEtpxLN21iae0H1P5eJD7StoiCXzZB4etTT37k0WXahyDzfzMl4u+h+vbEpit+5910cCuE9Ds/9YLygf/9C+XnX/y0mRB23kkfZE2Nm1XljimXa3yWOG7+MREpfNDBWabn3+j84/m3yPyD9LhtbXz+MTwZgb+agTnh9E16vlEnEoYTA7oi1HuLdz1OUMWvP9KP7YBXlbBRFTH6Jy1B1KFPR1VBSovv5NPhJzGi0FGd0HfXEtyGOD7FrsnZEi3TOPbqQny1qJskb4mSW+0PeWF/4LPabPErh/XWQbUfWdjvEoZHfTNv515xLVLvpz/6YWXNttuWHafcP3bThB8MnwQZfi+FD0M2SSFICKIVKjz0wuG3QvJbsfywOj+mvuMOk25bGXA8YMedYpIOmhbU7rjznjIxtuS6+KaXKk4cMTeYa+PmP/72fGJlNSH/dIsVaTWYf6g8Pv90zkYv80X+0eUttVg3tCQnkBioqJ0+XvxrleSjbtSynVbRdizi8HHYyxELMyfY2jQ4JUYm/FAlPupZmHZuD9n1tDW+naEO9OPfekXqCceoyw6XyJqIwIc4C27igj17y038SLIVH/p40V3xxaijYfxR9ifUZt9tqg9VnvsEXZ+Tu3aceG9YmfvhqRkpZd7baBY7EI4Fx8ViOWejv2/d+vLOP/i58qsvf+5sDEuguuDya4n0mSRwzdjPkayTaQzXFTdM/k1gz+FcuDClW/yJ83/G/OPcIJMiLobn/2LyD+sbm+gJrmrca0cTuZqJzupKNaqe9wNTiI9IUqaExcWnttSQx04oyAXJftWnQHCQzPr4nRD44c7VHYz+6DwTsbslMS7yJ340Gje5kcCyUftQDnx/mMLe8tGKNjeoFnTsfZtPg9+33xJMXqVbFM1LKs9/4vLd8zbxXXpJWg6YDztg73KCflid1fJuukF2UrnuplsndY/tY+XPWB+w1wxfwRorZXEdvVFdHPMM1NfffEd55mNX/gbvC/TQillt4Rs3jnM2E8qV101JgOJFAi/WIRW/zn/mSJ3/zhc5/2r+icUIjJF/PPc5bOY/skPNlE5DFk9BbWhiMdnPPxVfy5lgtmI6GszdSHT+6FkX8Wj3tbzOMZm6kiGSSaI3iij5J4LkqZ1XZEEEQh/4vjza8AFDd+C7ZvyEMx+8ENFW8e1MFmlZ0NwIOA5yvfKLIWakT01af2pLJeXBjtwWH2baokAc3C2++/QTmfMWnt/3uv/6rHnZF/DdfOvKP6+P1V/1/0H7Tv7u6rwJ2T5WMD30iIOKvx62wNLlbxiM9fLLRuLaS6/25ZuVkT6QetFV15Ubb7mtid1BX1s7RN87fpiusc5i9/cvu6ZlHVvv5p+k1vmnnBbFQDH/Fuafdv4N8s9At4X5Jz4clehm+k3LP9zh0QUvWsW0pjF6QsdQks6Y8vCEKvExMpw61r8pQaUui6ut5nO/2mtjsIjUgmEeFNMmirKhcRoyX3EkS2ZbxTdu4uPx0E8IorWTjSDhuafm02qw8zWoDvBpq1jUx+JDBv6c5Vh9QX7oe5Bzyqls8yacyj9tj3//yykPF1kMJte2VqJU/++w3XblmCU+q242/RwZs5HOSXX2eZfitRUv/KbuX77ntHL5tZMfAfYrL3tW+b1X/1BMwymKXajT6onF7nM2iBWlpC6Yf6IxGX1a3VPYujYi/5A3kEg/MzNWiXBRUhjVKfmnU0Qsa/wpKlpQxEiWdhEafXx4G4C0OlU5N5J7jFnpzaSNjuHjgwPyNpM58jcEZG3J4EZIJ0GMQGYKQfGs8v1ivjvsD4/VHDmFS55aEuMcyWWPE2rpnJj4JCnogxcqlNMOIzMJ9/HpCpJhfPAweBK+xYtu8K0QMBdX9tBXxepwLI5z81A/Svf+7TvLs+GWqF74JGLl4Q8+rHznwsuXKHEau8axia1p1PP0n/6t88q3zr90HtZF83zuzO9P51Hw19iLa+3jWSrdWApNF+6m4MxqaP6BoA85SGb+9FdztQMVIfPPJef/eiWAmHnZrF1Of/ON0oP5V/MP05ycU7ldb/KPvgqXmQCaoE7iUIzkxB+Fa2IICCXVL/raFwTeKmm5wzkDsY1bg8CfitCDMQvxY7UW+HBDkRrImYHPGwYJr57bW1huNmQW44OOYXxdLHUDnqYCxjA+/fPi1wlj/FahRdbD1kUybSby55wy+HaGx2OF9PCYMGvknBMfesQKoTRiia/mcKWqb/6Xjy+b6CU/SRz3Ev/SiEs/Sy2MGVLYxtxImVPmf+CKVv+RfepIIGly/gFnMflHKcQoYTVVZwhUMFTsrXCoRfbjjTESXxhojyHHFTK2XiQhmlwGBsBsZ7gvaM0GiUUkk/Tgr9NPzZB0A0SP2kyjDnQKTnhSVvfW4xbRKCFKgHWvMHTVl+iZYy6LxA9N4Ez8kDLHNhWbg3NzsDCWTnz4cCVVr7IVV49/+IPLtGuNy+GLCrkcssbJuOyayael4/hGte8x5QOoUTxDbUPxP9Sz6APPsd78Qwg+Hcy/Zn4rfmifln+CJmidoyMZhWQPWMgcl3+M3yULzujUEmmMCJaCdKolXpkNFHTkMxcykP9RBXEcsEf5fNEKXRbogj+SDx+mxHU3FshVTgJIRqSQqgNCevhqSUmhpjNhSIqtmp3aQ4fAr3WdEqsa+MJQnX4LMmQfP/Ro7cfOPj7r1IEG6DxfuV03l4b98/Fvaq73fuZr8mH1n3yFu1agtP7nvs+XPfvxK4DSF7lCxvRhlun4xjnvsezgHeo1/rvW+SqSxeKEgsSaDzzb1cz8873BqtNfA6eff2KxJIo6FOzh92yDj4Pk7+UfXyrr8FWpXE3+YdYqIaRUaHgXQGj3CtXiQ4iqBYShgqkF7BYEi9XXDbWvT4vxOT/HQeWKMy/Eamzx44MTtRvfDOYzb26cgMSLMxEQySyxxefrhsY3g3Tiyp1MRawMRF3wza96i4/91i3xoUUKr2YjmVPwoZ+jnHP+ZbpuOgfjnCxLPW06e+0l5f/82yeN7rsE7OM5lZnAFv4fOIZbhSZ+GX+CrFm7PvC5r89KukXQrVu/fkl6vOtTZ5Q//edPlD/710+U82b8lHcsIPMvb7dg/sW8ZvzoyDlGrKjen3+j8o9HPvNMYPbmH5Iz/7gHmHo6Z3xD9fA3ljUIs3BXgEYruLX6s4IkFNY3Eqvj+ABCBtVTRRKB6cIoqlyfc1MwdNnbWR8ZCVhx6x5F4EtuEH3LihOajvjeXuCLEFoYhe8srjofd9h4FKBkv/fadPcDpcKY4GRdyVk1WgFrHwLU1+Ij1kXtY/FTXiVdzP7qG24p7/zkVxbDsiTaBx96wJI/UPinD32+bLdmTfmZF5y6JF0mMTv2NTiM/6133F3+7J0fK/fce98kliX1ffGstUoCVy9JxtbG/OVzLuhUPukhh3f1eSuMWczXkOAvd5Ckcn6wqzPNFDCQdshkvfzDRyld/mFCew4jIOY/K0xyFPKY/p6zwdDhSWrIAJi6Xk6APqLBb+E0pwTt6sVQL12lIMr73jgSCnrq2IlKyP48gT0SokM1pxnLpEn/rluTjsaNgUUbVBLi6wHsfRzYtk4Ultrhi0Z18ElgxkAJXnJkva7Q4fOOkE8aD31EBynM5k58QNTW4Wdihafi02SuFt82iGjO8jfv+8ycnItn22+vBygBLp6vz/F37zutfPT0s8rxuiF6JQpjcIO+0vWJr5xd3vr+z5ZbVvj3iP+zJb/+mK29dLb7/Pp8Q8eaE/35H5NTk0bJKWZbLmpEWfMPMy5WJjEnffapxMMCKvJPoLT5B/o2/5gCgAn5h+5IgMxoHQFspTimye0KPYCtOauw7CMxuB0INdZMEN3NFs5cm3UJhndysehljI46Tj67/DGo2GGQRTKSf+RAJ9losZ3+zi76oXfaIEpV41aYLsHhfAG3+LYl9amwISqFgYcCFHVUfFrd7uRLvaMK2jm2ftecg28eluW8UfpK/dg4r5Uor/y9vy3f1n1z/inUlQC4X+aQB2678+6h48UeeA5pKjijaK6RC71wUgfxPTT/mTLMvaDu5m6bfwZnYaGJfwESWToka/gRgxwsKEgdn39YyDgLBW9MX811l9hLWU9qmaD2SFjQeXmUeU8WdOBpDTvzwaPE6XNmFJY09blmLwWd2d2OowxfuVM04NHOlmt6NMRlBjFKPSDjuoMIOegkUHOvyNCFI2kyAZ+EaBHQIYptDx/2BfiW2RCad/NtHvLAg8qkpzRfcvUNm0+5RSBzrfH+5LcIh60w6fFHTn4oxba6JDJu/sVMbOafkkrMmJhzvqQFtxvzmj4TXMfkHy906vznmNkdiSkx1eKzNZDgMYX7+vmHdQskTkquV2VqFpJwMmxNByY3qEU5k0cewSDgKKpI35CNIWiulwi5IGoDnBAD2/iQIzz+q/VqAxk67WUUNcSDjlaINZP05S9Kg88pMO2JzzoZ/CjQh+0hGTr/L8D3BVXjimUMPu1Rukpt2Gz7n3r+k8uzHnvCWPx5n84yVuD9HVuMB570yGPKz734qWUlvp1z/JGTH0u2Lb9mp8kUmaM3/zxRmCPN/POUga7Ocfooo/KP+kS/YP53006VKfnHApQzlACTKzKJDgGuiYU+ZWDtAHPJHfV6OhwypKh1RjkRdeS+fOkmlr6rV0szJ6sqKPaRRAd8VSbIFpsCgy5UicebUkcGjmKfiTDEuoWTYK4DGp+LhcZnBUlJwlrXYT0djr7x+Avsb/Etb/NvsO7RDzty8ytyvwab1APPftzx5bf1HMCXPu3R5a2/9aoybcW2WOXWr3eGGcu27bbxlUjij291tfOPOdzlkzr/puQfruW7IDDLgvmX+ce7pGP5FPNfmP38I0JLjRUR67xMNUoQLCkjF6NtJyZWT6ygolmqiMcfngAQmkEdJZKOE4oaADOW6DLPmyz4Bvg0SoUhmriKkBhj8K0UvIGkGrpFKw63VnKkmoZkT8OP0+EYcNPiD1ajFggGSTV16/BV2QIK+j7ymAdOfVT9plZ1++2GPn9bEvyJD3lg+fNfeUXZfxM+Kaav8KZ6QEMft398qH7P+C/+x8vL/3zFc7Xy04zT+B++/95ue87jxp8J9OVMO75vyi03xh4x/5iH0+YfyXJT5R9HoT8l1QT2bSay3KeoUtNJIyc5SuNNfyKjnAoNGZhHXXl55/5ILHB2yY5uHZP+fDMkucIyk0G7OO5SFC16BX6lopfirVZxoWPgt/LAIlXFalDUFiX8SqQq3zEOedrWdrcExmh8NGrxhaAGP+oLmJQD/jbbrC78+tmtd9yFypu17KXHyO+gZPOIow8vZ3xncJvD5lLqOD3Q9Eef/pjy+Ec8pDzjtX9YeC7ePIXfpX3BE08sL3zKyeVw/dYw7+5fO/eC8s///qV5xC2Zh4S+7q75bFkyeAp4+qOPK7/1k89TgOe5UA1Y+Yb4PPZBB5ePfflbM8HxrZKbx3zSTqhv41Pc8aJ220kPVc2FigZnQKiqv+M/aMmpKR1FD6VzizByyaEpzHxl/sWsZeJ5/qsx8k8I83U/LUZi/tOWOccLtDb/dJLKqrVrz6uw0ldEUtbJSwoAug1HGMCxLHcfPaqriUbVUSzXaDq0+90cQDzLC6WcMLSPJBp88ONQJy4qEu2lba6w4t4/LWI1qEA56TKgQ4OMpgjRy7U4JjfHZ8AkxdS36m169A6LKj5UxhAveNgf9yWJQsfWzSAhz2OL/bmyrPgcW6YR5Afj0mJNY2u/DfBv1+9lfOeCK8u5F1xevnfJleVGPcrqdn0axwtPMun31MMSCM4D9tmjPPrYB5WHH3VY2X77NUJBPylY5avqa6/ooXrrf6jimqa0wf/WCh1Xl1//i38pn9JPc44q++zxgPJfHv+IcrUehnmTdLv51tv1ukM/jrPe15n83Ws55N777it8iX2/vXbz8/vYH6JnBj7z0ceXA/W4rE5LB8Sqcp/oz/z+xeUrStBXX4/skIt8/Ls/cvbewzbzmyCsch79sKN07+E2cfJhP64qvyrdP/nVb49SvaD7c/TUGu6zrPK5lWagu7xg3deF7nos2X7C2m+P3cqhekwUT7w+AN1Fs8Er/hz/xrFUXURz9Y23lAsvv6ZceOX15aIrri0XaU9C4ek82LTD9tv63kkSJ+N65MH76k3h6LKDnqr9/UuuLudffrVu9bmz/OD2O8V3Z7lNb6bbbrum8HsdPLOPh2Ycfdj+5SGHHVQecsQBhR9yrx8SxXjGuK4XliK4i39/emolHSB58sY8EI0Chd+lbuOf+bdhgxI7fWKhb4PuP/mHj5yu+1W/mgYv3P3L77267LPbzt38Qw/GXbtu/NHKQtVqfLZyjmeEiNEVfDuMY3jVxh/6IG+DBcMfOQZ+2tnEWJk0eYfxRRBPg+EjZicCVZgsKGkMwLA42wIcydEAHVUIatbmyAySxYRCkMQIC76ahowQFkl+qCwTbKFYyFwq/Eg5bIAYSxtkRTKxiuozZehPNUx1p689gK9eL6mxxSX21gl8HwY+KhtTdMa3/cP46Adsskm9YApfpBHqHMYXTc/+Pv7O221f+GU1XqGmNI+PmcN+GiU3PuEKksG2fi6OVtIu/W894Wn8H3qqUary5AyR2n+33X5X+fyZ3xuI7NV+RCu3n37BUyy+12WndXLtD4R2XnJ/DDCc6qMk/hpN7Ec/7MHl0ccdNSzbgYOM4LC0UDbaEOPuVb45+vPfHP+D8j/ytMeUV73wyTnWyYiKGpYQqTH2jWUWHRsHBmPPn4qOQ6VYKLgt8VGERGNKCT1wrz3KgXvvqe8tEw/witBnLj7QRscIAF8KWAzHqvBwWSZygsHgZFBpLEptpnEvBxGTdmrKjvjjvoeI/4g/GKy5SW2/Vcz415iltSJXDVC3aZcqscKcdPsUw77HLjtJTiwCwI/aejQZwiej2s204wftrJ02A/xoMyedSWQ6GsVb8w/WcoysyD+cLaol/d/H19NgoslvBeKzPGRSS8O7xmiKPm+DOhTBbUQ0vGbV1j1u8+mvveleNmpXP8pRt5bsOchdi19FpXxoahVky3Lyo0dx5SRamSTPWAwupSqpI1hpEn4soTkYjx9yg2Ycvq8ZhtAkFO4CfBH07J+IjySxBH4g58ipPWT1/U+zi/YV37o19nfjL9+x8hv3U4es2p/3pBMNlR6TlADAp0wk21PfvNwV3oas4qNP5YO+w8/rqCExqEbFH/b7DaeRA8onvvqtcs9962BcUND9uTxlm1hXfRw+/l+AT0Nt1D58OizHVjKWfgV80I2w3x0psI4/bb34N6jaQzZHwRNyEyMtrfF/8223OZnSHHQz4sPQww/cwG/jsuJffu34+z1332VnPbSWgFiIHy09+xv87FGLao39kGRTVLwN6tB19vxTfcl46RpgKkngqkq2tjOUmb0qpFF5LbuTGh6coxWdIt/LVPfwzhg9UFhhy1M1dI29OpkQrFk8eNBWAAiRkf6DjeztZrrIsQSOeDkVcdBmYsUw3szgqfiuIE9tbLzXceDrFCooA980onAyhNbUA/ujawh/NQNtsKAfhZ9ShvB556trBmDrqjcMJRlDnk6Y5H8uBdh+lMAnyMVgoQJMcx5WBfAhK/vV3BKkP5IC9B/8wjdEPLo8Rqec++m5f4xvCM3xF347/hXfZAvwxaq2Pr4RR8SfExbKj7A/kiDeltWy/0OfH687p8uchiMqfIK9sjvtDyEoRr/2Wj0wPh0+8adOunl1gnzKEvjRljGZtGCZ02MiNh8HJdJq/Ks5rmUhHPyMP8e6mqr9WOu2jH9rhEzpd+5FV5af+9//6KdlH6jLI4fodP2Q/fXad69y8L57lGP1pGeSkrFs2gAfiKH5x0qsmX8VnzAD/6bbbi9rJ3xN8IiD9g478BY26WVcdAUr8RfEP+2m16bmHwD1X9MD3SE04g+Bw/HHWWaMFX2d/w0sVu0RWeO/+ygOJ7KkJjEwBqG0lo+eiSHQCaHrQ5WY/NbZsuMBpDgKfhSH3UaFQG1jEJDFtynwM8QOxg4fLcXrY1HEoeVRJ/gxsnbYSKSInslsfHqFD71lASS8uuLgxmx/myOUM74oevbjD/DDfuwJhStiKiZVHByS5etgFbPBR4btECHd1X5spKzW1cbF+h9bsA0JvEj/9m6NFvwPiSEiqMN+oatt4P9SLrr8Ol1/vBxVRpYXPeVRFcR7QyiBjMK3/8Fs8B1TkGO/Dhykdi3eCH/gZXg9hlKar0YN+T+MNKb5LavoOtt15ZxJup+K7mK2L8DmT03eGF5Ykigat2V7i5/M3mFzxUcZ1ArVNgweAExDY//w+AMQ/q/jP8AnhtUJhvUZxJ9pGDjrH3t0hvbedetsIh8qXaqb23mV5vOON7z2JeVxxx9p/4ONB2r8B161nziJ+hA+cBnPH/z8WWXdhNtgjjpkf/uj0odzJIB5xJhVC2SaaTjG8bKFU9iB/T4KPtGEnNhX/0OLaryI/+4BzKmv+6lDYYgY/eH4Z/BpEYH+XeCJi+q0c6RCJ05Q6QIljtxVf54ysUSf0ixXG00Yt/hY3ZYV7RU/PiCxuh2++8DEYamKdxamtpRXeUFxV/ajq1uMjz3+H8J3Yst2TEJ+tb/i+zEtM+CnKwNHPujj11OtUfanyuKFjyP0JShSucb/PjVBWdFAaRuhCxMtw91q8jdxOv8HPYscuFDw7R/9gklHbfbefdfy5BMfalICtXuTAdRlgG+R2jAW/qDKezQDp45/0qct4Nfx70RiB6tb7XgPcqGzsR+RlLd95PNRGbFF91NPeuhI+x3WyOjh2z43u1MK2Crb38f3uDT+h9I+QheUZ6eEMrBfFGqmpx3/UfGH/Qxmjb9J8b+b7jqYVL7ybd0BkPE/S/xhR40/8O0TqXPvvevKR7509iSocvSh+8fQhPm41/av0pu8Rrpnv4HCxvQLwlv81v9OlMESToS45/+EUH8qkPij4i9WgBgoREBh4T0tQxXpatDwhUYiiODljSeI1aeRpJUmbwwckdq1u4ujUMpPZoFexQ428wC/0tEf7w70YUniB1DopraK43dE4XNyVz9y4Z2FwQyqcfjRztb2d7OuwfdIDvB9GoZv0n4cPg++g79nP/7PprDRejX202llB/hu8oaO6n/oQlbYr2MV/F/H+DsXXlY+NiGof+jUk8saT0bNgOr/qlxjf6iEjsP4HaksoofSjr9liij40/+N/evXbSyXXnV9+d6lV+mHhK4qfHvltjvv8qfjN9x8e7n0mutD6Igtp+0f+uI39cHSkWV/fZJcnVrxiakafy2+VxIOcgmt8a+Y4DHv2FC73Cdf1/gLI0TBeRZ0+Yo6VOEB377BqTb9+DSqIdvSqqdwOfK01x9J0CuzAFILSXK9P0m2sDGbL59zfnmNPoHeUZ8+U6r91MG3ONVBbeOE/hb/r/Sgjh/ow7JxZQf9LOqJepIMEYcHbEUz/7JlgI/dI/AXxL9VlLT01UT/G3Wc/0Pzar+vAcZpSe2Qm9MfuBaFLcrLhQhgdLbe7LGQZFE1CovVLzlOIl0a0rtw5QqbxakCGLSuyTGBT49FS4bDyxAtvujglsw4kQ53805FO0fhRJ0WevJKng2jF/yqy2R8tOjwbVXoafskx8HjIBzgI5+jbZgwqsUqIfAjYCfj18FPTYURk5TkKkR1RAAAQABJREFUapsBwGEqrf8rDhqGfqKxz01q/7enILR+83sXlde98e06pRl9Dxs3+L74aY/FGCf3it95jwbZGdoETovfvA0N4UvBLNI1x5+GOv7cMvLZr59bPqkPZr753QvHfsBRpYzbn3vRFeXcv7vC3UdpZXLEQfuVy6/R6WH6D13DiamQ2n/0GY8tz9XtPqxiCRPGkmtS9r/b8K9E6IX/V/FoIT5BptgR6sUn2nX2G080HjB1SzAyoKDN3dogpQ4ZophD65VMtev5fxD/ZMU9H7BTeaDuh7xYbxSjyg233F7+8J8+VH7/Z3/YWAviX0zoU/1vfXKO1Pj/2/d9tnz49Mmrv1NOOMq/DQ0P8b9hoz75tTBswYehXYvP+HdXbUQbfhO9SQf5p41/xNAf7uzlH/sW/0QaDjkaQuOH39L53AYT060OKR89xwgw6dAgEpiX62hZj1MqEKFwhWHfWRkauokN1GlYVmrCGovvd1zxKjJski+Oqq4mnBlTTxWUBcKbmP7xzpbtpHwVYH2qnCzUHeip2Vj77QxkpT9CXLqqjx80I/FTHfRF5DYkZ9hbfDVhhyHxN2PkmQFoHquK/ZP8D/5V199Sdtlp+7LbzvqxJeOE/Xffc1/5uO6Z+6N/+uDE5+o9S98e4JFZQ/hC7fyf9gxSMzoKiK0DoxLQHnVqtlmVODXH+hizs79/SXnrB04rX/72eWXa160Qs5hyvh7yyWtaebtOqUmA+L8msGH7ZQl9jf9jJLAb68bYz5gnhYWLFOrgiJ7R8SeijP+IP/GIyfiGkvck+3HHHzU2AUpC4RmHf/T2j5Sf1e1Aez5gF+mipYMEBb4IJGsU/s233lne8dEvlQ9+8SzEjC08XJev3iEIqUPj382/iBTsx7/9/MM6C73wCv1MMMJokv9xREgNPhuCFhl/1Vc1/hELBPLX0BjFzX6n4R3F4O7LdkmJZaMUo10EkdkjRFZbQ2YukrUjWebbWaw6aAxn2yjVGcUWv75TiFnt6SgcgTi9eOQNNPBslDLxDZYwfrXfoWkTIcqbAUj1W1ekoAEbZLsW+NFIjwl4Rx+Ljz6I4nqKRybwuTE+bEG5MfhSbiR+BdZ+NY+DFr/fda0yhkRBbNV7g+2nPfy/TdrPcfX/7Xpw6Itf/2ZfIN9N92XxjQluor5FN9eer9+kvePue1Ly6B2T41UvfErIAynxB/bDNxh//Gxi9Oa6F3v8j9Z0cagXgVntCJ+V8o3vXlz+5j2f1Lc5LjTd5txcqB8S/6ZuzD5RXyFkxU4sUKr91Ouz6Dr79R33OOsd+N/xz0iKkSh2fCNrhP3hGW3lN+iH4k88Dmdtqt8CP2SFfzeUZ+hmbR6my32F48rHv/LtcppW1s9+7PHlJU89WZ8Q75Vjk2PncdLKTQAXX319ed9nv1E+9bVzZ/rGzs+84Enl8AP2cgh08092t/MvFhuxQKg6hraDAOED0UH8q73nf3wT8x8JNb7Czxzb24jLxRwtoVR4uY0/nwI3YsSuwgDhW0WtL4R60GhuHAtNJ5f2wUQNfnUiJIcMUg5lmxRDLj3Rz87ZOmmd7tXmwU4M0zvCLEmdrISibhIIaqlA8bYhOchS6eGHU9QzAd9i3S8ZeV3H0hI/glsievhc8M23rQ6/qtXZX1Vu8FUFSKz4VwS8kTT+t8mmSfvNEEFGswv8Go+dd9rOt8XQxjcKvqXn6S2mcOPzAw/adwgffseFQtT6jcDndC2C0O+Anf3hf9njd1IYN5bb77q7vPHtHy7v47dFtqDyvtPOKCcpAcYHASgmnzbxz5tfG/8xyXGV7KIvAtZxIYvtg4gzHWT8W6aE8O2LcfFvMeL2NJ8Sf0cctE950ZNPKu/5zORH+fNJ8Ye0muPFk2K4Trqvvvmy8w7b+0Gz1918a+H3RSZ90otH2nLSMYeXF3KvJUbKfk905p8MGLKf+b9e9tAIbXgm7Kt1/JfxPyr/LIg/yVow/wQw5NOEi2uvYkBHoa6pOtR7kji2WgwMgvVO4KydIAyFqiqxhZbCHtt8nIPKTasRM7GiYS6HcO1dlXMMBm/Ig6ALJprkCPqsi1ddZozJF0KsSopJRcSIAw2IkFxReWB0TJMKlhhfihsjW/0bBqIJ++NaBvKjXTX9e/KHkNH4MjzezSGq9sM7Al9Ntp8ZFeItH1KWGsP+r+rTafKgVb31P47n9JrAvkpfL1ts4VfXXvey5ywYf1wayAN8ZEttXfMhOlTUxaTu2495Dgj6RcR3k3/nr9/lr6fBtiUVVkk36n63PXRTL/4nZzsurbk0DWPCXh1id+v/gf301PijRizbS5bUxn9tbePfX00zP/iKEsdwyJHgALY/aSv6ps6Ty5e+ff7MPiUZXqGH2PKat/C8yde//Dl2iXM0QdKNf2u/6qPiX8CD+YedsoVYwi7FP3a5rg0RxjE1Svgs9qP9D9XA/238wcvYgpaDEuI8GeFjEqcirseQ0ePSvSHpKNRhKxlS1Aq7jnjkwJJqY6GPYsMR9OYVTcWnyfhYJllcLrOEpB3ClxDedR1coYJUpoKMcBpudjJp8D1JkT4Cv7M/8UOONMhM3uGLl7ichB+ODsusF7ZhljZibfAjGLIr7IeQsRBlHXj6O3zVLctbaOISBquGeZ6Qgs9/99Uv8cXsdvwj+QVSiw9NBhJa2ZiJ4y+qD+mm61f/4d/PPFHB25TFq6TPfaPzP1Yv8D8Dl6X1P4NZ7We8+vE/efx17sASmsKYM/968edhppsFdhYii/jbacftylt+9RX+vnTtW8n9iVr5/e2vvaLspUsrXvWia4SA519nv5UYHf904S8zalvnf2c/fYuI/9b/6NL3P7KYsIj1TdTOsh7M0J6P+sPJUsXtbDSptOXcPJSVTiInKKIgjmytvZiYEHYIA4i4lGNetRkAReDHOPfTjvwBfoiHJpDAD2LRakZinAus/oCEiqWnLoFvoy1bfRPw6ZoVH1tqUsRsn5aDKiE+ZKu6AzVtDR5o5LwF9k/2P7L6/ncu7iwe+N/4AuPhAYspjNuv/+Tzy0nHHiG2wfj7uqhaFouPzowdw0SVMfv/PvbF8tt/9S5fZ1qMbtNoEb+P7vvjQQPLUd6nU0lWYDJAr4Xx7/iLAFU/6KzWmRQxudr4Z0WEnDr+ps/xh3Na/PtNzQg4MhOjGIfin8sy+sMHb3n9K8qjPIZiWoHC2d0rn/uE8sevfbFuwdGTX2xExp/wfMhWgz4q/k1R54T2w/ZjI0pH/DluRvh/Uv4xfjg78Pv+p09Fp8AxWbuVE6AQgyqtgi5oYGEYraz6SUlxguqhVT3o4hqP2jyfxcE+LLIAywghbkfOoDvxYeEjIYFyShArDBoD36cJkuvTArU5MVZ8K62L8+J32FqPMBgo8J2s7VnhqSXsp9bgo+MQfnDSHPjik5FIcGIYgW8zR9g/wA8/2kcKhIrvBCnmcf4PXyd92k+b/cT5GjYJdzErQK4H/f5rXlqe9ZjjpZ5kJL4/qQtXSGr4H8fgPvuhwQcZ3nRtxorawpDyjo98sfzx2z4E1bIWdP+D10p3Pf2aCffVc84rb//YF8qXv3Xe3DhX6tIB98+doh9ix656b6DH32O90P/V/up/OUg/wKW4kk4udqCO1VDfiCP+RCAf1fGHz85LH8eCAuZott8ZHw0ymP34210fev3J615avnjmeeUv3/2pcs2NPzDvUjfofOIxh5Uff+Yp5WFHHWSduTbax8d+5h++iti2Z2h28UdnDhJiVnbk9ULbzzyAzu2QR15BQjZrH/PG9GrnIVjRxoGdNpx/PCdCQAwFnHwKDJt1c5ZQnYGJetWWdzLo8DQXJeNisI79j0pAi4cqsqQ4juKQYtuGVmf0a+BwnIjCD/AjR+q5oXLrUH+cNlim8RGqfvTCU+DxB0vig0u/jx1bQUOzNbMcHI1cWtP+Hn4EKaqBg0gTqw5+tJM8wW/tR6Lx2YM/zf6Kj7OQZWMwSAU72LmKna4Z0+Oinj4+HFDNsgJkcp168rH+xPehRxwYjIFmn1Nt7a/R4fZKV+1XJy6q+FLB489k+Po5F5Y3vuPDNM1U9tMDTq/VY6UmFcbnqdL9p3/oqeUhh2tCqhC+jzvhweWxSlwX6LaXX3zj28rl1944SczYvvd8+qvlFMlq7a/+t+ky1Mms2o/t6SD8T2FI/bVDzyMdZ6AOxX8d/178mV+yja+DmH8IZVDquCwc/+BbXZ6oR2w9/vgHlzO+d2H5+FfOKV/SG8K4B17AM64crseZPUPPG3yaXntrxWfbKr507sef5WTcOv7rHFFHTKGI427+j7TfKBg91v+D+JdgyAm8xIo+HXr+5d74ScjcX7v2+zpySrBPrVxs3BoTnvRmMiki6rDAWLZRbUwi7brS0jClvTLRPsZNxhMkKihp54mfPgt1T+IgF0VFF8+by05IMTYZXKVOJeWgA4eZUlynxcNlsGCnzSzaxPU9tWfxcwgTP2wKpOiWXmmIYSsuSEnm9tQDHtsvnnrq0rcfmywGGtXwPz73j6XTR2cW+9wAFU4HHDeFw7V6Lt0Z+s3XtZdcVa7XJ3z84hcXrg/Ul+QP1ocdp550bDn0gH268Q8I3pmFl/h1/FsAZNfxNyzK9wot+P8aPYfvR3/tzWMfstmycUr1m6/6YX1yfUf5g7e+r+0aqh992IHlTb/8cl3v2ttmo3dNFJXwDtl66n/7/Yn3OlbaUXti7kNvfr0eb6WHKcgY/F8xsA37/YEH9UZAS4P9deBq/LMCcrO4avzFasDN0QeY/R/xb/oWhPjIY+uiOvHEfxcHIqjxD/99+irbBXo2Ic8bvEC3+3BL1B133eNP4+/Tcx1333VHxcauZW/FBzHCVwkP3Gf3csSB8nHGQrWtAnFc8e0jZzXQQo312e9j6cb8i6gIfT0noWn01qGoBvHvOzDwNTQqHaaBA4cHcbSl0lT7fSwSawuYeHUbDPBI1EtJKYCjgab6budEKEkMuOm1rc62Y2iN0a0ECEnnwxHGuNFgakMHOdXyDGYyY3jy6VDP60qlhNfDtyy6LUByvNex7LAzRRALYwxTLZ/cguaURB7gk5RTHqKg6uPjo4CpYKJzVRuB2hdRFXfgc5JsfIxSqcmv2u9EZjCRsbch9m74X41+KEBjP4m3+h+ZDKpzsfndQLP4VpWjDz1QL31BXfU4YXJXt1mArx5UsKj0P7w+E8A2cw7GPw5xjDh6+BF8q8pvvuWdMyW/w5WI3/I/X+Wk9uZ//min46jKj+gbGyQ/ShfU1i71UPvHvnz23MkPudwP9/7PnFFe85JnOJhjrOkZ2F8TwyT70bCehYW2xHPEi/2JylRyn9Wh+HNfWGp8tCBg2vgzTQ4F3UPxr/jj2YvHHL6/X9CGuySjq1ceq0Lk5rVa9E0dEZxREDrlcU66hfNP1jD/avyLyXjCrPPfrHaEhWvj6B7EP839+LdCQd+Nf2NHskhTBAu/kw+RinY6MWGvnuxk52pqaFKCHwZtqFEP9To2tyDQhahXnQmDAynmq/0dYUgJDBNZYOBTTRQmLjMy/ofwa5sBEQRu4mOxZanRjp6CD00nT/a3+JYzhA+ISrYtDb8TYn3ts8b/9enXgTW7/0m8ff+HHekI7agtbfylD35DUoolUKkz/lw34ynNX5/hBueT9YTrd77hdbqZVqtRiWC1OqnwZGjbY6LA93GD/4HPTr4nbpL82veBz31T30rhqcj8z+Z/07XxLz8wya1fJgqchMt4uYNOY9C4MvHnoQpEQFYEPz5ZRXz4CsxZ5l84R3yUJv7FnH7DPVHPzNCwxPibtxn/afGvvNINQWRYsJHi0zRSQJTYe6pYNw+kGmt/knnHU4bRjOseFJSNmrnUILXCK9o1EqQ4R341+ByHTeBLJzXgUJa0tdTkBW7F58Kq6VMmSpljGfAtq8G3Hpg3F37a0di/WP9HEgpvVPv7/o9Vo2jiKzXWlVuLwuO0Z81jw2n6YPw9XvIeJtr/lY2GXgHftxdJ9t333lfe9I7pH3ocp9+Z/bvffHXZVU81sTc0/nfry/uTyiVX3RC0PaLVugcdRc+74urynQsv7/Uu/vDGH9xWPvsNnjYd9iPcZkvRHLkhoeP8D5/pO/9Lzpzxb1nLFn+pfhN/nHHU8Ufndv7ZudiS+F3s4RS9qv3zzL/OkQ0+beHnhfG3NP/7DC9zJJKodhJV0T9DncOtTgZQf3X0RT/oc7c2YnOCUZ/oEDeYRincVyWpS5Z/0t1V4xMP9iPONXmsIg2pHpb04COTSRYf0Ii/KRuCoBvAAb4SIjJnxbfMpeHjhBbfp6AT8MNmgMN+uPmLgiS1+1SCPX6ofaLI6oaZ/S8UaCn4ZUjeAN+3dpgo8Ov48+nmKHzdgm1dGH9ueZl2IzZJ702/+BNl2+3Ehx4uG/U7HrruNqF8Qxf2B7qJsLGf2Pjg55a++qvw79Y3QwDA/9X+1l9OAg0+uiw2/u1P2Y8YLj2Fb5c3/hYV/x6LpeEjoo3/afjt+FOPCNMWZ1rSaP+rk26XxcS/wqR6XLxUrSFyPNSx94SlTUWjjy4o1uQoOvzPxv1EiZoo9YMC6jT5uOtTJWyLt5mKrz1/GXJmNFlHXvEDD4IQCU8C8bbl4hbVxCO56J7E0qUTuAAf1haf0/ABeci0jgk4D75XYPDzkoBYkYEc9nu/WP+LN647IocSuoY12jJAmK0d9rk78WcdfxLPqPGvMnlj2qCHZr7z49N/pY3bVw726SyxFV5EQS6+TypfPPP75Sr9QFN8cCU+s0bMrLtvQ/nwF86cxL6ovm9896J4yOgs8S9FsD/0AQbn4m9/lNT4P+2lmxfxWu3X3rHlbdhmMlWDPOKfA3wOGOaH/30Y8uhKfPaLif9Z8E3T4KNHHi4e3wawCTvCIm3niP9R/rf9li0NDcM8UcWTIJ3kDztcx4y6OsBxqKXCAPmfNIIUDtiLQN5nckGKo7slsmgqv7lg8UiJUnUvaMyPGKQiob5UVb3y1wCBxvgGs0C30EoTm3Cgua1PNPOInmH8sEMMMC4KP3AiE+idkmW7/+bEF1vf/5Gsevajv3FUSW9ZeXzPy3KG/V9XjfTGxWzs1fhKRGf/jPiW0eDX8e8egJr4p33tO7r/bPJtLC940kn6xbXjxIHWKnoHIFHwesgRh0TbmO2depjD//rbf5MN8ga2NPZ/7sxz/b3WMaxzNb+HVWDGP74LvzEYjAP+HPZ/BYEu4jdHjVNN0S7wPy5QO1SWV30CEk201impNuPT7ncijusfhGpmcF0Fv9aXM/4lc078+FqXlZSIHD8ri8D6qsYO7K/+T0+KVjqM8f/C/LPQ/4yiEgKA4SDehexYH1enhUoMzqCEMFNnuyeWWPwpuPYOSiTrNAv/BzfGklrVoP8hfI6FH++THESBz7yDjWT28NWHHzhFjk/hFQxVL+HzFzGg02DRrjQ+trX4vCNNxcfcFfA/11xb/+NMP5sRh6lex9/6TsFPl0rRYf/D2x//f/3El7FoYnnlC07t8E3Y4D9KDzHl5ywnFW50fm/9oEPmOAa0f/8KPFzhI188s/lEedh+dOzbX+N/pP8JkJ7/aVqu+F9M/HFTNeNZ8X3LlQ+wilghsaoMNlPn32Lwa/wBscni3/bGzdBhF+AEsYz0O4ffanSg/7hvRwPOgPGiUf/BSHvU44GnOCx8GR3qjJmPbe5AfrLUGKCHrDTAl3BCjH/44LAY46sBDL3oGeDHhx7dJM3+Dp9jMYV9MagZg5GsNiF+tR8LrKYrM/gfuvRLMLb2I5VnDGKjSjhMJkf7wP/u7HDH4ceqqj/+wWvm9K/fRVVvx/8GPU2EHyqfVB6rG3SPOvSATo9+/LGifs7jecLI5PJGPejzwiuvddxBecPNP/ANv5O5Br176n63WQo/dP+Jr/BDGzIW29P+QfyFn/vxP8r/UMJe40/VTRb/AA/h1wmzGeJ/yH70sm5VOx3of6n5Z5L/c41p92u+6LuMroKKEkwuvdizJUH6fJVjkXhGmQotrTzscLq4gsRowc9+ceFddYytvoc+sFwzi6ex8enzkXWAwlI7fDUk/hC2+zcj/gz2Y0st+B+/2jlj/B+zfHH+rz7u/A9K+r/DVuc0fCeo3vh75YewZvyhO/2s73uVUOWP2r/ieU8SqXDra4T9P/m8J5ad9JimSYVHar3m//2HcsOtt8kuffihX4jj/r1Zy2t1jx8/Tj5LefdpPLZrtP9rBh6KwYhUi5ZqqCdveTNT/Nc5sVXG/xLnn/28Evmn8T/ZwZOBHcMa1yaijQRFqumCXBR5h4uDm8FksH06OcgzMDUFqZG8/HZHj94ynfl7McpS3MEDbsoO5XRAWzQblFNd44vBXcL39yNr9NHojlgVuhlQyibCx29khmq/1RmFnx32v/vRUfbwglty2HM0n//jokLnf8kZ8v8IfN/G0sfX8az4Xzxr/A+sY+K+egbdEx/+EKo5Tuw1iPgMfcDWa989dy8//6PPgmpiuer6m8p//6N/LPfo1pn311PiiRzR+WT9YNIPPeXk8qRHpi5TeL6rR+zzjRpfgkFH0U+P//H+d4gkpk9FW/tpb87EfMhGoFtD/Hscm/jv4m/c/BODZ2gz/kuJf7/RSCKfYyMXsVEG8R8JsCYekRjbWojBXHFNLd7iCUopKfr4cFwT0kHgTQpHghjZxSbBacDAmMqudaM/MNxUFR8R5oi9BbmNoIuMG5+aikvJNCDZjsd34IhiS8DvPvJN/3PK2dofR33/y7rG/3G6K670WXihZ78GMkfW3vSPi1Or/p80/qLzYhQHS6xIO3zY++OPDfxeM4+0n1QecczhYo7wQ2ioH1qG3bLEjRvLy57zxHKkfmpxWjnngsvKS/R1u1m/93vKCUfrgQE/Lhu28Xehp8mv/f/26TPkTxYGC+3v+99vXo3/GWD4BvGnAx95R3faTSuFGRP7rPhoq4t/x1rcxlYt7uKv2i/LhuzP8R8XfziijT9DWIIYLSg92Pjf+UfN1f+KQFA0QUyreg3GiD6rRP6M0MxBUV/8GcX8HqjAMw/zJWQHmLO/QPhAxO90dCc2+5gC4KsZZVp8y6UtJcrqih+LOjGlThYLYeKH5siFBgHT8VGhxQ/dGnzrYVdarLWaB982gja7/8M/A/939uMR6RVFldb/EKX9A/9jT2DPgt/dbwdL2upR49hKqUI0qlx13c3lVn3HdFJ5+IMfOBHfCx8LWFW21VX5N/z3Hyvb62tc08olY34UqM/Ht07+9H+8XE9EjjfSx+qBBztuv12fbOQx1wH5Vbq+/Uvyf/Wh3GiXemyAZ+bRwnjVPvbLEH+Wi2xb4j1N8+GHThKiIp3tjNAR/W3O1Pkn1hH4bf6xchl/zOfh+I/4s6NmjH+NfjKFJB1ifhVMn1YAdnzS5U4d8T06Kpah90R7DqOzyTuyvhyCDGH4t0NsQL77V3x4qKf8UIeDlJcdyEmShfjugV4aJBG7wFfrIvBDANwL8dXoEvZShc5rAu0Xgd86apn8bz9XlaxVz//67YpIYNI58X2qvkz4CL3gimvRYGI54ejDO3wTjsCPT1Ej/h6qW2L+n//2IxNlztp50kMfVP789a9UQuW5gYxdKdvrcVqP04cys5S7dJr9kdPPWhh/9mfGS4iV9On+H2CKKfnCHRwsPv4so8OXBM4smHMSuhzzr+rbxj8xVM9YrHGDP/v8k+QR9i9r/unFv7NQrMjIsx5BO8u3bfhYGimb5zDKiXGMovGOJx6d8lC6GK5WIFGN2ITk2Nf3s8Aa8A3waSMPByVH1BsMgBv8SjfAj3d1o1oONWyIfeiyOPz6CacxjC9UBGLZAvsXi4+ggf0E63L5Hw3jGiIIUhWl7ZPW/mF8zkyn4ddrhKPsv/DyyQmQXw877kGHWC8nX59O6oeoUMz6Dux3EpTOjP8Ln3SyT4dNNMeG2zle/xPPK3//2z+r378YrPZq/D/okP1mlspvmIwffweGZGX8CxfLxvsf2MH4c7SlxX9//k0af1Kh4wKr9Y83Fj//GHO8RrwuMf9M8D+aOuHh8XrthYCoSrtfiqAKWyulO7NJBAySmDV2esHgHVTQwZDtOu6Kqgx1FPaiDWLxuKK22IeUWocyexKfBl9HGIkvvopfMyOg4lkOfES1+J7IgsQ/Yf8s+Jay8v53gpZmuFL2R2AFNlt/+2KJ4+9vY6T9F+uWlEnlAP1AOQ8wraXi10fBT4q/X3vF8wu/cDdP+ZkXPbX8+LOfEI8WawRUfB79NGu5UKvcs753Mc6bHv9T/Q8q0c4AUWI/Lv75rm28EYtrLL5krGD8bzr8iFeFbc4rAniR+WeC/3mvt7v5uB1nAuRJrB7un6GXRGcq9XdDRIX0ycJMvNDAG595wiseGlXgilq0dwPL4FlIYuoQOnQhsAb4boUo8OmGjuPEhxGqwCcF0V/30acm67Ui+MjWa3H4aBQ+XVH/py/tI/vY3gN6RfD5UfNJJRIYg7cQn0FdEH+pJT/6/Zo3vNW/cDdJ/qg+fuD9x551Sm/8h/H31HPwFlPercdk9eOfOYRZQ/E/xf+hBfMvYmirjP9lmH84zvOWLXXNX7xJGrFX07f2F06eNf9M8L9+GD0+5fOyVR+3eGkLAqAkRU70q2IccyCB9OvfVQh412YhlilHgcGAomG2OCK69AhCBA/vZsjUy8kMGRzSYhlgRALFEeRGgCCh6gobMaFWCOWYJta0Id8XZQUw4BQByTPfTe1qjkMUuw4fwWBV/C7I1WbCZJqObxQxWXPhSxvh8ymXr6Dg/1DdJJEUAwMOe9OKpH10oai4q/85slLpf7r9fjLG/8YXfzf+I/CJCbuG8e/hi9F4FR9v84DNSWXXnXdQtwRJaGs/jhhl/22S95Z3fbz8y7+frp9q1GOp5ihP1G0u/u0K82KESg9/L/1Y+GLKZ/TLcTf9+B36kXF+dH4Q/4zyUPwLro0/fOTS4DNm4+J/VPwxEJaS/udgOP7UPxT/QhyKfx0zqBn/C/CR5xiCj/iSVWpj/MfGv0hDaARRnFOip2yTfxTp1EQjIZQe/tD4q3uAnxzYDGsGiaWk/dX/3OUhgsb/dbWoNtuv7gZfz/sMlXwdCxr6XTiIid81RpN6gyo5Q5y8g4GVNgYjDRW578ZmElbZ7O3RZMEyupPFuxa/iqoiYEeGCsiWZY9G2zj8EJOcWwD+5vB/HTd8thL4d05JgLvtHKewfn/UKHo0OE1RpY4pNcbqPad9tTzn5/+wvP0jn587+RERR+qBsApCB8c4+/fafXEJ0L8cp5uuHVNd/CeGdxFtGNXG/2h80cKTLCGzmX9VVIhPO7wTC7wQkFGibC3xb9VRuc7/1N+7dv7TINvDrnBC9WP4avb8U/nwmRYV6VmWbyp+96LJDk1S+ZXVByWoTaB6BC3rLLhZRThDq8d0IdJMrjbHUHjVYanaJH7N7mGobfa4ulv84afA9yOw1VYNYm/9q54Nnqumjc4tBz88Wu1fMf/jgHzhwzi9iBW6ejr/Lwf+HXffbZHjNn7mX8ZXR9OLv/Ub1pff+Mt3lt/Rr8fxI91LLf+qp9JcoZul8cE4+2f9Slyry/u46Vr+DNdOiP8Z/f+fL/7Tm3X+e4DUhr+08W458s8Y/9e8pnwnCiZGHU0GNS8eVp3oCo3YQVx54r2HhGiB1lq0kR8t1xsFPSIomBYP7KRF066TpWP42Tmb6iBgAsSya6rLDtEihYRId4oKeh0HqAVGVU1bDj4KYmvYMtH/8qcN9A6jK0+YOtH/+BL/4yisF299YKpbOlnQqcXkCRgw4Uf6VCaN/wadOk0qvuEbfIFwakVp7b/73nvLz//RPyzr8/z4Hu8vv+ltesjqfaCNtH+7babfZ2hlmw3POuSmbzyF/+2e9NFQ/E/0/3/m+Gf8x9k/X/zFIEis2D0UhtBmRPxHAlQweoku6jp25vEyLBg95nSikwrzpSPGAB96WniiWE6zjCPh+KkYMKtqesuK9kn47hMbXyEWlIt3CKGkPG5z8CEqZzs7dB3gRyf9vuYCJTdHsyIxHRwBw7UOaiuLD8Rs/rcey+L/HK+UNQ3fK32cgjtmwJ/63V3dRIyo8L8qjf236QbqV/3u35TPf5MnME8vfJuDb7bMUtZeenX5/b9/r4BH2/+DOybfvD0Og8dk2R5vRdXFX+ql3SD+1L8Af3PGn5TbrPE/HR9/ueDOGeJvMf6PBMiANBiMYHQELgHq/sgkMcxJ7z4QVbz1Bk2peD2TtXoEpeyAhJeKJ3aIyKYI0OglXkSofu9VDbZkQDcjmMQrCnpoSwp1VD2iB7nLjY9kvxJrMfg4d3P6f7nxd95x8sMLblWiaf1f8W+45dbyst/8i3LW2osZoonFT5H+pZeXk489Ug8+wPOzFR5p9U49pmsU/i23zZcAv3T2Wj/30ONvXYhQH+W2PQo9W/z/CPGPVbZ4jvifZv9K5h/lOSWHJn42eNUTKYVhjPSi46D06MXQuopuejXp0tmJhANnBIKbkFVnOfUOVNL0X2kqPtJp69LbAvzgwHmRrsMIPjGmhzeKemd63GwrWSuJn/bMg9+5Ar2X2/8SXn1bb+a2X8NdQlye8a+nsoBNS4A/uF0rwB4+/L/yp28vF+gnPKeVhx15aHnPn/xyeebjHq4HH/B0lsWVN779w+Vbay9NpoH9JOZ5CpdefC0QZjt7dPyP8/9i4x+8OqoR/4Bu5vhfUfzlyT+j/K+zRn2tWv7DpR4/v4NFPZKbrmsoWjldaRNaPesgVXbX6kKCt2yc2YkIBwUgkVhNkHUSxnR8cYCPQuBp2+FbVXW6D8mVRlieZTp2kzZLwsfOKhuR6S/vtInDOfBX1v9WC7XReMj+UHnU+PND3xTM9Q/bjBj/zv4R48/qbFLhe8L8JKQ/xJJeyHrHR79QzvjO5OcHIvOZjz2hvOP3f96/Z/zN7/GY+usnQY3s41aaX85ke7NWfbfcdnu5UY/SuuJafUgyZ/mgfjkubtGxsy1lKP4W4f8aTAP/S9yE+Pebj2MT2Bqj8uqyxr8kGyPmXzf+XfxXu1cCX5jY39nWzP8R8WfnazNk/xj/r9GbSZYwwIs5Lfe4QG3/GTRIsJ+EBc9GreG9WBEdH33wHUMmmAePPRmKZCohcatFAEFBWxgjapqjkZ6s82laOJoGSFhj+se0OFafnzKNgnrxRNltfD8TgtRmfBj0qvjQcuhND9/t7kkCnmgSdzHRACfsG/1bPwP7/TAT5ItmtfCDGULJssLBaPuNn1arPmS/yBI4nn60KP9jJm8i4X+Sl2VP8D+B0eLbghjMDr/aXPVCQ8yCjzFj/OPaG+Mf+GH0Rv+sJfTjytX6HQ+e17dav9OMrJv0Ke+fTvkNYGS96KmPKb/7cy/xWGwQ/lKe+nzjLbeVF//qm8epuOj2+stxT3uUHu+P84b8j99oDG8u9H/tqQS9+Hcs9uLf808yiT/tiL86//z+1cQfj0bM4ZUeYGj8M9zhjZIN3oHPqFIy/lUbzD/VW3zRrCJDESDYGYFCYKZ+9NOOtGgjjtw0hF8JhG85Jmbj0o+/ekZX46/aD2vnfySJcZz/fWKJdAN6j/5ykDwTyoYbOPBKr3pMBodRITzAkaRi/thjMhL8QjEqcl7YHVsOwM8jCPSq+FTVZ3ycnHTGV1/K7+MnQ9e/KHwPZoOPCg0+qLwlRRCFffPjV0/UPViT/G/0xA8d8WYfn+ByhKV/BvarVn+Jzx6vuHU/Gh+vx/iPx/dKRN3TvlPLT2V+75IrRQnmRv9y3LSfwOTp0f/rZ18cJonrjrvr05l1sIWU99bH8E+M/xH+lxvwb4yAjCH+dMSYxUZHOvBdGUPzLwig64//kuN/yfjojkUxPzAuD8fOf6xxsf+q/fYCYsRvRyXNwEdLiX9SrUs8X0xVMGjT7MbpG/X2YQdTV40+jtMstYUAs1hS8oqwXnuD2upakJlNaROTsd5LCIoXjh2+qAJC2LytWZEOP+HrDnaRQDMKX52JhwLj8Akmr3QRI2W8uIN+ufHRhZeK/Z/H1f++TaTnf2hxY/V/nEaGGNpd8N1I+9WrdtZs2N7Zr+ZZxx/5Fd8rcRpUqltpO+Lg6Q8VOOv7lxj/3nvX6ZfjTg8hY7Y7bLdtecMv/JhWp4x/4H/iy98qPJVlSyr8ctwlnJI3/o83hSb+61lR+j/GGv/XEdX4bKr4YyRz4JYbf2H8yS4mcg0UDVwXf1IjrtfHaIZPRucfKGr8UUccxXsz6iD9H5T0Nv6HRnrU+I87R2BwllGnCDplUiCJkPaYMhxEyUtFPohWE4o2lUct8CS79psi5bpNG5E42UZNp1NJbUx0c9xLhuWIwYwygqyaBfW5RlGdjM4OviH8kBxBmWJWEN/JqcF3YEvfio/qMs8b9CYxURbYD81S/Y8MOc47/J9j0uKH/wM/fIfPYywXg3/4AftOfXbf2eddbF2+df4lU7/b+1+f/fiyj76nK02qBYWnsWyJxavAUfGf/rePG/9zrNHo4p+udvwZs601/uebf8P2zxN/g/yj+VTnn/yPn/vxv9qJglUGvXI9w+Hf4TSlhsLtbGKx6FWJ+yRQiYmgjEIjq0Xt6+RCOBPIyz/okE0TtHox2vBrHzi0D+OHeGgCCfwg1rFlIUPFIhO/HlqXzYiPalPsxwavsm0GmX7Y/gX+lzPhoczq/w3rJZyVh2WjEqAhpOJH/2R8Enp//AfvQsgL/6/RQ0ZP0u0pk8o39SQVrgN+5ZzzJ5H590Be9cJTpflg/PkBpG+dd8lEvs3V+bHTzy733HdvhCPOreM/xv+MyeT4j3HbKuN/GebfgvjPGGZ8Z41/5x/8r/iNIRnEv7IaKYtkkhNEic43Sek6HYMDA9mFHdODfU1WQcH7FcHJ5IggNT945lXFjD5AJP+mJjjoHODTXvHVBaVI6ikB1H5ZgLjoq/zqA98FYNF03zQZhY9XGvwN4qZsMnzwbADWz+5/dJzm/408L0D2j/N/vB+lt0Q0Dp8L4SEDihjGdrLSZn+Bpb92/J/4iGPUO75cq98L5ictz9Pva0wqPLmZHyyq+Ow/sIjf/JgkeyX6+MbJJ79yznT/y1/YsjninzcyRqvGP1rE/M/xZO57OmhgVV2R+dfgD+JvIX4//vDZtPifln8c/+l/PjuykRne8gmOqSjqo59/O017Jw0113btI/SrYsHbkUEqkcahrkKaZBXitCm5xnOWpLoQH3X+/+rePNi+LKvrvJmpMooYFFOpFIpSipaCimKBOFVhoTJEIFAgDuEQhkLaKHY4RkCEqKUC+o9iGNqDGjYtNmg7hTNoIEQ3TkFQVpaG5VA40JTdlkIjVmb5/Xy/a+2zz37n3HvfLzNR9nv37Gmt9V3T3ufcc6d+2hh8jeCFoVcWcxwDgCYo8Z7x+Z2KLt6mEYFWLxe+leagcs1+jDAZu7SaL4P/EUmClzbCaEyi0m2dC+WLJ8UX83A7jZ/+MT/G9lw7/PG/+PWXf//O65/z/VH+EoPEn6i+S2fyP/d133xNrH5q80Mur/spr7m87qe+5vJz9Kos3wTznnd+3f2ZYDbhn/2xP/byWn11/q3yZ/Q1WXP+H/k/8/8d5B/571L5p2RNTjCeBy8+PHr93Zv/4M/5P9Y/SpUOqsB3bziWQf75e7j+B5mkXPP/9/NmwFYggKwLaWOFctZnw2Hp+E2ENkqAJb3IgDBL7zetuhjHeCjUt9JFz6wG8AGFuS1zLN39LEwWp8bKEZmtsca3FB3AkDBQoOOENuPzth1vfsgLaOyHumyDww/1j/ADteDjQ+tYrKnO8a2VjQ6Gmr6PaeGTj0R3zf/4j3ddnPnf9nsTRD4uVLKrwU+c+pU1yR/xlxA0wnY8gBdpz/icSnIC85SBQxufa/TyYR/6isurP/yVF35B7azwCYpXfuAPPpv2+Ad/wPtbh8b/29/8rfpyBP385ZXyO37NZ18+6kf80NgkOvTlSvOXfPEfrM8CX2E+mfqVehr+uW94rT918um/8cuvvmfwzf/s2y5vFt6PflV+89j+L7/u/O/8szeH//F1StVL/nG7JPGBKvk27i0XpwnEjgQeD/Jf8Xf+M2uFyAnJQjA6tQC16HPx4PvvzNX6Y6rxQYm8jLaCSOLR9jMLhr8xwBckmg2obwMFFo4US7X95HdZPeGbkoN8W1WzRgWxMN74bJWIGfkv2awEE1m+egWDVLdZILz8zjg6b/O1UGpAVEEzpw5VCG+YJE8kPIYU8YLOUPnBU41BHXy3HuAbUFPM7vBzMtMozmYG4A3fV0BMivEx+NxLAytF9gfYY0+Kj4xhv/TuV3VRDvHH/vdMdKGpMuPH3ExkeYGw2R9na8T3pSb/G9/iQq/jMb54Jd4ICz4LyQaJ9xfpxYtrBdp36lMh18rb/+07pEPyD/9/zY1PfvDFp1//99984UsKKG3/qz/8Qy9f8qs/8xrU6Rxf4f96XU1mzT51+dRP/EmntD3xf+jzwZTGx1tY4fyvxfxu2fOY/FvXH44mhoSg449POb91eSnz/wgf8Bkf3CfBtxDStIrtULvzz7fw5EywUs73n84/6Gb/j/2n/I8wv8OjnQeDFyMNElkUBtROad106IDVzIQlShOLzdqivHdYpIWv5wdhB88EA9xYwsfEh/gh8z2MCC4dCl8Vl7xmFL5lqeMrlkfik/EvFr/92PjeICLVSiL/sf6H/br/Y/+R/xPHcoTlrPjWRoPRLMf4HGfu41+0gkMK/27xoov+f/7H/6SbX1/Pr6tdK29+29sFKmDp8x268rv1e8N8GuMrv/qvXT752d99+VW/449c/rJ+vOh7/su7rPcb9CmSX/6pP/Ma3OHcZ7/+4y4fyNfll/1sgE/3T3oeclwuf/WbvuXynd/1n+vGTvlNPtn5v6Jot2EiTjOGhOL/lyH/oq4RAQHRDyuGchP+f5P1FwVjf+lH/L3dWbes6Zcq//U2mOECb5ejp4+EsGg3V6FZEp7Y4Csme55uF77lF4L+uiWUDZ25xKRTFEmNYb0bw1w7PLT+NtvCp589DXzpFALVkQqr24hHbOH7Y1zQMw9RtV8SfOux4Zf4J8QvOZP9fCTjMf6ffdH2r/73mkJRv6UfR7mjwx7fV6ELfq5M9/HnimC7YkVWCvj8ff8f8Mzls17/03r4iep//LZvu7zrXc9bw/9TXz76/PNkwu2CP/6vb/2nl9+i7xT8LP1W8D/0q8ZPXb7gjW+48A0y95b30HsQf+mn/IzyUOx/hd6S83Gvuf4qt3857hv+gWHiDZq1nob/X0T+v6T5V96Y8u/a+suXT7AOkzddO59e5PorTeSqx+X/4MPLV/Yfazz8zxVgX68yw6VzrQU31GbD4S+FAOrPXU2yj405URTZC97g1FUfcRV2tUq470rSlqz+VAJd5KmO+IqGeqiVXY+XSBpf9yV8D2uTDhmFj8YhpDeQjUI84Jzg+75h4XPpHXWDb50ktPGR+VLjn/k/emAZqG2/9Lvhf/u3uOAugyb7cau9myma+Mcl9s/xZ/kf4e8WgHjn+PNDRB/2Ia8omY+v/tN3ffflq//6N5nxSb74AMa3/etvv/yyL/7Ky5f9iT9/4Y3Xv/YzX3+3Iu+nzzW/z3v0t9ts9n/6z7j9NJgvSMCdcKVUfZJ/c/6/fPknHV5mfJ+jpvWXtYsHrq+/s/zf9pjN/07UG/l/e//REnJwWN088M24InOqe9DvCxwxlDoYR1g1xjCUbpkmy4SnXx7WTIS74SEbZNrCa3xO7gt+mWxZJhNfyBtfeAyUFtTVxd9VPKK2eCS/8Vm4tjcCQ9/4qvl7LP74DCX23cBHOfDtP3TANvo+s9Y4s05YqFV4Wl+07f822Gyl87H/uaGNzRJg/0/2TfiG8dMviCZ8AwYfH8742D3LbHx+bPx3fv4bbz5lBPOs/KE//Vcuf1cvmNz7o+dHcrD7T/6lv3P5jN/0FZdnf+//fERyOPb//L/vvPy2r/zf/eKHCRyjy+UT9Sr3D9Yrw9fK277t2y9//y3/XCT4Cl+STcRYte+/Jt6OH/6f8/8g/3C4hos8MsmSx+T/dk9QeC4CBfsOfJPt8J0dd+AXlEDm9cfobv3ZORwot/If+yvlUAzPmjU53fnHTIxLDcmc/888+wXPfomV8PbrWalZVwVdh8s+8sH9vJKEWJD9+62KBMGwPhKRDcZLRc86qZnTEX7dQ3Hg1B74JpBhodK4JZnLF3UWbvBIcjZAozFvDOhU+Grs8IsMPZOLpav5rJAZ86NQ0dXaWgcCV3Jta1DQlEIv+GWj9Vzw62yFb/208ch+CyvZxu04AF46GcyE5TeD6xAaPtoDCfpm0fksp37pxqzdpT4Yag//WyzcPCjQpN7Z73nkxX4LYWzCaHwwPvQVP+jy3boP9w/e8jZLfeyBzw4/9y/+tb804bG8K/1/1Pv0/n9/K/Q6c97n1+j4oSd+OJ1lSXn66Wcu36EvVPiWf/qvzhk18z3vetfl53zsR9Ursfbo5H8RlP95JTduTf5Xkpbs5J875Hz5n3uECZDG4N9mTNLxR2LEQ6OeRVRsLYIBJ6it6/UX2uC1etsFSsXfORR8Yh0tosi6/pgl/71xQQuxWMk/269uBlvKlv/RInIhK61oqsCvqmTC7WdqGoxO2K9R+mgoWq8HjXnH8FNGizSnZjkVIZEHbsgjynlIh3YTwYEibCjCyS17Uxmgp1nuh8rC5IaIFyv44wpC0J4rbFg2/O6JtY3RrPFFZGzx+eSKDq2X8WW6xnANwyu+lWF+wQ9OdLAiObw8+FEPi9TqR2FjXNkD2dC37WdEut/jf6VD2Y/Myf+IlYwZf28/kQCDhJMfYYa6/Vz4z/eLYDrZuMj/n/+ZP/fy6le9Mv0nOP6Tf3n9ewI/+tUffvnkj/8YfXLkBzyB9Nssf0q/KcIXqW7l3fqh9ttPg//WN79ZG3e+/7C8Z5/fm3/gxcvVcC8x2PlfRGv+t67c5uCK6Eny/8Xgn60/TDi0H7Al//b48SBjslZi4pk1/472HzaFcCfng//uyzPPPqsrwEiUp5P6Fq4znF2vSUPJe6bzQpRDOWEUIxVXTr1fq5nJMFgMzJYjfM4mFK5WLK76ufpiRkQw+EZoehy9WzeDp8PoI30QJLP1sgjEhcy4OI3LcAYZjm0QqWCAmTPfc9QzvgPLUMm1JLXtVOS2Ap6XLNWM+SzKZo8v1We6zVFT5kYCWLbdjKXjzn6cj0y43PQB9dHcfh0TbHfQ4h3VOsz+H2RuIJSGiLx5pc8JirN0pmrOHWiLRf05/mAFDHq+ruzpy0/QJsV9vMd8gzNi7im/9Vd8+uVXffrPvrzx577WT7d59fhdd75gco98aL5JH9vjnuCP+4gPs9H8iNI3/MO3XniafFaw9f30M6Af/ZGvGv7Pp44exh8H2m+h1BG/b2PEbiQM/q8YuNKBO9QcOy8yj/+jneOu7pz/3ixq/gifGLZOY/0hDp7mg0Dtzn+mXTwfbvrgsxHnHRyb/W0hMhprzr9kHidchIjCmw9riIFSQ+2H+ccs9NSRjQ/tB/UZbh7mpVyBMIVnxOz34VDrj52Wp7Ie11HvyXSxgmq3YHOiKA1DpI3CfiBf/3YI4qoEiw6THOGz9HIcPGFAcX/GVbVhjN/BqkHrB6Upgi32p3RGPMO3g+/E94Uy0hFf9tPkCsmQV/DR9KH91/2PuAf+F9aR/0UaHdr/6h7533R12L5uSU5a4o89R/H31SD+KvsRhQ9c3NCykKOg+8hXfcjlCz/n5/XsS1bzKY2P//Gvtj/f573e8/L5n/VJl//pi3/NSya/BXHr4vf9ib9wedP/8ueUe9rGZPOn3XEV+LX65EruvVYMlvxzvgjkWv7bv6Lp/GdtjPxDwfL/zvckzBR/IuMcWPCholzDz8ZlGNN6VYHp/NPQHfgj/27gS6TkcZC+dLwvPW7/sZJ2xsH6J1/17/X33HPPZYcxMZAVJFGYQAO5ooEJhSzaAjjQBYKXU9ypaarwQZVXTyHxRqo5+J6BX2NdssnCpxERMOezjuhauGV6DrUZ1zGVglH09KvY6aIhF9DWPBoEn1fLbaMFaKD6/qJP2uZBn82JGsqEhqyviIwh48C3f4TftkMMHfg37S+9rA74koP9yHJSSHj8gdRox/EZ5rGZTpUNP3pyT2TFx/4aHLwZigPtGw3cwrd3sFl/RyX244f44mu/7v++fOkf/Rq/P++I/rFjb3jtT7h8ijaif/cd/+HyFt0r5DPGb/9373ismEfR/xR9RvlNz36OffPJz77pwn3Ka+UrfsPnaZP+UfYRm6H9rAM+7g2QQcfRjYQkHiX+ZFAV0XEViV+dc8jgT+Odf1BG7pZ/YyNhTo/xw+MQq/hN1ZI18s+DpmSWXmSq2S9mcIVretshAjauKD3o6c7r79R+5IfLjc4/hjr/e//JR1vJKNYI8lEKypThU3Xx0/PeROMLyMynw1PeAHGk/pLA1HC1Fczwjc+waMzW6OkuC54gsPik6SAPgfnzpBgUEJumlVD9FE+zI9coJcTkmqEwlGUvFyKDVYxIcIXPG1J9A9XRZzzuCCOS0JGxSAXnGfWp4zr0SB8KyngK6d5kvyOiQbEad7YfWgsoTOmVbE7omYwtsQapq/1wYhc12lF29jPDfPnymv/jJ+zGWVSRirzE7Mj+omlgavEP/xtf/DqDR68t/pPGmgNTsgpzxocO/G/5J//y8oVf/scv3/7v/4NRvi8eXqWP+/2BL/rFlz/6Z7/u8hf1hutr5RM++tWXL//CX6T9YXwQU+SJD6nrfGgBGiA6KfH/hW+4mPKPuTn+fETOfvbB20HolaOZYJ0yvuVfXngAibWEEkFNFtCl3xxZf6EjvFl/Ititv4hAl8T/3f5mDiRGKvykh+Xcab9vwbQdiOGzbZaw5d92gjCBZiEJHdA5f8SeOf9ZpRaGvm6Lycy91Yqb7SHLMiRYgPMZjcHq41zLQI4a+D2SRC6JPHCaFg987ZCBb1roimvCj0bi0b+mq7YrB3508mwICj+aI1QPB0X4Q1Ho8wgGdI3BOAXLaT8On485IWmHjzjsL/wELXQbflrOEuiFu/e/6O3/xX6wcKuLZPCNMNYbcvHM/jch9pSOit0af+KbsuIjNQtpjj+jjW+4sh8ZR/g/Tj9s9FVv+h98b6yAvs9V/+LffMfl9/yvf0EfjfuJN3XnqvTfvkOb/RR/+8wr056UDOLk/4oNYkl6YvG4/Ov1t8u/78X8fzw+tqoc2L/Pf0j2+Zdc3fLPvrq2/0z5rw2wVg1ZS/Gi0AJylzmJV+Wn5J7noFHN+ymUe9BpoZiHheluzfD0T5uISDij8NsVyCQwAYE3xZjVnfEtr/TMQg39A3zR9FmuyF0FX5iN7w2Esy9lw3fbakHbc2VP0TW+ZUUxy4A+T0+hV6fEUjU+l/62/wp+grn5H3vwv/3VKiFfZbbf+B4ufcsOtu/Z/089pZ3R+BYqKWioEoM9xxhdD+nwEJ85abRLiofxhwZVvReqYZ89rfgXPp+o+GO6V/cLX/dx0eH72JHfP/7Cz3nD5WNe/cMvP+yDP+Cq9sSeN0bfjr+DGN87NhXPilOvI8A6/riZmF3LP7LQ/mf9dfxhK7lu0t6lA50N3zGveegbP0zX8fNWF7K486/WX581K6eDv+U/+Ef5t8OvDS36iB6HlJ5r/j895R+Q1iJXJOyzcb6fwuAn9yVJALWM5MT0AYju4vEZSlXYNRV05MVpJUkEvZAZKfLi2/AxTjGSlKagzcZZUAAXvq+iHuBjFrx6WA5VtKLGQbPsvCp5Hb8uqaLrhB+M0q3UJRU8foIPWePjn/htw8f/fpoLvyhX//ODRDVcNq74mnfZ+99aSXfu9TQ+ZMTUD+NJ9ISPBrj3LP7H/mWAfqIAAEAASURBVD/G50qQZ2p+E7CEYvv30w8j/fZf8RmXL9Nv/N7zVfo26yU48OkUvjjhSQu3QH73F3z25SN+6AfZl59yx1Ugv0n8X/TiSccf+ylr/Bk7zX8H5Hr8szBNKOFOFVVb/hu1sBt/jv+9+LFE0mr99av7j8p/aTbbn/1izn9po/w8yz8b+GD97/PPNurQ+R+f2AvZAL3hyePjBrsBER1BLBbIOXrh6CyC0gTJl3a5u25Ph7Y4WZeIsIKacZuhgGuGyfH0qzfOMAW/4xT80PNRHo9r0K+KHeILDECqfrm62NlqUiI1V3XojIKU1LGi2+hTM3fil9libDx0wc/dP8bv2znlRZjMMfvfN5+tkPQr+3s+tZSV/bSP/N+Lz9Z6tQmt1GIxYHXjI4WTRstv/3f8cXNm4Wi64EdQEgE6TZsG3C7k3+s/7jWXr9Fv/b7p2c99WTfCj9Dvlfxvv/PZy5/98i+6/Mkv/Xx/d2Dr8Zj613/uJ18+/jUfKWNksez6+Z/wMb4vfE3GO/Trd1//995yGn98k4Kj4v9OHaZ4eObO/Ov8n/MPIbfyzxFyvEFrXR6Pf5T/D/HtwrK2sKb8w/7KYrEmv9b86/xH1cfmn94H+Ou+JGZKvF8MqJ2S7VITbIpeH+wSOutBS+FGom+0k9tWjEQAvrYREdIjQXzTkb4jiIR6mAag0OYlfp0/io7EMn7JgS3UiEWuGANREqIJ+wESWVjoQx/ZJh9zkuR2JDYNnOB7sWrKFjsKIhaRqY0ZeVypWQkJQ22USqvw1bdsjZpSB3Q3OJURpKXasT/4eqXGOrT/TWDZ8ETGA/97AsmA8I9G6BF78L/VZdIE9k71Kv6y1frK0OH/shf94i1xowti5virG0Q1JGTDjy0P8UUnqmgjTuXXj/xhH3L5nE967YXfFv6Gf/QcBC+6/MD3fs/Lz/zJH3X5XV/wxsuv/ozXXV7BN7sI9QPe/30vn/aJH6v94d2Xf6QXZeaTwjXQn/xRP+Lym3/Zp+7sf189Hf7Wf/b2y7+68erz+//A9/aXMZBSNrw8iq+4sKfM+e/86vzTfO6nqi7/+2q6vI7IrL8I7/xHdsbX+BuNg1Qh/lGg87/j7w1Uc+mLWOKNDyNQPiCB1hR39ZxhEjvwIbfhGANDMM0NhoSQY7pV6ik/Eyo8HG4WpNGm8yD/QgNhNAodMEf599Rb3/qcfWg2O1pCqyA/KBhATmuEhieYqgZ0QnA3TOpb62b3PDv39paSyHqKhQ6pZUT2kDtktCng6OHFBUOK6W0h/Vxt2B4rBAPy5VHhBwkH4mF1qQo/PFCnxBQfh9nQDCiRbbqKjn+8TMMVvAlWmM7xV9+iAdwSyDGq0i7xHtRhxs9024ZRwTct8cnKKmmRxQvxueKjD09LruaE76nCH7hNXvEn5c1ZsYvCjOz9HxodNcytRPt+wvdmpD7S+MHyN+tnNN+ib4bh1eO3f/s7Lu/8zu/222ieH1f32ri1gb6Hvrvv/d7nvfXxu/e/fKQ+efKZr/upl4/4IR9kG+f4Nz6rAny+xPSL//BX+4sT2qSjmqfsf/Mrf/vlveoTJ2PTnOzHjPgSj8kGBpw0W/xDo+nKP9PDN/k/r+xmoKdYrBYlUsqMD+941dUMx/i+bWFiCTjBb/93/uW2EYBlyoytNkolWmUjdIzXMfO8Mhed2v+8nQZf2ErzhCuskdhSzJlk8XQf2r+d//f4v/H1Npi3GjZaOA1LZbWFiDqu1aDmikRLTKMcVTeNtdGYkhBj2x1eKNDAj7Dd5mXpktsEEcaVTWaC77fcyK+Q6d9bHBsGbehw09OsJPdUaWb3VhbEitC6lwxTIcBSVIkgumcIuS3D6hU+Y53GYY+lmzbo6evGTRvskUDs7+TNBgKKpdzGh1+kt/xvIoEIcuAD0fbT1n/NgS+JHgjANlctTTJv/VXbhpJgm5kbVpSSU/w1ZcC2/wjfEgqgUEtiFsA1fN5Wcg3fi6P1L0IwWEeVSarVEf736Gu3/sjX/I3LV/3Vbzz9yc03ftJPu3zR5/0C82D/im+xi/1Y0fY7/uqYbtbc9z02Z0bOZD9JJ3rrrhZ17LB0temBA2f31FQxhYY7/6xMzUC72+xEF4mRb2kSzYcOiIMxLTS6MA89/3VQHXy/GMGwmKzWg827VxKskoL8FmWk3HqZ40/gGvlJ/I9YbLC6SMr7AKNkRktb7yeCKGorYWYGKNS6ouNpMZqbWc40DfMqNdybYJGYnp2f36K1Oe1ZaxXnaaq1dO1NMJD2Eu+h40yW97tpSDLGNNA7mShTYzRwsvCfQYaVYpJ/JOhBtArfctQd9neU0L3wS2NzE1I2SRcq2wR/jTHBmOS3/QzBfBe+UYqBrVhy85u+CGVzTnqYYt4FS5d+2vxuXQ0+7bcktYJH+GFCr7a/7YHaG4gm/DSF7oJvkhI/2sV2hB/ZIhj+h1gC9L/ie0GV/XP+zfY7tif4L+jZwGq/oUT/zv/0XZc//Te+6fJVf+UbL//ff/xODHMhrl/7Zb+hvsafjYNXNGN/gtpvuC0GTMlOWwOpchW35X9v0rP95Gf64in7vdV7z8AofanGC8+P/Ecy3npejqF2eUJ8X3ku6w8lvMwL3y+aTOsPG8D1tOq9TVHHYzQxTfYRt3n9xVcoLQLhS3wRb/Hf/Bk0PDHHP294hk9lth9yE6uW3M4/zHSxEBSDqoj90Sg6CIKqBaiJ6vYIlfroqv0avcNPrUFEmQCjZDQVhUXVX9gJwTE+xBM+IBYINw4vxUQGZV+mEyiffaCnGFMH8DNi3vGrccgiGD67QBce32+hUzB2nCVcxydRjXMFH4JH44unLZj9j61Arf7HHkyxMuX/vFIn/WXv5n9cc2R/HA6m/YlRFkiFMnEMwyy8F7QheLpozuN/jG+RHOCn8gpQR/9gCEC1/oS14s/2N80RPvbHFef2v9/7vtflV37az7r8pd//Gy//4y/5FD2dzu+W8INIr/yg+g0TdJvsBx/71/xH7Shvg+JHDZFBa/yhQ3fsdYWidPQ/8pk5DWA/R+h4UHE7gOlSS0zqUJjkoPy3HPUeg29/IgJ5V/CRfQvfquzwEYxqsWVvfwFmKnYYHzUkafBEtTX/j+Jvl2K9ePF/rgAR5DufUYYjioKVK6kC04AV9USI5isbhs3HWdFtao1MfSjg8XyB+P7Qgt88EiM762wppr6NN+NCQ+mnrOmV7uoAQ2I6ZSRLMwM/V5ASXPgtt1SzruNsVfjmkZS5DJtqsOXQRZY/rmbUBLXtv4UPf57dA65O58R8dQeRymy/5YuhybofbYq2jVzij+49ZcH4DBr+q7YuEE0lGBlovDN8zzfIgo+EMZXdauC3/Wf42wJHRvKvZWnvK8lxZe8v2Lb7zsUF/3ldaf2tb/7Hlw9/5QdefuQP+WDJlaDZWOh78QOhwnTrAmznX9+ja/st68D+3kyQ5atBxd2ur/iPqykIukgHm9h91dA9Br/lwoOOFH/szj7SGHo8QAnO7JKWA79lWQ97RSNZfz4Zm0kHrb/t6i48PlMhoPLPuGV/+3/GsXThmEUH4s9lZNvifuluWE2Mp8AeAMuMnTrqazFQooMUV7dpPSHHPI3yHtUIQnlaLLeNsd7wkGMmHbQyvBdVf+Cob2le9U1cfHWfL/iSTl/4/JSjNWbh4gDVfnKtedNqrBd1Pz11Mpl0v9gdGis2NDUvdiEX7TzTh8LPLqXZxte8dYKj8OE3G2NqANN69bjr7SBK0fjBIqXV+CayoNn+1vOW/8GPd0AIhk1UG/9zT5V+l47/NXzTlp9m/E1ucKBr+4d8xvSIhfHcNfwxV/7P5tZC8POWf6ZVDFo+mDO+49OsroPfGxj0s/0szFv43jZEZHsq/vtNrWQuekHfn3MFN0V4Xvjxzo5msX/knzTkDegzvnUWHqXth54R6Fzc340kpz0U/NhfNAjSm5srK0Mrafif69HGR/Ys1dFhYBTpoX4Qjv2PC5BSWpRewqj171kSwess8Z/tm/HbfnYQA1u2Di94kU2bgriA9MvSpo3DEEZBEG+fGQXtoBNPma9uqPun7SDxHmOmzXC6jU/bdGCrbRy3kM7DQBoHK+dX89Qm43wxrChtE36JHqYrnfJG3mAxnrciRPaMD0QsP8bvObDgI9lr+93wrTko2B9dHuIH1TTQ6Q9b2v+Mw9mLc/Z/kj8U9/jfySE9ShUYh/8tXxPgczzCN7/UvRV/LKJci38oNnxsjCeO8TuSpHme+JUEgxENNBevn6qGesXHbubP7D/C7wXV+Pj/CP8w/kv+OV5EU/9WWybwOmn3Gt+b+5R/yMY+yrX8X/MPTbuQf0f46/or9ThbqhmrOV7DZxakFX+//loT9LBADzQ+Nrb9tNb8iybYz4P1rxpBdkv5x0St6XH+6YKILzpA5YjMx5vSjnCFV4Hj0peEgpIjPBSnpy2oAc9mzpfu9D1FMkJdRQ3abBhH+E408fmHjeAHH4VWfAtEGPItsWjUd8KJx2w6iMYLWxSmV3WGXyQiI5SSu+C3JcnpzMNTYILMNYj7hY96aOhSvjjC96IVEea2/f0TikhAnH0mgegx7lXCMwDgpSNq5IBdmBpUx/+2Hxln8X9BS/Ja/H1pontPGy7apcz4KHGM//j8A8w6Vz3bb2MLn2uQtn/F7/u9R/n/0P/CqzTAa+1/w2gDXfHh9+Y7+9/8aF3lSvwTGR2Jm2zw+XvJv7H+EOhNvv1OneDu/J9kuorP+jle/xJZ+LFtWv82CLw9/s5+TH6Aby3vWn/X8g+Prv4HjrKz/yT/9KNIUaQTh800TyCRYClNEBsVDYZf8KVSjHa4nSGa0KyfyxM1gk4fBnMFBcWYhrvxQ6MBi+QV1mKR42iblo1+ws+On6Wb97hpHhycDcOMn50q4g/wC9hVXuGKKGSd4YMm79uyY/wYYVsKP8L29mdTtuGlBq/wYQc6bPhc7cz2Q4wP7vW/E9wi9/iG4aByFH9vFsLBrSs+PI2PfBbIk8QfWyhH+A6p7YyvUfVW/tmcOf52ZlD85ExwIErsNIMC8o2uXczPAaOhObAfXkrbT9ubJzwIL/zc6woxw2AglPaMD4YHwQ9J5muYqyAImIr9dHO1dZx/0BMTjlYm4rGxVJzxoV7x5/wz/rT+IEcu+lzDd37b5oh3xp7gX4v/rfxDHzSKQgI4if+8/8ilqM+xa7VxkDxDgOwp12pu3lJHYYeOOZLe2tFRMX9qdUwDnX2A5/VLcA52YcICfjSAEM0bn1l00kE3ox1NBozvhuWv+GYQICobGxYALCdJBAalrwau4RPm7QtDkYP9cMe+bJolASAvgvvwUeMe+4MPpsrkf6x5YL/vhaDP3v/WsH+JD2A/Cl/O8oj0P4q/Vl02tzvxvTgsUAfnjuqKPyKCDUHwXYvOV268L671gVe+Psu/tj8bMLToL2k5OOTOAY0x7J8Fpb7T/t6YbuFbJAdwK/7q7PDp8Flu61FHqqP4j+RFU9vPOstGdpR/jY8Hr+Fznycn3WjxGHzrZBsf5j/D8dV1+8Gf7XfcppF79h/d4Rz7T8e/7b8W/zX/6lSnS1r9uaA72rHTO1iViLQdSs2JIGFlLMUs1TYvNNkhNMr7oxRiybBwJQgSLK8EcL+AaSSymOENvu6lFU1+wtGKDOpWYOhRN0Gt44RP2uBY6EEPUmQBvOJ7nmnJO8N3sAu4KpuH/Y/FRzVxqWz2s+mu+GBCt3kLqFgUfiblO41tpe4jQmBabTGa3vs/8QcvVyztf65vRKtDkCNDHZdGoV7x5/jb/7CyibLFicE66GCbBGA7NG7VR/wf4oOz2s+Cvobvt+mgNMIP8i+3V1Bwj/+CfmgdubP9xhEdpSrX9jkDU/wTh/Y/wjeu4X8JPIr/w/wHWQ/JGPbjRJUcqzHhe06Tc/63ox6LP666J/wGvoaPtlfxpeS8/9zKv3iB42b3Gv8XlGcP8g+WJf55UdTJhgkxIzcvQ9wbEYxK0eF4zSqZOaZEHSNoohYP8vTvK0UTVNhKiRqyAAfbAnkCEmksFuN7bQqbLKF4ms1B4pHFEDjGVYN/0XRCjivVkjx4zGhyBQg5PDZ824xvCp80sgUTPiIoA59QL/jhgyqWHeEf2Q8+pfFjR5+9NT75P7QoFnDLU5sN7cz/sU8sB/GP7+BNLE0reb3w0ItPB0DHwy7xcY+POmf48Ej8IT7yo98xPpiND+kZflxIHoXKFYMKWHikP1DOLVodJfxb+QehbYz99g1Ds//x85J/LMJhP4IVf+Q0f6lU+MyDn/wzDZj4f+Rf8KO45Ez41/JvzX/rZaQcYr/aEz694f9p/c353z9JAWm7b1xkyDhsGPkHUdmPXErbT3CO/D/wF/+bWYed/R40oSaSM46soK7l39NeKATaOmGp2HgKau20YD3OIReLvirxnChFLihDx6beIDRG8BCOcQTKZypkM6QDSpYjqIOD4D1+xCMvSNv9BPUtK/jWl6eFbpAo6GYCL5Q4fcM3dA6lK2bs8f200uInfBSyssFnc3MxYPBtj6UF3/YXVtt/iq+J2f/A9X0lVPFGLXwn1+R/dOc9ZrG57A9Y7D/wP3o7nifxt/3Fd0/8/R43lJR+dkfhn8UffEi80cDHAlnin7xgMj8nyjv9c7IS5WI/1sz2q+tyhm8fnuDLw8ac8RkBH50pjY+cGNz5xyQ+EGHnP3EtXuc/c/Bh7/A/gtWf1p/VMA0zW/wBxA8sbhdY4UNuHcE3AsONpel78Nt+C+Ago1f8hHfCb/9P+LP9sY1JK6uGRyb7j+Ofp/3b/nNv/G/tP+BLKm5iMdtVMlJK8AIHD/USbIfS6WnV8YceoeCqBufwxCZOMi80EGg8jJqDSf+OhxqeNnfjM9344UVuPyU2toajqlA1YPqINb650B2csqnxmWNc/3pICwei9BetF8SCj5Izvjo38W34gg+my4SfsQ2feXwY/9MTxYKv7sBHF+yf/e8TRNk/+3/G3/kfIusEReQFHyT1jU/Tnkad4BsVij2+pXCrVhsniZpFr1H72iLxvJGQBYD1X/KPT5nBGxnQPR5/tn+HL1m81+4MH2z7oOwnCLE7OWtVayxf1568L4m2Sax35Z9zS7Ky/sQqfwbfzgFapgtf/rMOGgZf6tukzf9szvCoOGjH+MQFsqP8N+tJ/jN3C/+B/YWEyNn/wS9ll/jjzzX/QAbbYhBl1ow5K9THKvA9dZD/M/6cf34Ls6VbPHri2UZBnKXrvlD23f7KnB4HONCtWHg739XziYkAI5ayXZKGe8Z39Bd8ut48qSVY+RswVFPnCN8ycSZFJuXNpeniplyFyiaEmQz30tzbz/yKbwZn4Tk+WjkRESqRttSKwx186iN88zrKGBr8ftoS/0ujwk9cknpmMYf6ZTrwhNQLrPFFmHlrZXNAsa0n8WeOzVWipBEF+/jnb4+Pbis+W5kAYm9J8QbHVRF/ipV94TfVSrCNAalw4KU3BNe4uYPPs4z48yF+599+3si2P8sLu7T74bsF/yj/vZlYr7399pKTpoIg04/y7yj+R/kvo8o3bb/koh//B/ieMz72qOB6ey9dcLOhSlOta9vb61/Epp3styjhUNb8a3x0NAtENMRULAPfvmfa+KmDBVOtvyv5hwbX4t/4zkeUrtL530Pz/qO3E5VhaIvevWlITe+xel1apjmhyT1eCQsHBuhhqdmNG5AaGj//V82G7PsjaltJXoUEDmZOZSp2jgVbIJR5GJ9mknrGR8ghPrIJSEnBpNYQfL+YQg1FeW3DF5NL45eHJnxfZZlmw9+irQnbMSyQnef4XiywlP/DRR8AGHPpHz2FN/nfFogEWrTNgQYLzgZ6aPa/N4nnYdK/nLfGP/sU4Mw1vlo0eYBfD4B3/td8FySAwdCMb3dP8V/xH5t/gGDq5gSADb3Dxy58cobvDU4b6BG+hvf2Iz+ge/t73MbHdtsvHe1LzYPf+YfcKFTyzNdOpNZjin/7/978a/+P/Cv7Gx+t7sE33pT/ZR7WPrBfgwy7lAUP8t/3DkTDyr8Vf3S091DV6l7ZfwCsYhV0YOha/mknSmicGNmXhgiEkPC8/YI2e5UFm6JuxteAFbUQmEzgQ4xkQIqrsqSmM++EX3yNQQ0+b79A6IpvIE1Dl2RSQyU3jdMGzwiS43ObMMZ9EzGS8MBaJTVmDOTeiw+KBU34LJIZv+3f4cNkHwMGs//VwCZ8nweT6LYlP8Twhn6233I0G3yoIhh8HhjrBYyBNWv7p/j3089r8Ye9r4KO8JG+xr/xmXPgTvCZRP4RPrrrP76wDVDLMGyjdK2m8800yb8j/OH/yf7GJ/fW/C/NAiTZiAc/42pLTpd8O4kUQmcqPYh/+5/YoC7+N3/Jgx+5wad1Pf9n+8G3fNitWfDZCBof0fhwxkeRforseR3W/EOTyLbW6vjfKDaE+RP8tt/GNoA1KPvxC+Muaa/xn/Pfujjx0EH6oBKlazVv5Z/f4TEzl1mSaPFRSFsv46jUDmtVN6zyBAqAqi6bS+eC+Rhj3qstNEFhrB6qjC38kVKFD02T8c0bLjVmwBLGJS/4bBjQ0/ElP/Mu3ahNkbEWjDzLeTw+yWO7Cz8Zb2E7fDaXlHgxFDqWDtb5iv34p68c4TG9RvJLdJJc+N7cobUsRaAg2v+d7FhaQlw1Pjg5+yf+IUs7mg82gWpE9oOFHvaF9Lgv/if4WIk8nOVarbKhRltt44dQzfa/6k61s/yL/If4vDBBnIw95R96IHP1v2MKMfo1vvLfvtTgnH/3xp8EPsQ3DCAqAEgnA1/Bh7B9YVp4S34w1EdWuwI7sRLZk/1FwgwSwnMXvkgNBFM1VNE6zT/NmHKHf55/EHtzLv/fs//obTBRAbWwafR06U3QrICVhMCq2t84woDUS/G7wkXAixBeECKMnJLHUyDJtrOLxiLKp7T5fF/jwxubwJcMC6Nu7cwdFMSyrav2x8igR55J+qq18SVtwYeOtFvx/T5GjV/DNyY0V/CtB6dI2x/8aG9g62l9y/7eAFb7MX213/iaaPy8CITtlcjlC78RuPxva3tDPok/ONZDdHKr/U+NsraH9lRm/PDyvj9yQWjUegoOH3o1PnRsnMybxkib/ODgf42pc4Zvn2gHQvZsf/iD6zfiF/5R/oPPU8/OP5FGU9tP3jFCHaldWykpNuznzbrQFb95YH1E/JvX8T/BR6QLTvFD1Kr3+Y+ksl/41lw5EPvD7hOXmsac7Kff+cfkan+4dSz8tn+PDxUEKgNfI1f2H5OaoXQSOBIcnpq0HUXTVeNfi3/Wn07QeXMxUvXgdD0kYikq5y/CcaD+bIcmd/Si0DjJ8IIDjHERV24fwnkXd3lRFUJqapbHorQudRVpr+elf/Atk1odk0WKj34liTkpQDJvFDydEYnvitKQLf2pCLrCZ16sivge32OayeYITQhv4SOWM23Khs8VxorvG/WFz6V/2++nARZwH75+eMxGrP4fVx7DfkGU/331hvFWGLC01/hzMz/XJZrHX/GWtevmrfhv/t/wjTvH/wR/zb/GJ+/4o1zDD915/vnK1VL29meT2/t/fLms6bcD+YcuvYHO+Sfl5DRyC11FpfyzbLo38o9MnvPvGj6xaPyj/JvxrfmCT87FF1l/R/l/hr/lX1luW0EBRGXYv8XfWLfiL3b82vtPXtiKZpHr49X4h679L5f3QnbyCmA7IxhK9ADCEOGsZRYWiYddHrYO3cmGw8YweKKxBMQhBCZztTm5W/zeocAKPhz88Q9Mb1AbPonW9CKTgtXNaYupjLjOq6FqSh7F9ja+bMsOmRrcGR+DV3y/nWLCt+B2DPJc8BWAqiXAixaTkLcJtL46fRTL3n4SBJiNHJksdtm74NN1QpWN4JZQ0degK2SqYcEwQZXtjY79znGKP9lnPNHyjv0hD2bzR+Yc/xkfkqP4WwdN3sq/gS+Gxm89b+Fj+hm+rcXHONjFI2phIxtmuanrwodq9b8Dg5gp/og0/hR/xkzU/q/8c66IzrJ9VOsg/thvGoeXFhjfu/m/4uOoUmey34b6gI5bI7liBpjw7YH/j/JvW//ia/vlj+BL7rT/FIEJoZjzz9fCXgSRovxCWj/YklUkbNvDJML/VoFJ/Vsskku43EIAa7H5vFVKmkuBdm7oMttGcyh8ZGz4ZnLf9iCvHITr0Ju/yiyPMGouHTwnbs6A3vgsiTfUaggcHojkAJf+GUsIVTPsojZzlAXfPBCKYPtDbOkGC+3yB+fTGT+Jvcd3HKOMIS0BVQ/sh8xXkws+436Lw8BHVHntiv/zyjxY0JfRkr2zH3M1h120WHR2ASwU5nfxx/5MmEv48f/D+F/LP+znBIHP7IrCj7ICUOxIbqBmfOKfbX2zf8Znvm1d8ZPDi/2iJka232A22B5BJZuqA9pSoPPbgNze4u9Z09MSg3ngQ0I/1Nf0zv+aHf6HrAiwPH9hBx/9wX9s/iMyOqQ+wrffFnxBWXMOs/3Nj364+5b/g7/tP4kfKuEM/i1JA3T0APAk/rEfO4prwuddrAqmrYDCOxMMFuw6BkEBwFYijFnSh2LDxOrkUO0vLPWEYOiHyg3vvCiuwTP8JF/4go+AkiJeXEA/zowfcNTzKGD8pgVf1BrDQMwYXyygduP7qknG5A6JiWEolDQSGLA2fNsvOcyBD/wt/NgfmfmMpZjgK/zxdDUk1oHDET72J9kf4qMn8o/87xv91leCDR78jj+8joFqKM7in01DEqQ7+vmq0E6QJGTw8qNjgjx5SN01/tlENc+7eaEZD/r1OMm/h/jYIR5pHf2P8++a/Y1vsy1pO7Rf1vzzFan9KVrB+0pDzfh/yT8CHRWlavmffsU/k+qrMMtjOvjkdi8+tzk6//1poeH/yPRTVpS5gu8YbErYryu+Yy8hc/7HV8f+b5nDfmyU/Z1/7YPNfisAlVi50s3MUfyd71xgmfgc3xRDLAtJHaWhtGBKHf3nolqLoBKRqrDVYDz9/sJJf1edhjIhaSLAEbLNNkHeIhhqfI83fgMYPzqBk3tnYXLeIAmPi+5pPVXDKWOdWDBzhU9fTNinUSNgi8nU5x7MsF+jLHso0ZvadorBi0pMjW+9NL/iByX4iPfbECSM8RmfEZcFv9bwXfgYoa+c0OOK/YAICrTGN64DqtaV+JNwWnViLE6cZsfdF39w8KPxJcObZPvyDnwYO/8MfIJPbBI1YSVgzj+gB75kgW/1IWOSUvbnTcuJP5PwETHH2fduodWYGWtc82v8TYPfrIfkQN/5Jze6W7VmrOfLnX8DPyY4nDYDBSr/rtmf+MMsj0z2Y8y1/EO8/aikJoMqixi2H9KQzyXH+Ff2H3OAPeEj9dr+g/wt/hs+u9woXBVZJsfaxnMDnmRBOT38TYxJns4F9yQ9DolwbxJYiVdtrvSVWD+QD0SNtwI7fPPKLIGIVP4mIcGgV1JtUUkvfLNBh/6eP8CvF2nAL3GWuVtgYjcii5PF8kh8K4tOdkq0avu9EmQGU43vhTsWJZPBP7MfXVlbFEsv+1nYw/eL/SVUdgEc/EhQW3z60DDDKjqexN+bOMCivxZ/i7FiB/4/wDfqE+YfqvoV5HiijpJ4gO9BO16tGGtVfcAg/GDnxP/0IWMPs28P8s+befnfkAhTw1ezB/l/b/wd4IH/4vMfpZyDlf+xf2gsG2Prar99IGIoe/3lZIChNtVrDXlDGvY7h67H33kXMcI/3n/ww2P3n02x6/jM2l4qzLcBjrj6NogrCsYZ1C4rArdwlufZjLTo7BGkrAXOelJphzDPIpUcL1B1EagCpZOJfsnOpDpFQ4Vje/OyHMY4I0lh1HCB0DzlPHW3q8cFPxzm39k/C5rwpag/FG/7sQM6eZL1c4SPIy0XZSki4unSsD+jucDyPDT4Ix2zLfg5eZQdkAl/tl8zpdhmv50uYXl6p+kT/5tX/Lfij4bEi8S9J/7Gt03ocIxvm7EV++2Dh/kHc+5vBt/ZteW5EbYDEpNXI/7YtuCzEBnb4VuIYtfjlqSD+p1/jiN0d/rfC965utnfm4A/Dogs2y19aNPhQUUpZRqfrscW/GZDU28ezUu94DNEAf+e9QfejI9qh+svUgf+Nf8bX5S2uUy+Fn98Nu8/+L8cZtTtwK6S/cd+8sQWf9jQfjjb2PF8LWaSDCJOcSa1o5ydGsjTXXEVTyKlDkM1hnMIAoWwojiIvqKE6Ay/OBwUAEoew/n+MOHbAglk82EC4RCqGvgMe5b7lehCf8J3z4OeK4PThg6JWuRuqE0Bn7EVPyoG30qI1jZb2h6/959oI0KrLv0i5CY+knnVzHY+0n7OqgP/wP9WQYHHxqP4580R+/iPTUQ82Dz8P+Jvr+/ijy9P4y8lwOeeLveu+sTnjV7+x/5b+Wed8FP5H73W/BOERlXkf+fG5H/w00UZiFL8jEBza/wRDo8F5WA2b0Livyf/juIPeK6ogt/5n1dNpfWAPMaP7rfz7x77iWvjH9lvXctqtMVtR/4/yj+SZtgvRuJ3K/88D4gLFqhD1f6/kn/KIjiTFG73YmgtJIT9MwZEts8gGmM0SR4ZnSoGtnXRajy1dHKwcdjNIgvfip+zUHiRxbKxTLF5VDX3CXb4kpV7FyIVR1Z3dDQ/ioKv53DBhw5peuD00e7RDs+Gj7TGTxtZJUf4NRuasj+e04wvDzGg7Q9fePb4Z/YPBPuB3oafc7KVkeDN/iSHlCn7H+DjRz3YFGz5Qfy5wotRITmLv8OKmAmfBObSFvvRjhcEcAXD1rnw6Xmz0Rz2Zw6O+/Ov8S3bX40CvyR4QO0p/7JZC8xa7f0P14yf3JCD7Hdrirb62/w/fALWbL/a8B/FH4wj/LP4I9YWub4fX+BijP0j/hbEIQ/rWHH21LT+Z/ujG1wbfjb8jEigihTEtGi7s58XZG6t/z0+my2elkwkktC11nb+R5+QiGrBP4i/aSRHG2BxOXDwAt+BZU5hUgWYS1W08wMqbtGrb07GEe5y1ChnHR2RIYynntJ7qmyAhZrCi+QKPvLG9ITvz/EBIvnGd12BaDoxBl/janOjOvi+dDRfaRw5xRc8Oj2biWwUGlYB37qv+DCXHKrG52nbA3w7y+J0EHXx8dQqnT0++nRZ7XforO9DfLQ4sx953qCsd3Bn+zv+8PsvkxVvuFH6vvg//XT7Xzw2pQwumY/Jv7afBQU7+ehNtFWyVg/zLzRb/CFPkS6ohZ1DNyymlJ7VY6TxM6ccN6E9NMjhYi/OlfqSfwMDaRRvQ26t+Okjx9M+PFh/1vEhfuffHH/GUrqmp3Z1wQvm3v4Zf7Vfr7VKhtYbjJPY4MevHf+cmAuTSjzo99j4m8dgT5Z/zoLsyOyzjoiD5ZfN3ZclSrBKIymZPpjZcfGUt/tyGLa39XKGFn3uIbKTYyeM0AQrtkO/x9d6LZrIAj+0OiJD/7mm2OPjEK4ZDAKGsaiiFTUB2uNrXjLbfnCczGWX+4XvjanwqZD8bn6rhFaZBL7PioAv+AQeshk/m91mP7LO8MGwWsJu/Nn/TghPgBIw1MRiFDzCj97Bhx/db8UfX+F/byYP7LdjjOp4aNWgzWPi/xh8vdog6TbP9Zx/je9Faduiy+z/tt/PKtKx/2eaPoF4eok//o/fDC9Pb/nHFUv7v2t80TFz0wO8PzA5zhjxb3zbsOQ//l/jnzyC7zr+vfnf+NaHaNt/6k32O89L73Kd8Lf4O/Cw6PHY+M+J/qT7T8f/DB+dvOHh8ezgJNK2WXgeZ6vB0U7RVRTGepFySuBGDDbzIBlMR7vG7SBxej40Oo7is6McfI4Pth4CRQR37+1sDfpVqQkf/YIvyg4Uz7m6iMdLvQWgq4Ui2w0ATG1rAVYxvmpm+Chfszc+mEzO+GW2GEpICfJTStolFXxvOoV7Cx/7sxGLb/F/40e0FTrEx5czPu3ZfvTxWVpUkQmFPaKBh/GP1yXTfPK35PtkZ4fhf0lxO/I0MIrvY53kn/W0TDZv5JJf8f9R/rX9QAFovfS7HqNIReKfsvngzP/W1rYgiR6Hff7ZLib02PDVitn2BWwuEvJi49/2o1DH39rdiX9kvyRJd1snNaU7NrufsfaUe4v9L//6j++JP/5t/98Tf5tQgTjKP22AMdtvq9BiwlCOvFLeL14AZCrNDxfRgMZvXJWrRAOvL3dVA5YbtOq4HwLGh2Mt7Byf2/SeRTDI+TcQrKx9P79gMeffHFkkwYcVurhQtdvmLgE+B0h0XdFAjzx8IaPAd7/A4QTLEnRQLqgfcJImGgcN+322FR16UBoflhhwG983zQ7wLbX8DwAiZ/y+Ro79oG/4WAC9NynVjnnpOdtvuTqBtL7YTbHvUb3sP4y/JrPRQqa2dlQdvbHGZfJTlBABFKo8oTa+01/8j34420fgr+ITf8sxWmiBobT/kXjTfhsvyhgPC/92dPwgCSf+T9w7D8wCpzXa8h8p2o4k/8j/m/1o2uBqqgsnMdjln8bm+OfCInRIoOD/FZ/xI/w5/ycXDHwax/ix1/jYJkWRhd6z/22EDrZFdGzm6MmR+G/4jGHsPv6WeS3/wETeFfyn3vrW53JfEQCsRJsu7mcgimliNJooAFgmHE2HwFwMuI9YrRZ7q8cwRn8a5kqDNvj+gHWLdj8bxICloSs+yy86DLRnPYhHLFkVAzBQgdVSqlb11DNyN7VpdFDD8txnwjOum4Yg0h50ps1gNn21DQEVDegf2s/UvfhI8S9YqdH4FlyHyKcT++/F90kMPfwndlTuchJ/8PNrWk2oGv/abDSlgVCE0adSe4m/7V/ifw/+jibSt6utE/tnfD9ts45iFv4af6vL4LAhVmANOmOK5+h3sX3qaPO1xRwW+7lys29MISGWpRWjumW3bT5xHOCzWBtqQFtXSbCQxD+LmgFro4pt5T78PmnN9ntDB9A6lxXgdrF8+o2npuyPrxlGP/nG0xzUV8X651V+8m9zBE1N8rAP2SOgQU5Y3Ywwmhp/svzTt8EYWgLkOHSMOB3p4LQ0PZyhMVCcOduyY5N8JSB6m9tjnM3sBHM3EcG/ju8zeZGjQ/mDZkMJH1ywVI9Cf8PnbAFZRiZ8WOGxszcW0032O6E0PeObxyyiLvxOntV++0a2PsTvwCIj+MhY8RmI7EgQ5bAfasuf7F/x8f+R/ciN/bk2aDuP8I1ZrusEpW7/X4t/rgDC3HmDz27FP3qArCL22MXC0gx+mvDn+K/2d/ydT+05Yqb/2J+GNxjkGm/Kfw8E39hRByrRwosuemoeztKzmETT+Z+R+CE5sceHHfmmkxGpDeLx2AVq+EIrqso/xhk7sj+bYHMiALA9/lH8rY0VEW1UDwaiVDw/4TMG3dj8aBsrzLfiH/+KVkIMGzYrGvzEv+WEBi16MbeerfQ5Puc/9PVVFZWXI0M2qCAkV4QuoTbBAOTeHTpyFSLfq7Ao1GjFaYbAY0xtDjHDwOdq0Cod4UuGqQ2SFzPAaEdQ13ZiukojM1kV00Y+c75qisSBb6dzRjJDmYD96sMTs9Ai+JET4sbfElhklDJRLPy7v+Gri1AAKADHSI97tPBhtunsZIUfmcUrPvtPsxZRw3Tc5CABXuQajP0ao0z4WQSWEL4FP2m5979tAF8KkPjEnz8X8MGuBzYQ/yP/M2q2ir/11dNMnoaCEfm5kukcO4t/lJc4nAKoRKMC8tFttl/nJstv/5/FH/wz+zv+BWEw54KwjTvh535WrypxTP5HvxXfmNYRsSLQ8XnubVumpatJTEC3iZ4bnQP72RBHOcG33+6Mf+yPRKvR4sse54PGUKXjPzbJwrenYJ7WP7fZ2lOWW/b3hne0/5huwcdXPGb8lis8ZvjXAUKqWmhmwi6kMucK4ubhVgicvJDhSY4+IZscvpoHHCHg9RcWemTIEsGCj2Sz+QA1JLgq+EyyGHiYtYY5Ibg0s5zqRWP+xpds2bnaz6KZ7/1YBPIAMPKGnw0lOjS+cRZ8/NMmOFkdZEb0gFaVLbUQoeAzpmd7Cp/Ludl+yNr+XMsxoAeFSQ7Cc7O60YYRbA3IjM99OfAZM9+J/Uwy3/glyvjeAOTLvA9QGyNthErW8/hDdngRqI8f2RiMpzYfzbPxB/av8V/x0YWFYywm0XCyv/2fDeph/EMOo8D1P+KpNgMz/lH84cxH4WjAs+GD2fiZ3Pyfq+kmD779gYjJ/9fiP/sfNvSb8RlDnay/zBH/2KE+NlIRJzr6p9X4DM/2M8k8epZ7Rozd9yRMxANBsl54R+t/b38Z3Pjw0rb/1ClDGYaS9XVt/znCzwaI8SxGCbfCFoZ8eowDoUIXJBWwB3EZnrRgMlPF5Q5zvLICG/LMLllJ0D2+kxIxR/gl1AlpYcgL3ugWviHlLHTd8JNO0PqWlIn0FgQMKzmawoQyFf6A+oUhJ1PmoXcpvr4vVq6UjOLzvA4RMHBmfDD4a5Fwtv3WjT7RikhX5kg2mm/GJ9P4o6z2DztlC+x+c3gpfYRv3UToG9OPsL+NOcNf7R96lZlt/+z/2f6W33zo7nySjrajjDnCt+G8gEGRY40h+mKJf5V/bM5P6v8WNuOzcQ19vZaEWPjE6wj/MfZjTucfwryWVL+c+d96G8P+LD/Ol7G4WnbaPinoevh/v/5LhPPfJ0cMosBkn0kUbQthIvLAN6UOnprwN/vhK3rJygbIwISBwEwgXEVonk8kI7zoPRfYnCU9DjyNLMG00nOCaoY31w4D7sCXcOsBj41DulfvMDuIXvjQBFtkEE7ahHvGd4JZ75ZdATKzxrBb865hB9cSqYLvRPNUsBo/Ou7xGTvDb9lto0Qal7Nz42euFLZuyQprtdhvvbiSQzcfw73i++wv3pa94sPa+Panr9wkUdCVdsFY8NH/pfZ/6xjbkM9VZPn4Br6mTbvab+UlqmXHRrxWdk/2Q+OFyWTF302PcxWLH6MP45alylc3hbDi5yptww/GMT7yJBTJA/9e+xthxW9xbX/qQKz53zTBR2J08VEHq+exiglq+hE6+GZ8JRb/4tvy72z/QaLxW9Ti/6gCxYaYFiPNtOELR8PbuBSDOSalRVuPUKK7xTSL15+/usZT5d+o6a1ByWmFNd1fV2O5LUDSeFrUpfGTRIi7hQ8W7tpkIJ8tIeebady7eCFx/8RF8/qHhwA0PlPWO9M+VbQDkdgqs3k2vgMo/z0pPpjgdzyQE/vVkIl+eqhJ8EeqFD4L8gzfbwMQH57skqc39GKgbVWPJ53gQ7niz/bP+HyfW+OLzQK4JdL+71fL8wq5KZTwrcsef/U/9pML+Lntp3/kfySDtfq/7U9WXMdv+y0LefqzppX/zhH0MYpMXeLffHP+Nf6Z/T65Ra2Rf47lCT76zPjz9+nN9ku1UHpN4xvpXX6f/X8vfjbw5Ebj54YF66+KEyn+SSSIrxXZrf8RQFlS0xbQ8Y/qoOB/Pcr/EDEXiaqFx+/3jHKA7yERHO0/etakjzUjpETm4zURH+HawOQ4nq60QQgc90zFN+4VaHw2xldW4uKfA6/4WXmI8i/Z9+NHRdyx4QcQYQYxDsLtOGdA8LlSgQZ8F7W9ySo5Zvt1Z1nToUKkv46bPvYbY8N3kppUB8+pqv69+Phlxm//I7vxnb8TPiDD/3fi23bRYnPbT4sFc4QPBsmtryIQjQgnfLpn+NiD/7Cfp47AkVv4n4c3Mw12W8Si3DY3/N+b6UuJX84UUhU5d7YfLMfTO2uoVv/jg9j20H7nl0Vv9nf+Y/8hfsVi9X9fXd6Dn42k5E/4gbSFFRLZSwxMgxnbWrgPXzFFIUno+NtfljekOt4bxIRPlCdM6yfCXv+9uXb+I2OzX5j43jAbPjRYMe8/MZYZ+G/j620wJddmiV2bKa+OFVZp0QJVazUwl28xxhWsDaV7buioVwJZNZUwucKzRKOgGNNwN37lwg7fTwvsBVA2VTb8GleV9/iZyoG28MK3bGGOgE34XAhumiEInQiW2n50W/ycaHb2Q8LSeXJ8dMqmhDcQxCGvpmN/vrwhwzP++HADdsE2PpgJD3ppdLEfyfa5JzQvbOyEv4CrqlfzmZAvHD/0LCyGE3/YHuI7cwE6wYdnjf81fHS03gf+n/HxpTfPG/bP+MTf/o8Trto/+3+2H/7Z/22/46dgoD+YFIfX7fSZm2YSt4q/J0YuyrbFfuyd7TcAEvD74n/ylNL4+B/kFT967uNv/dFzwUcCBf23q0sIPeD452TWVK0WF1Vpr/i9/4yYLOt/v/5shCy7vv9YfytVmFP+ySS05di12hCIK84KCB3vtCFTp64MxcuWyKbRBWc7xjlYDrPpqtW/hGXMxu16wW+hh/g1KV1nfICSBMjkWoRj46uhGxATml2A/RmDkGRp+9WkhwBelYw3TZMkivx78Y2yw0e4RLNQAKLs8MWBfbZfek34MNJFtRUfBuLQ82f2WzYbrf+MvuBnbMY3T54sD/lH+BXwG/5HeVtClbKzP0MzvkeKxu7QYdzRYJJECwOdQ3wWWK60DH5oP8bxR7mGf+R/5595H+LXbywh1bKpwPGiZ2Sx/yz+R/kH7T32GxlaSuHT89Ad+LypOvh4GD6OVeR/hwDBD/wvuv4lRs8Th8nP4jjaf6C4d/8BHPw6LPHf49elHtccbO8qOMPMWkCi5e0LmOa2WzE4YTV5s9WsuvIMRvH0KkXvWcJIC5JwaadZP8CjgO/gLfj+MgXNz/go2Phm1mEkT+keI3qWp2PIEC5PcUotpNheHbhflWHRWNHCFH1fXOUnJMPT1ObHtoa6gd94kDc+wL5fJjmMgu/7RkAVvpMkp2BIhraWd4Lf/kesFzxZAUQMVTO2UDlhruBb3yv42VDiXyAcoyn+7f8z/NX/s/0kPvZz1YWKjqFBwAFsVGmAK8K2H4Mb31dlxTTbv8P3HXqJQMxJ/Bu361aHvttX8M/8LzhbMsf/Bd0SOMq/xu16xmf9zfbjs7bf9J4mZ2kIUtVZ/h3he223EdY5+SUxKcI3zTZQ+PhTmpysfzOjq9eoZKDeS7T/xH4h4IwJP++cQOGsAOtgZ9CqIHo/oG2XDauknMl9yChHAYiB6xn++Pc9RBPUtlFKRL5YJnwct+L72mjBh27F5x6F7YgKDsLAt5aRnG8TFixjOojc+qbFDQDPxPno5nMDCyr2ZHqPrx1Gfn2IzwKy/RO+dbc9G759LE00PPCH/wvfaYyyVu8hPll2Zj/w2djBQMje/hnfZkKDjov9juABPjyz/cQMP3uzsmLg4uwaL/ka9ebsfOEq2HIgw74kWOsWP0rGHfiBwgYsxTHBh/XMfnQxPiwUdVb7kQedj3P+M6S+3zIDjU018Yi/NzaLhXjzf05OjDB+Pf/w/zX8Nf5H+Xdv/h/ZXysYZcf6Qx+HxMcY73hij/57/Q/futE8JkjeQqzS66/xkeW26iN8eFZ8+998Gz5UppvwnzYhu6yxWWkyh0tgU0oVj3PIxaINC5o3BsKRwiBXi6rFRM83TVlAJIo2At8PYFpjzhANvyh8ZA18NM+PAkls8GvW+Bht2wofihqzczXtrmk2+7OAmQxSAotB6tuWsh9xB/gyVs+cWzi+3fCzwDMXP2tSUnjhIY5XPCwemtv4fupkceV/bGz/t/1CoKSLcDNUnIPf8WfBYr+fKk74IX5oP/idoEhKLiBjAO7sLyWszGx/45NzR/bfg2/ZmAb0DXzHQXY21hE+MtiovBit7N5+eUkGn9vfsZ7jj47xreKFosRLcsC3vAP7n0eRO/FtzxJ/JOfKWFiVE9QrPqrkhIVe+Eb2qhV8xjwkMuboofv19Q/hsJ+GChW+CT7PAqXhy7T/HOELkTQlmFiB25V0PAXw04AojHGoy/ZI3c6i3U8e4cR8+wJeNZwsNMwItRk0HiTzE0/4Jnx/vduCT5BW/NbX/JJpfIJqr2IC2mCDajZdCtOq/GPXHuN80/jMtf1FLDYuREgaJPiBDI+F/hY+IsF0KXy85c1p5/8N3/eJDKIxaA7wod78H/uDIXu0oM/8jy5j9gTfQUJrGeyFgGD7VmPeLNAJOeU/TeN/l8X/CVzPwcOjHNj8SSrLS/4hacNf7SfGMz6bU84z8olEw9rxP8O3Hjfsd15bVaK8xb/x/RYUCULWkf1Z0JpFWUrRtv9ZHEhO/jOtJcl7cbABYrF1/PG/dQBssr9lzviOf+X/mf3RKck54+P/fIrlCj5aSxnst/5SwusP1fxeIqsYG5b8T3hwBI/i77WKsqz9Wv/JYWgev/9I9MCf/d/4lkmALd1eIk5EW3ztvPKun5IgrgPZ46pjerGAKd5BRlcicTBikdOXxOqNv5gn2iv4eapgq5CUf84YlXpWWTPW3WBFCz70VRRe4WgOXoJgMjmeQvToT/bT7acNsV8jms/V0UP70SfGWrCYg7899Qo+esSv2BJa362iWfgsILrNO+Njkp9mntjv/OJwYv+M32f7FR/Nj/Cx0YtMZwefTIiroFxomImDyg1803b+QQxb2X+Eb7sW/MEC3jV8dPQOCUz8f4bvq7MT+8E4i3/jF8yh/VbzAP8x+Sf2w/g/Jv+c1w5T8v+++KM94Bz5S47i9qwn8hualHn9M8L6N39xt//hvbb+zTUEA/YQ34iSP8jAQ0/GPBn8zOt0QxJQrLiaftrqkezMvC8FVhj8kJLhUF90EZQdeiAgDxkcRM9m7vtD6tpJz2tAcyzmM3yS3FJv4Adzj9+bhfVDBRpWqPC5qQe+0eUdpgE0jTSibcEojv10fVS12R+G0AIxioaQMeOXhkoa8U/4LdebO1dWMajq4HuOJKO74DNmdX0oDaLqwPdZtMes22Z/46NvHtE9egTfrJVUR/jQirL4Jcc2GsjKNb59cgXfjvY8usQuvNj2a4QVn3jYVM0CXPge4iAyClPWywfkReiR/zNntuEHc0/xb/9bH/v7GL/tn/Hn+PstNKiCdpVX9v2V+EPX+GWe9ExOoCdYpf2p/cwD1/YHLtI2+4/zXxF5gG8LDFz4mxIJgUQzxHfkzOvfrwKjhwzq9e+NGPq6EDAnqt1Y/7v4n+Cv+8+Mr5UQ5R2HrAv8pILJKITySTrOaIyllOo1ICrr7LlJEbaXIEiexm1fBT3CynlEY8En0VZ8xlZ8Jw/4XcApOjQ3gvq0wc8ZSMQS1XNWCREaAyEyNV86QOnEbgzjAcSe5vSAxCUvmkTGjD/sRxP00z/4sDX+jIEeMz73EhlLMZdlMIaVzFpv+bHLjE+bh0/dEKi54jNmefgLHXn+70sZ7M9cZD/EtyGIPcHH/sa3nsQ8YDhRTfTfMJia7X8MvuVLmO9ZFUb7f40/lgz8ycYVH//P+Yf30N/iadMV5pn92H6Wf+DbfyUPlZCL//EBk7P9HjLgiq/+4v8oGOzGR0/G1/gf5Z9zAH1m34Q94Myhn4Gsqg4pvPsjGb7hk4UumFWz/632H7/Cjor8R51q2sNlkndq62p1IW1ji80jbb/tw7nyNrHA2Xa0HY4ccVcA8EHjh+42Pqtkxc/TFQmj4F8JJmDRTwjYwFjZZbqSgg6ehFgP81i/LFdOfR7joHFXHUR1MlzZIWFccoOfHR9bOVMHX6NM5Khxk9FDSD+MDU5ZueDHfkDCA5tltjDfDGOo9JacFR8/oFezDGwJszzbOXkZeqjRzWjn+LP9rduKbyGRaB2u4k/2I4/HWETqdN+Ll43kDvsbnw3Nm1oLLnnYOfvfdtdc41lGjdmXtaEf2Q+tF7mZ4kNbYb8yuT0sv048plzsR5fVfmRhP86c8ROvh/G3GvCoEQxLsB7gt/3xzZb/PRfOqB3yyn86lf+9/hlCQuxHQSMamBZq2/6qhv2l37z+LEd0K/4Qprlr+NZ/wtfbYEAvhcoG93TpSdLWTNUkhag1GEcMTmBH8bviRZCb0NBUkon7WsT7AAALxElEQVTL8ngjpGQj5BZ+n3Gjx+Pw87w/mOGvtq+JDV74sQnHQedH2Q8+/cQUfD0lq4hlMx1mi06UiOW0oppXs6A3P06rdl4+D34kl4wJH04KXOZ3HXxE5cHMVGBBrPDt83pVumWc4WczFNWEz+crO/7wz/Z7o4Gcp6P4x7YFu/GpZ/uRcYQ/rsaYvhdfwoDc4QMw2X8N35+uEblZejGc4BN/P0y/+d+2lN3X7Aekc2i1/wzf9Cf+R15glVeFj+puL/b7Y4xyBDg8Gh/7s/6UnWW/+U/8D2f4N/uBsi7US+n85+vOKMlGWuis6sb6x36e+nb+wbnhq810DWaczlYaf95/QhdfzPj6KFxdL0Phy7UWpAH9Z8c1nCYQoL9GZx+LKmEqsheQqTZ7HGILVi16KpyiZAVOX/F9FjPRht9skRR8X/Et+Joxp1+ZK3ycueHzdGLDR59397vSgdMk85jhpx0WJwstA9HcIg4+l5d8fX/f22CWgk0bfpAbn28MPsJ38oGFPQu+xDks6DTjWyaDlbSersOM72TiSs+23Lbfp2PshcE8uYo/wp/tTyzlG/HxceotFsjJRomyR/ZbbbDKfivL5qoTDWpEl7R5SksMsH/GP7MfsdBGP73Axcmr8s9aTvFvfPu28OGWWjpStvjf4384Gp/2bP94W8yCj35gHfkfX2C7n8ZO9jvGlp8D8RfV2ECsq6cUmLvsDz7+z/pv4dyPlQZ2hpSp9ef8hSROEg33zcHf2+81a7qsf5rjI4U4CkdTu6ih/+CXYPWQu+I3x4xPe8Ufwkf8BTkCCQaAzlBEGiq1GRhTEXou3sQZHcvw7uA0PdBSQykxoOnZ2TMHj5zBNA91wQ/bbXyuxExr8cjSv+R1twRZz9ZjXBWSCCq2t/G9cHXwRPDL5V6MJhNbyHMlCBXmAB6JVsK6sDmlmEBNFhD6qR/igW80nrq1/+2H+NJJ52TMdOPHnwgSN4lpMHg8xGqpwgg0DB3jmwn6wucplj+gbrli1L9xu1av8Vf7j/ElovCRlc1NDeHYdo6yH1yXyX5G+X8sfn8hKrglVOmLfySpxub4N77pr+CX4af2M+ET+c7/aJD4G/sEv/1Pzd+1/LM/yfdyeETqyASdBd/DB/bbv8hY4u9xaxF53uiW9Z+rNWwrzNL5aP1jP2r1+s9a1YgDGxGb0rEfuX5fIIyUBd/DZb+FPwIf2X6Js9Qq+a0NNVuyikDZz1zkQICSRsDToRaBIoFxkJJofWZwEM2fxamYaR56yRfrA3zEWcqG38vbCQKk5i3Xwvb41kfiZ/zm53zO3ge+YXQY+Oio8eyN7qCIiihaHvarDHykJLOsEVrBmfCF1noWH/j8CEzsR+geH4546T78gKFDZKEbnBzQIU3wuh18rw1ioOHV/hUf87xNqdEbVNs/48f22H8Nv/2Pr+/Bt4Y2CrtixxG+zWXaeqJraFf/r/ichLHRtjgvAOuHmmp3/G/ZH3vCvuKTj3P+zfZfw2dut/4k3jEi91GzCOx50dpVOsz4nPgoK36u8sp4myxb6VqKJbnd62def/gNlOE8+S6bm5AVp4frr6ImtsP1jyhyYmBv639nP3SiSd4+xEfCih/+h/i8C1ML3ixiU7FPJRTD/NjUccCgcYkwZqO0qDFMbCQYecpX3YRUMPTVsVPU8M4Lsdr+BqrCavxcLmteBT7zuteH6/iIczBEztNsrxtHNmfM4GtOf8N+4GSDL+Ad3GA1PkokOWJHljpndZWaI1GwH3wK9gZf1B4Lvl9Zt6Mm/xe+567gR+Zif+MLjw0WJfb27/Fto2j4G/4vfPumDZANs/30wO+3LeCPM/tv4RtCwo/8Pxx4gI9fV3xbYl02/1/Db//DdwvfQcdQHJGDfdDxJ/8tR/6c47/hY6Q48a8arPE5/878v8V5hrYStn/GRy2eER3h8zSTK7IV31ep8PX6l35cBY+NBXVVQDSqNycP6bDkHyOy0TrgKh61/rnn6L5ZmWBexOXTxseH9hP1eJj8bnznIxA8DvYfyxV+/M8VoIqNc4PNDBK4mUJTdIJCBiOdR4172OMZ6i8czPeLMQatpLm2bXTlcCOEPaxOKDJjxm+oGd9BW/Al0Crt8GFGbQB3+ElWjXraGD5oQCYPfM0iFiIWOBrHHLVKtvOmxj1fLzqMPCl80pLCvWcAoG18EsZkENyJDykSclYuvSTkad2qYFGAj3zjkGht/wF+u8mLTXTIbO2smXhW+8FH6SP7DYwECfaf8Fvqkf2Nb5llv3WQAfgfGbyVwk/HNcC9syP/o89sf+toT5T9/s02GeNbCjFBspIHMz6YjDb+Nft9oobwBD+3JpD3MP6An+EzfuT/M/vR+ch+63cQf9agVN7hO/eJa9lvo9Tnzoy1sVJ0ksMWgJYZUhdPEQeoVTRh+xufMU3cu/4bf17/Vhhg/a/4u/UPlnGlw4KPbqVyNkBoKezKyLVkgmrjcBQPHdmgsM59GRJ701M7CyLCkaIJFTZSN7wwWZzI4r/poaLchw9lgjfj+/4Nqnm2atuwxzdvvUgDfm9WLCo2+IhAOVSU8wTCWL/Y0Ve70LK3UGxd2e97Ij3o+eBbfuE9teB7QYvnDJ+gr/iWCqbmjFn48XQpVfhOQmSc4KMupfFFKtt8AODQ/saHb7b/CN8UnuCgh3ZCeW9s4NhgHxBQg4cMqheLzydcntT+a/j4yp/xPrEf/5GTh/lfLxLM+SfCnf8xfcX3xlEJO/v/LP5n+Plkglxb+QA2Zbf+UB0lnP/kgLQRNusff7Im5vXH3oc8illHI/lPd+Qf3PpveuYoO/zvpf0H7awMFWZaeQwpBW06hjOgY73DQ07QCDQa9eXkZqdG5gJnnlSRzClKHhnIaysuiFbxmqNBH9l6MMZTiRkfOUf4uTpEwFYSrLKr8L30kNv4Re71R7vxPS5e1GasK/W5SsF65jwl+/2ZTfW9mEsGlE4eqDtjfGbc48Nzhg+CkIAPlprg2/+F73sesqdOdiG0Ynv86FZ6L/Z7s2gQ8YKIfX6ggRoWeYDPea7tR4QJF3wL8tz9+EOQZaWHYqv9jU/CoGf/zf6/hY//vZmApQf2P8BHtjDO8PF/fFysU/zBj27iFt2af/jvDB97WpvZ/vEMYvG/6Q/8H93QY48fvWqdlP3YSMTn9cc3NjMN/bz+fZUVFa0nB2NZwrb+e2zGb9uQbBGFz/pf8V+q/afx2baEUsAYq24votQKtrVSdqi2UjqwqTGQy11riiQVJIiQKgfx2Az37VLNgTjW34RPZFZ839OCesK3Ikf4KLjgO1mtC6joAolGiaDL5PgZ33MJDxspYrvk+xMly8pKjqYtzTLhgTjy06LN9yIiBx1E8Qh8wH1VQeRUGv9pRzD4jHsWmijDUGkSfHwBPvZLkyqb/aaykE37dOGBVXro4StSyTiz/xp+NDm2/xb+prF0Lnybw9UWjfL/vfixZ9v4zvDBsv9LgUP/4xvPowcNH4b/US+5yMzefl/daewI35siUiLcCPn+TH1X4BT/QMYvj8G3/yw1GpPSiTGD2/qXC7zsfKKb1r/3h6EbWuAHBsr+Wv/BYc1s9oOD0LB/7+4/rL+nnnvuLcK2RugdC/GAvRADcsy0KEaBvOeYtcDegKZJB5txLp/ZKMwERkTZbNrwiC63H9WxrCYTQdGHK+T9U5D0Gr/XQNM3/lPP6Ew040tQdGnw4MNnHQq/8VzjtBqYTLSc9HNisC0Qip7zH0kz7Ief+3UBoaMH3FRqm4/F4OzOeB1nTGRDmtIpdz/+hht837Sf8Nv/jUA9489t+1/zfWJsQmhy/pdeHX8E+fInuJseGi98nx5pL2XGnNu38Gf/Z6Nk+z/H7/z3Ap10mDG7HZpj/5uGzRNbTuxnD4hnqUSHWrX+zvAZb3y42/7ETDM1SYX//eTjAN8n9imL4LPkg/WfjdhgPiDbvqxerz/Hrt2ruV5/mDavP+PY+LIZgbZfjQN84xkrB/q4KkXSWA/wx4gx2fjD/2YC43L5r38ObOFaI9ttAAAAAElFTkSuQmCC"/>
          <p:cNvSpPr>
            <a:spLocks noChangeAspect="1" noChangeArrowheads="1"/>
          </p:cNvSpPr>
          <p:nvPr/>
        </p:nvSpPr>
        <p:spPr bwMode="auto">
          <a:xfrm>
            <a:off x="0" y="0"/>
            <a:ext cx="9182100" cy="5181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文本框 2"/>
          <p:cNvSpPr txBox="1"/>
          <p:nvPr/>
        </p:nvSpPr>
        <p:spPr>
          <a:xfrm>
            <a:off x="1393902" y="892098"/>
            <a:ext cx="6556917" cy="2554545"/>
          </a:xfrm>
          <a:prstGeom prst="rect">
            <a:avLst/>
          </a:prstGeom>
          <a:noFill/>
        </p:spPr>
        <p:txBody>
          <a:bodyPr wrap="square" rtlCol="0">
            <a:spAutoFit/>
          </a:bodyPr>
          <a:lstStyle/>
          <a:p>
            <a:pPr algn="ctr"/>
            <a:r>
              <a:rPr lang="en-US" altLang="zh-CN" sz="4000" dirty="0">
                <a:solidFill>
                  <a:srgbClr val="27506E"/>
                </a:solidFill>
                <a:latin typeface="方正兰亭黑_GBK"/>
                <a:ea typeface="方正兰亭黑_GBK"/>
              </a:rPr>
              <a:t>Thank</a:t>
            </a:r>
            <a:r>
              <a:rPr lang="zh-CN" altLang="en-US" sz="4000" dirty="0">
                <a:solidFill>
                  <a:srgbClr val="27506E"/>
                </a:solidFill>
                <a:latin typeface="方正兰亭黑_GBK"/>
                <a:ea typeface="方正兰亭黑_GBK"/>
              </a:rPr>
              <a:t> </a:t>
            </a:r>
            <a:r>
              <a:rPr lang="en-US" altLang="zh-CN" sz="4000" dirty="0">
                <a:solidFill>
                  <a:srgbClr val="27506E"/>
                </a:solidFill>
                <a:latin typeface="方正兰亭黑_GBK"/>
                <a:ea typeface="方正兰亭黑_GBK"/>
              </a:rPr>
              <a:t>you</a:t>
            </a:r>
            <a:r>
              <a:rPr lang="zh-CN" altLang="en-US" sz="4000" dirty="0">
                <a:solidFill>
                  <a:srgbClr val="27506E"/>
                </a:solidFill>
                <a:latin typeface="方正兰亭黑_GBK"/>
                <a:ea typeface="方正兰亭黑_GBK"/>
              </a:rPr>
              <a:t> </a:t>
            </a:r>
            <a:r>
              <a:rPr lang="en-US" altLang="zh-CN" sz="4000" dirty="0">
                <a:solidFill>
                  <a:srgbClr val="27506E"/>
                </a:solidFill>
                <a:latin typeface="方正兰亭黑_GBK"/>
                <a:ea typeface="方正兰亭黑_GBK"/>
              </a:rPr>
              <a:t>for</a:t>
            </a:r>
            <a:r>
              <a:rPr lang="zh-CN" altLang="en-US" sz="4000" dirty="0">
                <a:solidFill>
                  <a:srgbClr val="27506E"/>
                </a:solidFill>
                <a:latin typeface="方正兰亭黑_GBK"/>
                <a:ea typeface="方正兰亭黑_GBK"/>
              </a:rPr>
              <a:t> </a:t>
            </a:r>
            <a:r>
              <a:rPr lang="en-US" altLang="zh-CN" sz="4000" dirty="0">
                <a:solidFill>
                  <a:srgbClr val="27506E"/>
                </a:solidFill>
                <a:latin typeface="方正兰亭黑_GBK"/>
                <a:ea typeface="方正兰亭黑_GBK"/>
              </a:rPr>
              <a:t>your</a:t>
            </a:r>
            <a:r>
              <a:rPr lang="zh-CN" altLang="en-US" sz="4000" dirty="0">
                <a:solidFill>
                  <a:srgbClr val="27506E"/>
                </a:solidFill>
                <a:latin typeface="方正兰亭黑_GBK"/>
                <a:ea typeface="方正兰亭黑_GBK"/>
              </a:rPr>
              <a:t> </a:t>
            </a:r>
            <a:r>
              <a:rPr lang="en-US" altLang="zh-CN" sz="4000" dirty="0">
                <a:solidFill>
                  <a:srgbClr val="27506E"/>
                </a:solidFill>
                <a:latin typeface="方正兰亭黑_GBK"/>
                <a:ea typeface="方正兰亭黑_GBK"/>
              </a:rPr>
              <a:t>listening!</a:t>
            </a:r>
          </a:p>
          <a:p>
            <a:pPr algn="ctr"/>
            <a:endParaRPr lang="en-US" altLang="zh-CN" sz="4000" dirty="0">
              <a:solidFill>
                <a:srgbClr val="27506E"/>
              </a:solidFill>
              <a:latin typeface="方正兰亭黑_GBK"/>
              <a:ea typeface="方正兰亭黑_GBK"/>
            </a:endParaRPr>
          </a:p>
          <a:p>
            <a:pPr algn="ctr"/>
            <a:endParaRPr lang="en-US" altLang="zh-CN" sz="4000" dirty="0">
              <a:solidFill>
                <a:srgbClr val="27506E"/>
              </a:solidFill>
              <a:latin typeface="方正兰亭黑_GBK"/>
              <a:ea typeface="方正兰亭黑_GBK"/>
            </a:endParaRPr>
          </a:p>
          <a:p>
            <a:pPr algn="ctr"/>
            <a:endParaRPr lang="en-US" altLang="zh-CN" sz="4000" dirty="0">
              <a:solidFill>
                <a:srgbClr val="27506E"/>
              </a:solidFill>
              <a:latin typeface="方正兰亭黑_GBK"/>
              <a:ea typeface="方正兰亭黑_GBK"/>
            </a:endParaRP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
          <p:cNvSpPr>
            <a:spLocks noChangeArrowheads="1"/>
          </p:cNvSpPr>
          <p:nvPr/>
        </p:nvSpPr>
        <p:spPr bwMode="auto">
          <a:xfrm>
            <a:off x="582275" y="2169074"/>
            <a:ext cx="2042547" cy="46166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400" b="1">
                <a:solidFill>
                  <a:schemeClr val="accent1"/>
                </a:solidFill>
                <a:latin typeface="方正兰亭黑_GBK"/>
                <a:ea typeface="方正兰亭黑_GBK"/>
              </a:rPr>
              <a:t>CONTENTS</a:t>
            </a:r>
            <a:endParaRPr lang="zh-CN" altLang="en-US" sz="2400" b="1">
              <a:solidFill>
                <a:schemeClr val="accent1"/>
              </a:solidFill>
              <a:latin typeface="方正兰亭黑_GBK"/>
              <a:ea typeface="方正兰亭黑_GBK"/>
            </a:endParaRPr>
          </a:p>
        </p:txBody>
      </p:sp>
      <p:sp>
        <p:nvSpPr>
          <p:cNvPr id="29" name="矩形 28"/>
          <p:cNvSpPr/>
          <p:nvPr/>
        </p:nvSpPr>
        <p:spPr bwMode="auto">
          <a:xfrm>
            <a:off x="582275" y="2642294"/>
            <a:ext cx="3374036" cy="332438"/>
          </a:xfrm>
          <a:prstGeom prst="rect">
            <a:avLst/>
          </a:prstGeom>
        </p:spPr>
        <p:txBody>
          <a:bodyPr wrap="square">
            <a:spAutoFit/>
          </a:bodyPr>
          <a:lstStyle/>
          <a:p>
            <a:pPr>
              <a:lnSpc>
                <a:spcPct val="150000"/>
              </a:lnSpc>
            </a:pPr>
            <a:endParaRPr lang="zh-CN" sz="1100"/>
          </a:p>
        </p:txBody>
      </p:sp>
      <p:cxnSp>
        <p:nvCxnSpPr>
          <p:cNvPr id="30" name="直接连接符 29"/>
          <p:cNvCxnSpPr/>
          <p:nvPr/>
        </p:nvCxnSpPr>
        <p:spPr>
          <a:xfrm>
            <a:off x="695097" y="2636516"/>
            <a:ext cx="35401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5227112" y="789284"/>
            <a:ext cx="232005" cy="232005"/>
          </a:xfrm>
          <a:prstGeom prst="ellipse">
            <a:avLst/>
          </a:prstGeom>
          <a:gradFill>
            <a:gsLst>
              <a:gs pos="100000">
                <a:schemeClr val="accent1">
                  <a:lumMod val="75000"/>
                </a:schemeClr>
              </a:gs>
              <a:gs pos="0">
                <a:srgbClr val="27506E"/>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227111" y="1849289"/>
            <a:ext cx="232005" cy="232005"/>
          </a:xfrm>
          <a:prstGeom prst="ellipse">
            <a:avLst/>
          </a:prstGeom>
          <a:gradFill>
            <a:gsLst>
              <a:gs pos="100000">
                <a:schemeClr val="accent1">
                  <a:lumMod val="75000"/>
                </a:schemeClr>
              </a:gs>
              <a:gs pos="0">
                <a:srgbClr val="27506E"/>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bwMode="auto">
          <a:xfrm>
            <a:off x="5447845" y="774156"/>
            <a:ext cx="1497248" cy="295928"/>
          </a:xfrm>
          <a:prstGeom prst="rect">
            <a:avLst/>
          </a:prstGeom>
        </p:spPr>
        <p:txBody>
          <a:bodyPr wrap="none">
            <a:spAutoFit/>
          </a:bodyPr>
          <a:lstStyle/>
          <a:p>
            <a:pPr marL="0" marR="0" indent="0" algn="l">
              <a:lnSpc>
                <a:spcPct val="100000"/>
              </a:lnSpc>
              <a:spcBef>
                <a:spcPts val="0"/>
              </a:spcBef>
              <a:spcAft>
                <a:spcPts val="0"/>
              </a:spcAft>
              <a:tabLst/>
            </a:pPr>
            <a:r>
              <a:rPr lang="en-US" sz="1400" b="0" i="0" u="none" strike="noStrike" cap="none" spc="0">
                <a:solidFill>
                  <a:schemeClr val="accent1"/>
                </a:solidFill>
                <a:latin typeface="+mj-ea"/>
                <a:ea typeface="+mj-ea"/>
                <a:cs typeface="+mj-ea"/>
              </a:rPr>
              <a:t>Data Description</a:t>
            </a:r>
            <a:endParaRPr lang="zh-CN" sz="1800">
              <a:solidFill>
                <a:schemeClr val="accent1"/>
              </a:solidFill>
              <a:latin typeface="+mj-ea"/>
              <a:ea typeface="+mj-ea"/>
            </a:endParaRPr>
          </a:p>
        </p:txBody>
      </p:sp>
      <p:sp>
        <p:nvSpPr>
          <p:cNvPr id="45" name="矩形 44"/>
          <p:cNvSpPr/>
          <p:nvPr/>
        </p:nvSpPr>
        <p:spPr bwMode="auto">
          <a:xfrm>
            <a:off x="5447845" y="1823355"/>
            <a:ext cx="1704826" cy="295928"/>
          </a:xfrm>
          <a:prstGeom prst="rect">
            <a:avLst/>
          </a:prstGeom>
        </p:spPr>
        <p:txBody>
          <a:bodyPr wrap="none">
            <a:spAutoFit/>
          </a:bodyPr>
          <a:lstStyle/>
          <a:p>
            <a:r>
              <a:rPr lang="en-US" sz="1400">
                <a:solidFill>
                  <a:schemeClr val="accent1"/>
                </a:solidFill>
                <a:latin typeface="+mj-ea"/>
                <a:ea typeface="+mj-ea"/>
              </a:rPr>
              <a:t>Problem Statement</a:t>
            </a:r>
            <a:endParaRPr lang="zh-CN" sz="1800">
              <a:solidFill>
                <a:schemeClr val="accent1"/>
              </a:solidFill>
              <a:latin typeface="+mj-ea"/>
              <a:ea typeface="+mj-ea"/>
            </a:endParaRPr>
          </a:p>
        </p:txBody>
      </p:sp>
      <p:sp>
        <p:nvSpPr>
          <p:cNvPr id="47" name="椭圆 46"/>
          <p:cNvSpPr/>
          <p:nvPr/>
        </p:nvSpPr>
        <p:spPr>
          <a:xfrm>
            <a:off x="5227111" y="2856589"/>
            <a:ext cx="232005" cy="232005"/>
          </a:xfrm>
          <a:prstGeom prst="ellipse">
            <a:avLst/>
          </a:prstGeom>
          <a:gradFill>
            <a:gsLst>
              <a:gs pos="100000">
                <a:schemeClr val="accent1">
                  <a:lumMod val="75000"/>
                </a:schemeClr>
              </a:gs>
              <a:gs pos="0">
                <a:srgbClr val="27506E"/>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bwMode="auto">
          <a:xfrm>
            <a:off x="5447845" y="2830655"/>
            <a:ext cx="1576341" cy="295928"/>
          </a:xfrm>
          <a:prstGeom prst="rect">
            <a:avLst/>
          </a:prstGeom>
        </p:spPr>
        <p:txBody>
          <a:bodyPr wrap="none">
            <a:spAutoFit/>
          </a:bodyPr>
          <a:lstStyle/>
          <a:p>
            <a:r>
              <a:rPr lang="en-US" sz="1400">
                <a:solidFill>
                  <a:schemeClr val="accent1"/>
                </a:solidFill>
                <a:latin typeface="+mj-ea"/>
                <a:ea typeface="+mj-ea"/>
              </a:rPr>
              <a:t>Methods&amp;Results</a:t>
            </a:r>
            <a:endParaRPr lang="zh-CN" sz="1800">
              <a:solidFill>
                <a:schemeClr val="accent1"/>
              </a:solidFill>
              <a:latin typeface="+mj-ea"/>
              <a:ea typeface="+mj-ea"/>
            </a:endParaRPr>
          </a:p>
        </p:txBody>
      </p:sp>
      <p:sp>
        <p:nvSpPr>
          <p:cNvPr id="51" name="椭圆 50"/>
          <p:cNvSpPr/>
          <p:nvPr/>
        </p:nvSpPr>
        <p:spPr>
          <a:xfrm>
            <a:off x="5227111" y="3834949"/>
            <a:ext cx="232005" cy="232005"/>
          </a:xfrm>
          <a:prstGeom prst="ellipse">
            <a:avLst/>
          </a:prstGeom>
          <a:gradFill>
            <a:gsLst>
              <a:gs pos="100000">
                <a:schemeClr val="accent1">
                  <a:lumMod val="75000"/>
                </a:schemeClr>
              </a:gs>
              <a:gs pos="0">
                <a:srgbClr val="27506E"/>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bwMode="auto">
          <a:xfrm>
            <a:off x="5447845" y="3809015"/>
            <a:ext cx="1062567" cy="295928"/>
          </a:xfrm>
          <a:prstGeom prst="rect">
            <a:avLst/>
          </a:prstGeom>
        </p:spPr>
        <p:txBody>
          <a:bodyPr wrap="none">
            <a:spAutoFit/>
          </a:bodyPr>
          <a:lstStyle/>
          <a:p>
            <a:r>
              <a:rPr lang="en-US" sz="1400">
                <a:solidFill>
                  <a:schemeClr val="accent1"/>
                </a:solidFill>
                <a:latin typeface="+mj-ea"/>
                <a:ea typeface="+mj-ea"/>
              </a:rPr>
              <a:t>Conclusion</a:t>
            </a:r>
            <a:endParaRPr lang="zh-CN" sz="1800">
              <a:solidFill>
                <a:schemeClr val="accent1"/>
              </a:solidFill>
              <a:latin typeface="+mj-ea"/>
              <a:ea typeface="+mj-ea"/>
            </a:endParaRPr>
          </a:p>
        </p:txBody>
      </p: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1686851" y="2118291"/>
            <a:ext cx="1307513" cy="1307513"/>
          </a:xfrm>
          <a:prstGeom prst="ellipse">
            <a:avLst/>
          </a:prstGeom>
          <a:gradFill>
            <a:gsLst>
              <a:gs pos="100000">
                <a:schemeClr val="accent1">
                  <a:lumMod val="75000"/>
                </a:schemeClr>
              </a:gs>
              <a:gs pos="0">
                <a:srgbClr val="27506E"/>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文本框 5"/>
          <p:cNvSpPr>
            <a:spLocks noChangeArrowheads="1"/>
          </p:cNvSpPr>
          <p:nvPr/>
        </p:nvSpPr>
        <p:spPr bwMode="auto">
          <a:xfrm>
            <a:off x="1894318" y="2356548"/>
            <a:ext cx="861010" cy="792456"/>
          </a:xfrm>
          <a:prstGeom prst="rect">
            <a:avLst/>
          </a:prstGeom>
          <a:noFill/>
          <a:ln>
            <a:noFill/>
          </a:ln>
        </p:spPr>
        <p:txBody>
          <a:bodyPr wrap="none">
            <a:spAutoFit/>
          </a:bodyPr>
          <a:lstStyle>
            <a:lvl1pPr>
              <a:defRPr sz="1300">
                <a:solidFill>
                  <a:schemeClr val="tx1"/>
                </a:solidFill>
                <a:latin typeface="Calibri Light"/>
                <a:ea typeface="方正宋刻本秀楷简体"/>
              </a:defRPr>
            </a:lvl1pPr>
            <a:lvl2pPr marL="742950" indent="-285750">
              <a:defRPr sz="1300">
                <a:solidFill>
                  <a:schemeClr val="tx1"/>
                </a:solidFill>
                <a:latin typeface="Calibri Light"/>
                <a:ea typeface="方正宋刻本秀楷简体"/>
              </a:defRPr>
            </a:lvl2pPr>
            <a:lvl3pPr marL="1143000" indent="-228600">
              <a:defRPr sz="1300">
                <a:solidFill>
                  <a:schemeClr val="tx1"/>
                </a:solidFill>
                <a:latin typeface="Calibri Light"/>
                <a:ea typeface="方正宋刻本秀楷简体"/>
              </a:defRPr>
            </a:lvl3pPr>
            <a:lvl4pPr marL="1600200" indent="-228600">
              <a:defRPr sz="1300">
                <a:solidFill>
                  <a:schemeClr val="tx1"/>
                </a:solidFill>
                <a:latin typeface="Calibri Light"/>
                <a:ea typeface="方正宋刻本秀楷简体"/>
              </a:defRPr>
            </a:lvl4pPr>
            <a:lvl5pPr marL="2057400" indent="-228600">
              <a:defRPr sz="1300">
                <a:solidFill>
                  <a:schemeClr val="tx1"/>
                </a:solidFill>
                <a:latin typeface="Calibri Light"/>
                <a:ea typeface="方正宋刻本秀楷简体"/>
              </a:defRPr>
            </a:lvl5pPr>
            <a:lvl6pPr marL="2514600" indent="-228600">
              <a:spcBef>
                <a:spcPts val="0"/>
              </a:spcBef>
              <a:spcAft>
                <a:spcPts val="0"/>
              </a:spcAft>
              <a:defRPr sz="1300">
                <a:solidFill>
                  <a:schemeClr val="tx1"/>
                </a:solidFill>
                <a:latin typeface="Calibri Light"/>
                <a:ea typeface="方正宋刻本秀楷简体"/>
              </a:defRPr>
            </a:lvl6pPr>
            <a:lvl7pPr marL="2971800" indent="-228600">
              <a:spcBef>
                <a:spcPts val="0"/>
              </a:spcBef>
              <a:spcAft>
                <a:spcPts val="0"/>
              </a:spcAft>
              <a:defRPr sz="1300">
                <a:solidFill>
                  <a:schemeClr val="tx1"/>
                </a:solidFill>
                <a:latin typeface="Calibri Light"/>
                <a:ea typeface="方正宋刻本秀楷简体"/>
              </a:defRPr>
            </a:lvl7pPr>
            <a:lvl8pPr marL="3429000" indent="-228600">
              <a:spcBef>
                <a:spcPts val="0"/>
              </a:spcBef>
              <a:spcAft>
                <a:spcPts val="0"/>
              </a:spcAft>
              <a:defRPr sz="1300">
                <a:solidFill>
                  <a:schemeClr val="tx1"/>
                </a:solidFill>
                <a:latin typeface="Calibri Light"/>
                <a:ea typeface="方正宋刻本秀楷简体"/>
              </a:defRPr>
            </a:lvl8pPr>
            <a:lvl9pPr marL="3886200" indent="-228600">
              <a:spcBef>
                <a:spcPts val="0"/>
              </a:spcBef>
              <a:spcAft>
                <a:spcPts val="0"/>
              </a:spcAft>
              <a:defRPr sz="1300">
                <a:solidFill>
                  <a:schemeClr val="tx1"/>
                </a:solidFill>
                <a:latin typeface="Calibri Light"/>
                <a:ea typeface="方正宋刻本秀楷简体"/>
              </a:defRPr>
            </a:lvl9pPr>
          </a:lstStyle>
          <a:p>
            <a:pPr algn="ctr">
              <a:spcBef>
                <a:spcPts val="0"/>
              </a:spcBef>
              <a:spcAft>
                <a:spcPts val="0"/>
              </a:spcAft>
            </a:pPr>
            <a:r>
              <a:rPr lang="en-US" sz="4800" b="1">
                <a:solidFill>
                  <a:prstClr val="white"/>
                </a:solidFill>
                <a:latin typeface="方正兰亭黑_GBK"/>
                <a:ea typeface="方正兰亭黑_GBK"/>
              </a:rPr>
              <a:t>01</a:t>
            </a:r>
            <a:endParaRPr lang="zh-CN" sz="4800" b="1">
              <a:solidFill>
                <a:prstClr val="white"/>
              </a:solidFill>
              <a:latin typeface="方正兰亭黑_GBK"/>
              <a:ea typeface="方正兰亭黑_GBK"/>
            </a:endParaRPr>
          </a:p>
        </p:txBody>
      </p:sp>
      <p:sp>
        <p:nvSpPr>
          <p:cNvPr id="20" name="矩形 19"/>
          <p:cNvSpPr/>
          <p:nvPr/>
        </p:nvSpPr>
        <p:spPr bwMode="auto">
          <a:xfrm>
            <a:off x="3495177" y="2279235"/>
            <a:ext cx="1898605" cy="326140"/>
          </a:xfrm>
          <a:prstGeom prst="rect">
            <a:avLst/>
          </a:prstGeom>
        </p:spPr>
        <p:txBody>
          <a:bodyPr wrap="none">
            <a:spAutoFit/>
          </a:bodyPr>
          <a:lstStyle/>
          <a:p>
            <a:r>
              <a:rPr lang="en-US" sz="1400">
                <a:solidFill>
                  <a:srgbClr val="27506E"/>
                </a:solidFill>
                <a:latin typeface="微软雅黑"/>
                <a:ea typeface="微软雅黑"/>
              </a:rPr>
              <a:t>DATA DESCRIPTION</a:t>
            </a:r>
          </a:p>
        </p:txBody>
      </p:sp>
      <p:cxnSp>
        <p:nvCxnSpPr>
          <p:cNvPr id="3" name="直接连接符 2"/>
          <p:cNvCxnSpPr/>
          <p:nvPr/>
        </p:nvCxnSpPr>
        <p:spPr>
          <a:xfrm>
            <a:off x="3605703" y="259794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2772931" y="1944597"/>
            <a:ext cx="390517" cy="390517"/>
          </a:xfrm>
          <a:prstGeom prst="ellipse">
            <a:avLst/>
          </a:prstGeom>
          <a:gradFill>
            <a:gsLst>
              <a:gs pos="100000">
                <a:schemeClr val="accent1">
                  <a:lumMod val="75000"/>
                </a:schemeClr>
              </a:gs>
              <a:gs pos="0">
                <a:srgbClr val="27506E"/>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椭圆 25"/>
          <p:cNvSpPr/>
          <p:nvPr/>
        </p:nvSpPr>
        <p:spPr>
          <a:xfrm>
            <a:off x="1417110" y="2261397"/>
            <a:ext cx="286781" cy="286781"/>
          </a:xfrm>
          <a:prstGeom prst="ellipse">
            <a:avLst/>
          </a:prstGeom>
          <a:gradFill>
            <a:gsLst>
              <a:gs pos="100000">
                <a:schemeClr val="accent1">
                  <a:lumMod val="75000"/>
                </a:schemeClr>
              </a:gs>
              <a:gs pos="0">
                <a:srgbClr val="27506E"/>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1273719" y="3647274"/>
            <a:ext cx="160345" cy="160345"/>
          </a:xfrm>
          <a:prstGeom prst="ellipse">
            <a:avLst/>
          </a:prstGeom>
          <a:gradFill>
            <a:gsLst>
              <a:gs pos="100000">
                <a:schemeClr val="accent1">
                  <a:lumMod val="75000"/>
                </a:schemeClr>
              </a:gs>
              <a:gs pos="0">
                <a:srgbClr val="27506E"/>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1686851" y="3308201"/>
            <a:ext cx="220530" cy="220530"/>
          </a:xfrm>
          <a:prstGeom prst="ellipse">
            <a:avLst/>
          </a:prstGeom>
          <a:gradFill>
            <a:gsLst>
              <a:gs pos="100000">
                <a:schemeClr val="accent1">
                  <a:lumMod val="75000"/>
                </a:schemeClr>
              </a:gs>
              <a:gs pos="0">
                <a:srgbClr val="27506E"/>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3016329" y="2979248"/>
            <a:ext cx="228296" cy="228296"/>
          </a:xfrm>
          <a:prstGeom prst="ellipse">
            <a:avLst/>
          </a:prstGeom>
          <a:gradFill>
            <a:gsLst>
              <a:gs pos="100000">
                <a:schemeClr val="accent1">
                  <a:lumMod val="75000"/>
                </a:schemeClr>
              </a:gs>
              <a:gs pos="0">
                <a:srgbClr val="27506E"/>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2839822" y="3599497"/>
            <a:ext cx="154542" cy="154542"/>
          </a:xfrm>
          <a:prstGeom prst="ellipse">
            <a:avLst/>
          </a:prstGeom>
          <a:gradFill>
            <a:gsLst>
              <a:gs pos="100000">
                <a:schemeClr val="accent1">
                  <a:lumMod val="75000"/>
                </a:schemeClr>
              </a:gs>
              <a:gs pos="0">
                <a:srgbClr val="27506E"/>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1252338" y="2979248"/>
            <a:ext cx="99708" cy="99708"/>
          </a:xfrm>
          <a:prstGeom prst="ellipse">
            <a:avLst/>
          </a:prstGeom>
          <a:gradFill>
            <a:gsLst>
              <a:gs pos="100000">
                <a:schemeClr val="accent1">
                  <a:lumMod val="75000"/>
                </a:schemeClr>
              </a:gs>
              <a:gs pos="0">
                <a:srgbClr val="27506E"/>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p:push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a:spLocks noChangeArrowheads="1"/>
          </p:cNvSpPr>
          <p:nvPr/>
        </p:nvSpPr>
        <p:spPr bwMode="auto">
          <a:xfrm>
            <a:off x="934511" y="183664"/>
            <a:ext cx="1685013" cy="325136"/>
          </a:xfrm>
          <a:prstGeom prst="rect">
            <a:avLst/>
          </a:prstGeom>
          <a:noFill/>
          <a:ln>
            <a:noFill/>
          </a:ln>
        </p:spPr>
        <p:txBody>
          <a:bodyPr wrap="none">
            <a:spAutoFit/>
          </a:bodyPr>
          <a:lstStyle>
            <a:lvl1pPr>
              <a:defRPr sz="1300">
                <a:solidFill>
                  <a:schemeClr val="tx1"/>
                </a:solidFill>
                <a:latin typeface="Calibri Light"/>
                <a:ea typeface="方正宋刻本秀楷简体"/>
              </a:defRPr>
            </a:lvl1pPr>
            <a:lvl2pPr marL="742950" indent="-285750">
              <a:defRPr sz="1300">
                <a:solidFill>
                  <a:schemeClr val="tx1"/>
                </a:solidFill>
                <a:latin typeface="Calibri Light"/>
                <a:ea typeface="方正宋刻本秀楷简体"/>
              </a:defRPr>
            </a:lvl2pPr>
            <a:lvl3pPr marL="1143000" indent="-228600">
              <a:defRPr sz="1300">
                <a:solidFill>
                  <a:schemeClr val="tx1"/>
                </a:solidFill>
                <a:latin typeface="Calibri Light"/>
                <a:ea typeface="方正宋刻本秀楷简体"/>
              </a:defRPr>
            </a:lvl3pPr>
            <a:lvl4pPr marL="1600200" indent="-228600">
              <a:defRPr sz="1300">
                <a:solidFill>
                  <a:schemeClr val="tx1"/>
                </a:solidFill>
                <a:latin typeface="Calibri Light"/>
                <a:ea typeface="方正宋刻本秀楷简体"/>
              </a:defRPr>
            </a:lvl4pPr>
            <a:lvl5pPr marL="2057400" indent="-228600">
              <a:defRPr sz="1300">
                <a:solidFill>
                  <a:schemeClr val="tx1"/>
                </a:solidFill>
                <a:latin typeface="Calibri Light"/>
                <a:ea typeface="方正宋刻本秀楷简体"/>
              </a:defRPr>
            </a:lvl5pPr>
            <a:lvl6pPr marL="2514600" indent="-228600">
              <a:spcBef>
                <a:spcPts val="0"/>
              </a:spcBef>
              <a:spcAft>
                <a:spcPts val="0"/>
              </a:spcAft>
              <a:defRPr sz="1300">
                <a:solidFill>
                  <a:schemeClr val="tx1"/>
                </a:solidFill>
                <a:latin typeface="Calibri Light"/>
                <a:ea typeface="方正宋刻本秀楷简体"/>
              </a:defRPr>
            </a:lvl6pPr>
            <a:lvl7pPr marL="2971800" indent="-228600">
              <a:spcBef>
                <a:spcPts val="0"/>
              </a:spcBef>
              <a:spcAft>
                <a:spcPts val="0"/>
              </a:spcAft>
              <a:defRPr sz="1300">
                <a:solidFill>
                  <a:schemeClr val="tx1"/>
                </a:solidFill>
                <a:latin typeface="Calibri Light"/>
                <a:ea typeface="方正宋刻本秀楷简体"/>
              </a:defRPr>
            </a:lvl7pPr>
            <a:lvl8pPr marL="3429000" indent="-228600">
              <a:spcBef>
                <a:spcPts val="0"/>
              </a:spcBef>
              <a:spcAft>
                <a:spcPts val="0"/>
              </a:spcAft>
              <a:defRPr sz="1300">
                <a:solidFill>
                  <a:schemeClr val="tx1"/>
                </a:solidFill>
                <a:latin typeface="Calibri Light"/>
                <a:ea typeface="方正宋刻本秀楷简体"/>
              </a:defRPr>
            </a:lvl8pPr>
            <a:lvl9pPr marL="3886200" indent="-228600">
              <a:spcBef>
                <a:spcPts val="0"/>
              </a:spcBef>
              <a:spcAft>
                <a:spcPts val="0"/>
              </a:spcAft>
              <a:defRPr sz="1300">
                <a:solidFill>
                  <a:schemeClr val="tx1"/>
                </a:solidFill>
                <a:latin typeface="Calibri Light"/>
                <a:ea typeface="方正宋刻本秀楷简体"/>
              </a:defRPr>
            </a:lvl9pPr>
          </a:lstStyle>
          <a:p>
            <a:pPr>
              <a:spcBef>
                <a:spcPts val="0"/>
              </a:spcBef>
              <a:spcAft>
                <a:spcPts val="0"/>
              </a:spcAft>
            </a:pPr>
            <a:r>
              <a:rPr lang="zh-CN" sz="1600">
                <a:solidFill>
                  <a:schemeClr val="accent1"/>
                </a:solidFill>
                <a:latin typeface="方正兰亭黑_GBK"/>
                <a:ea typeface="方正兰亭黑_GBK"/>
              </a:rPr>
              <a:t>Data Description</a:t>
            </a: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a:spLocks noChangeArrowheads="1"/>
          </p:cNvSpPr>
          <p:nvPr/>
        </p:nvSpPr>
        <p:spPr bwMode="auto">
          <a:xfrm>
            <a:off x="420024" y="278417"/>
            <a:ext cx="352466" cy="266721"/>
          </a:xfrm>
          <a:prstGeom prst="rect">
            <a:avLst/>
          </a:prstGeom>
          <a:noFill/>
          <a:ln>
            <a:noFill/>
          </a:ln>
        </p:spPr>
        <p:txBody>
          <a:bodyPr wrap="none">
            <a:spAutoFit/>
          </a:bodyPr>
          <a:lstStyle>
            <a:lvl1pPr>
              <a:defRPr sz="1300">
                <a:solidFill>
                  <a:schemeClr val="tx1"/>
                </a:solidFill>
                <a:latin typeface="Calibri Light"/>
                <a:ea typeface="方正宋刻本秀楷简体"/>
              </a:defRPr>
            </a:lvl1pPr>
            <a:lvl2pPr marL="742950" indent="-285750">
              <a:defRPr sz="1300">
                <a:solidFill>
                  <a:schemeClr val="tx1"/>
                </a:solidFill>
                <a:latin typeface="Calibri Light"/>
                <a:ea typeface="方正宋刻本秀楷简体"/>
              </a:defRPr>
            </a:lvl2pPr>
            <a:lvl3pPr marL="1143000" indent="-228600">
              <a:defRPr sz="1300">
                <a:solidFill>
                  <a:schemeClr val="tx1"/>
                </a:solidFill>
                <a:latin typeface="Calibri Light"/>
                <a:ea typeface="方正宋刻本秀楷简体"/>
              </a:defRPr>
            </a:lvl3pPr>
            <a:lvl4pPr marL="1600200" indent="-228600">
              <a:defRPr sz="1300">
                <a:solidFill>
                  <a:schemeClr val="tx1"/>
                </a:solidFill>
                <a:latin typeface="Calibri Light"/>
                <a:ea typeface="方正宋刻本秀楷简体"/>
              </a:defRPr>
            </a:lvl4pPr>
            <a:lvl5pPr marL="2057400" indent="-228600">
              <a:defRPr sz="1300">
                <a:solidFill>
                  <a:schemeClr val="tx1"/>
                </a:solidFill>
                <a:latin typeface="Calibri Light"/>
                <a:ea typeface="方正宋刻本秀楷简体"/>
              </a:defRPr>
            </a:lvl5pPr>
            <a:lvl6pPr marL="2514600" indent="-228600">
              <a:spcBef>
                <a:spcPts val="0"/>
              </a:spcBef>
              <a:spcAft>
                <a:spcPts val="0"/>
              </a:spcAft>
              <a:defRPr sz="1300">
                <a:solidFill>
                  <a:schemeClr val="tx1"/>
                </a:solidFill>
                <a:latin typeface="Calibri Light"/>
                <a:ea typeface="方正宋刻本秀楷简体"/>
              </a:defRPr>
            </a:lvl6pPr>
            <a:lvl7pPr marL="2971800" indent="-228600">
              <a:spcBef>
                <a:spcPts val="0"/>
              </a:spcBef>
              <a:spcAft>
                <a:spcPts val="0"/>
              </a:spcAft>
              <a:defRPr sz="1300">
                <a:solidFill>
                  <a:schemeClr val="tx1"/>
                </a:solidFill>
                <a:latin typeface="Calibri Light"/>
                <a:ea typeface="方正宋刻本秀楷简体"/>
              </a:defRPr>
            </a:lvl7pPr>
            <a:lvl8pPr marL="3429000" indent="-228600">
              <a:spcBef>
                <a:spcPts val="0"/>
              </a:spcBef>
              <a:spcAft>
                <a:spcPts val="0"/>
              </a:spcAft>
              <a:defRPr sz="1300">
                <a:solidFill>
                  <a:schemeClr val="tx1"/>
                </a:solidFill>
                <a:latin typeface="Calibri Light"/>
                <a:ea typeface="方正宋刻本秀楷简体"/>
              </a:defRPr>
            </a:lvl8pPr>
            <a:lvl9pPr marL="3886200" indent="-228600">
              <a:spcBef>
                <a:spcPts val="0"/>
              </a:spcBef>
              <a:spcAft>
                <a:spcPts val="0"/>
              </a:spcAft>
              <a:defRPr sz="1300">
                <a:solidFill>
                  <a:schemeClr val="tx1"/>
                </a:solidFill>
                <a:latin typeface="Calibri Light"/>
                <a:ea typeface="方正宋刻本秀楷简体"/>
              </a:defRPr>
            </a:lvl9pPr>
          </a:lstStyle>
          <a:p>
            <a:pPr>
              <a:spcBef>
                <a:spcPts val="0"/>
              </a:spcBef>
              <a:spcAft>
                <a:spcPts val="0"/>
              </a:spcAft>
            </a:pPr>
            <a:r>
              <a:rPr lang="en-US" sz="1200">
                <a:solidFill>
                  <a:schemeClr val="bg1"/>
                </a:solidFill>
                <a:latin typeface="方正兰亭黑_GBK"/>
                <a:ea typeface="方正兰亭黑_GBK"/>
              </a:rPr>
              <a:t>01</a:t>
            </a:r>
            <a:endParaRPr lang="zh-CN" sz="1200">
              <a:solidFill>
                <a:schemeClr val="bg1"/>
              </a:solidFill>
              <a:latin typeface="方正兰亭黑_GBK"/>
              <a:ea typeface="方正兰亭黑_GBK"/>
            </a:endParaRPr>
          </a:p>
        </p:txBody>
      </p:sp>
      <p:sp>
        <p:nvSpPr>
          <p:cNvPr id="50" name="文本框 5"/>
          <p:cNvSpPr>
            <a:spLocks noChangeArrowheads="1"/>
          </p:cNvSpPr>
          <p:nvPr/>
        </p:nvSpPr>
        <p:spPr bwMode="auto">
          <a:xfrm>
            <a:off x="2753506" y="4227202"/>
            <a:ext cx="3299786" cy="325136"/>
          </a:xfrm>
          <a:prstGeom prst="rect">
            <a:avLst/>
          </a:prstGeom>
          <a:solidFill>
            <a:schemeClr val="accent1"/>
          </a:solidFill>
          <a:ln>
            <a:noFill/>
          </a:ln>
        </p:spPr>
        <p:txBody>
          <a:bodyPr wrap="none">
            <a:spAutoFit/>
          </a:bodyPr>
          <a:lstStyle>
            <a:lvl1pPr>
              <a:defRPr sz="1300">
                <a:solidFill>
                  <a:schemeClr val="tx1"/>
                </a:solidFill>
                <a:latin typeface="Calibri Light"/>
                <a:ea typeface="方正宋刻本秀楷简体"/>
              </a:defRPr>
            </a:lvl1pPr>
            <a:lvl2pPr marL="742950" indent="-285750">
              <a:defRPr sz="1300">
                <a:solidFill>
                  <a:schemeClr val="tx1"/>
                </a:solidFill>
                <a:latin typeface="Calibri Light"/>
                <a:ea typeface="方正宋刻本秀楷简体"/>
              </a:defRPr>
            </a:lvl2pPr>
            <a:lvl3pPr marL="1143000" indent="-228600">
              <a:defRPr sz="1300">
                <a:solidFill>
                  <a:schemeClr val="tx1"/>
                </a:solidFill>
                <a:latin typeface="Calibri Light"/>
                <a:ea typeface="方正宋刻本秀楷简体"/>
              </a:defRPr>
            </a:lvl3pPr>
            <a:lvl4pPr marL="1600200" indent="-228600">
              <a:defRPr sz="1300">
                <a:solidFill>
                  <a:schemeClr val="tx1"/>
                </a:solidFill>
                <a:latin typeface="Calibri Light"/>
                <a:ea typeface="方正宋刻本秀楷简体"/>
              </a:defRPr>
            </a:lvl4pPr>
            <a:lvl5pPr marL="2057400" indent="-228600">
              <a:defRPr sz="1300">
                <a:solidFill>
                  <a:schemeClr val="tx1"/>
                </a:solidFill>
                <a:latin typeface="Calibri Light"/>
                <a:ea typeface="方正宋刻本秀楷简体"/>
              </a:defRPr>
            </a:lvl5pPr>
            <a:lvl6pPr marL="2514600" indent="-228600">
              <a:spcBef>
                <a:spcPts val="0"/>
              </a:spcBef>
              <a:spcAft>
                <a:spcPts val="0"/>
              </a:spcAft>
              <a:defRPr sz="1300">
                <a:solidFill>
                  <a:schemeClr val="tx1"/>
                </a:solidFill>
                <a:latin typeface="Calibri Light"/>
                <a:ea typeface="方正宋刻本秀楷简体"/>
              </a:defRPr>
            </a:lvl6pPr>
            <a:lvl7pPr marL="2971800" indent="-228600">
              <a:spcBef>
                <a:spcPts val="0"/>
              </a:spcBef>
              <a:spcAft>
                <a:spcPts val="0"/>
              </a:spcAft>
              <a:defRPr sz="1300">
                <a:solidFill>
                  <a:schemeClr val="tx1"/>
                </a:solidFill>
                <a:latin typeface="Calibri Light"/>
                <a:ea typeface="方正宋刻本秀楷简体"/>
              </a:defRPr>
            </a:lvl7pPr>
            <a:lvl8pPr marL="3429000" indent="-228600">
              <a:spcBef>
                <a:spcPts val="0"/>
              </a:spcBef>
              <a:spcAft>
                <a:spcPts val="0"/>
              </a:spcAft>
              <a:defRPr sz="1300">
                <a:solidFill>
                  <a:schemeClr val="tx1"/>
                </a:solidFill>
                <a:latin typeface="Calibri Light"/>
                <a:ea typeface="方正宋刻本秀楷简体"/>
              </a:defRPr>
            </a:lvl8pPr>
            <a:lvl9pPr marL="3886200" indent="-228600">
              <a:spcBef>
                <a:spcPts val="0"/>
              </a:spcBef>
              <a:spcAft>
                <a:spcPts val="0"/>
              </a:spcAft>
              <a:defRPr sz="1300">
                <a:solidFill>
                  <a:schemeClr val="tx1"/>
                </a:solidFill>
                <a:latin typeface="Calibri Light"/>
                <a:ea typeface="方正宋刻本秀楷简体"/>
              </a:defRPr>
            </a:lvl9pPr>
          </a:lstStyle>
          <a:p>
            <a:pPr>
              <a:spcBef>
                <a:spcPts val="0"/>
              </a:spcBef>
              <a:spcAft>
                <a:spcPts val="0"/>
              </a:spcAft>
            </a:pPr>
            <a:r>
              <a:rPr lang="en-US" sz="1600">
                <a:solidFill>
                  <a:schemeClr val="bg1"/>
                </a:solidFill>
                <a:latin typeface="方正兰亭黑_GBK"/>
                <a:ea typeface="方正兰亭黑_GBK"/>
              </a:rPr>
              <a:t>Dataset About NewYork Taxi Trips</a:t>
            </a:r>
            <a:endParaRPr lang="zh-CN" sz="1600">
              <a:solidFill>
                <a:schemeClr val="bg1"/>
              </a:solidFill>
              <a:latin typeface="方正兰亭黑_GBK"/>
              <a:ea typeface="方正兰亭黑_GBK"/>
            </a:endParaRPr>
          </a:p>
        </p:txBody>
      </p:sp>
      <p:pic>
        <p:nvPicPr>
          <p:cNvPr id="53" name="图片 52"/>
          <p:cNvPicPr/>
          <p:nvPr/>
        </p:nvPicPr>
        <p:blipFill>
          <a:blip r:embed="rId3"/>
          <a:stretch/>
        </p:blipFill>
        <p:spPr bwMode="auto">
          <a:xfrm>
            <a:off x="1714463" y="759973"/>
            <a:ext cx="5377872" cy="3367189"/>
          </a:xfrm>
          <a:prstGeom prst="rect">
            <a:avLst/>
          </a:prstGeom>
        </p:spPr>
      </p:pic>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a:spLocks noChangeArrowheads="1"/>
          </p:cNvSpPr>
          <p:nvPr/>
        </p:nvSpPr>
        <p:spPr bwMode="auto">
          <a:xfrm>
            <a:off x="934511" y="183664"/>
            <a:ext cx="1685013" cy="325136"/>
          </a:xfrm>
          <a:prstGeom prst="rect">
            <a:avLst/>
          </a:prstGeom>
          <a:noFill/>
          <a:ln>
            <a:noFill/>
          </a:ln>
        </p:spPr>
        <p:txBody>
          <a:bodyPr wrap="none">
            <a:spAutoFit/>
          </a:bodyPr>
          <a:lstStyle>
            <a:lvl1pPr>
              <a:defRPr sz="1300">
                <a:solidFill>
                  <a:schemeClr val="tx1"/>
                </a:solidFill>
                <a:latin typeface="Calibri Light"/>
                <a:ea typeface="方正宋刻本秀楷简体"/>
              </a:defRPr>
            </a:lvl1pPr>
            <a:lvl2pPr marL="742950" indent="-285750">
              <a:defRPr sz="1300">
                <a:solidFill>
                  <a:schemeClr val="tx1"/>
                </a:solidFill>
                <a:latin typeface="Calibri Light"/>
                <a:ea typeface="方正宋刻本秀楷简体"/>
              </a:defRPr>
            </a:lvl2pPr>
            <a:lvl3pPr marL="1143000" indent="-228600">
              <a:defRPr sz="1300">
                <a:solidFill>
                  <a:schemeClr val="tx1"/>
                </a:solidFill>
                <a:latin typeface="Calibri Light"/>
                <a:ea typeface="方正宋刻本秀楷简体"/>
              </a:defRPr>
            </a:lvl3pPr>
            <a:lvl4pPr marL="1600200" indent="-228600">
              <a:defRPr sz="1300">
                <a:solidFill>
                  <a:schemeClr val="tx1"/>
                </a:solidFill>
                <a:latin typeface="Calibri Light"/>
                <a:ea typeface="方正宋刻本秀楷简体"/>
              </a:defRPr>
            </a:lvl4pPr>
            <a:lvl5pPr marL="2057400" indent="-228600">
              <a:defRPr sz="1300">
                <a:solidFill>
                  <a:schemeClr val="tx1"/>
                </a:solidFill>
                <a:latin typeface="Calibri Light"/>
                <a:ea typeface="方正宋刻本秀楷简体"/>
              </a:defRPr>
            </a:lvl5pPr>
            <a:lvl6pPr marL="2514600" indent="-228600">
              <a:spcBef>
                <a:spcPts val="0"/>
              </a:spcBef>
              <a:spcAft>
                <a:spcPts val="0"/>
              </a:spcAft>
              <a:defRPr sz="1300">
                <a:solidFill>
                  <a:schemeClr val="tx1"/>
                </a:solidFill>
                <a:latin typeface="Calibri Light"/>
                <a:ea typeface="方正宋刻本秀楷简体"/>
              </a:defRPr>
            </a:lvl6pPr>
            <a:lvl7pPr marL="2971800" indent="-228600">
              <a:spcBef>
                <a:spcPts val="0"/>
              </a:spcBef>
              <a:spcAft>
                <a:spcPts val="0"/>
              </a:spcAft>
              <a:defRPr sz="1300">
                <a:solidFill>
                  <a:schemeClr val="tx1"/>
                </a:solidFill>
                <a:latin typeface="Calibri Light"/>
                <a:ea typeface="方正宋刻本秀楷简体"/>
              </a:defRPr>
            </a:lvl7pPr>
            <a:lvl8pPr marL="3429000" indent="-228600">
              <a:spcBef>
                <a:spcPts val="0"/>
              </a:spcBef>
              <a:spcAft>
                <a:spcPts val="0"/>
              </a:spcAft>
              <a:defRPr sz="1300">
                <a:solidFill>
                  <a:schemeClr val="tx1"/>
                </a:solidFill>
                <a:latin typeface="Calibri Light"/>
                <a:ea typeface="方正宋刻本秀楷简体"/>
              </a:defRPr>
            </a:lvl8pPr>
            <a:lvl9pPr marL="3886200" indent="-228600">
              <a:spcBef>
                <a:spcPts val="0"/>
              </a:spcBef>
              <a:spcAft>
                <a:spcPts val="0"/>
              </a:spcAft>
              <a:defRPr sz="1300">
                <a:solidFill>
                  <a:schemeClr val="tx1"/>
                </a:solidFill>
                <a:latin typeface="Calibri Light"/>
                <a:ea typeface="方正宋刻本秀楷简体"/>
              </a:defRPr>
            </a:lvl9pPr>
          </a:lstStyle>
          <a:p>
            <a:pPr>
              <a:spcBef>
                <a:spcPts val="0"/>
              </a:spcBef>
              <a:spcAft>
                <a:spcPts val="0"/>
              </a:spcAft>
            </a:pPr>
            <a:r>
              <a:rPr lang="zh-CN" sz="1600">
                <a:solidFill>
                  <a:schemeClr val="accent1"/>
                </a:solidFill>
                <a:latin typeface="方正兰亭黑_GBK"/>
                <a:ea typeface="方正兰亭黑_GBK"/>
              </a:rPr>
              <a:t>Data Description</a:t>
            </a: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a:spLocks noChangeArrowheads="1"/>
          </p:cNvSpPr>
          <p:nvPr/>
        </p:nvSpPr>
        <p:spPr bwMode="auto">
          <a:xfrm>
            <a:off x="420024" y="278417"/>
            <a:ext cx="373820" cy="276999"/>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sp>
        <p:nvSpPr>
          <p:cNvPr id="55" name="Freeform 7"/>
          <p:cNvSpPr>
            <a:spLocks noEditPoints="1"/>
          </p:cNvSpPr>
          <p:nvPr/>
        </p:nvSpPr>
        <p:spPr bwMode="auto">
          <a:xfrm>
            <a:off x="1085213" y="1608290"/>
            <a:ext cx="1534311" cy="1544317"/>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rect l="0" t="0" r="r" b="b"/>
            <a:pathLst>
              <a:path w="402" h="402" extrusionOk="0">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0">
                <a:srgbClr val="27506E"/>
              </a:gs>
              <a:gs pos="100000">
                <a:schemeClr val="accent1">
                  <a:lumMod val="75000"/>
                </a:schemeClr>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solidFill>
                <a:schemeClr val="lt1"/>
              </a:solidFill>
            </a:endParaRPr>
          </a:p>
        </p:txBody>
      </p:sp>
      <p:sp>
        <p:nvSpPr>
          <p:cNvPr id="56" name="Freeform 8"/>
          <p:cNvSpPr/>
          <p:nvPr/>
        </p:nvSpPr>
        <p:spPr bwMode="auto">
          <a:xfrm>
            <a:off x="879149" y="1486721"/>
            <a:ext cx="617536" cy="709241"/>
          </a:xfrm>
          <a:custGeom>
            <a:avLst/>
            <a:gdLst>
              <a:gd name="T0" fmla="*/ 162 w 162"/>
              <a:gd name="T1" fmla="*/ 0 h 185"/>
              <a:gd name="T2" fmla="*/ 96 w 162"/>
              <a:gd name="T3" fmla="*/ 14 h 185"/>
              <a:gd name="T4" fmla="*/ 102 w 162"/>
              <a:gd name="T5" fmla="*/ 25 h 185"/>
              <a:gd name="T6" fmla="*/ 1 w 162"/>
              <a:gd name="T7" fmla="*/ 178 h 185"/>
              <a:gd name="T8" fmla="*/ 5 w 162"/>
              <a:gd name="T9" fmla="*/ 185 h 185"/>
              <a:gd name="T10" fmla="*/ 7 w 162"/>
              <a:gd name="T11" fmla="*/ 185 h 185"/>
              <a:gd name="T12" fmla="*/ 13 w 162"/>
              <a:gd name="T13" fmla="*/ 180 h 185"/>
              <a:gd name="T14" fmla="*/ 107 w 162"/>
              <a:gd name="T15" fmla="*/ 36 h 185"/>
              <a:gd name="T16" fmla="*/ 112 w 162"/>
              <a:gd name="T17" fmla="*/ 45 h 185"/>
              <a:gd name="T18" fmla="*/ 162 w 162"/>
              <a:gd name="T19" fmla="*/ 0 h 185"/>
            </a:gdLst>
            <a:ahLst/>
            <a:cxnLst/>
            <a:rect l="0" t="0" r="r" b="b"/>
            <a:pathLst>
              <a:path w="162" h="185" extrusionOk="0">
                <a:moveTo>
                  <a:pt x="162" y="0"/>
                </a:moveTo>
                <a:cubicBezTo>
                  <a:pt x="96" y="14"/>
                  <a:pt x="96" y="14"/>
                  <a:pt x="96" y="14"/>
                </a:cubicBezTo>
                <a:cubicBezTo>
                  <a:pt x="102" y="25"/>
                  <a:pt x="102" y="25"/>
                  <a:pt x="102" y="25"/>
                </a:cubicBezTo>
                <a:cubicBezTo>
                  <a:pt x="51" y="62"/>
                  <a:pt x="14" y="117"/>
                  <a:pt x="1" y="178"/>
                </a:cubicBezTo>
                <a:cubicBezTo>
                  <a:pt x="0" y="181"/>
                  <a:pt x="2" y="184"/>
                  <a:pt x="5" y="185"/>
                </a:cubicBezTo>
                <a:cubicBezTo>
                  <a:pt x="6" y="185"/>
                  <a:pt x="6" y="185"/>
                  <a:pt x="7" y="185"/>
                </a:cubicBezTo>
                <a:cubicBezTo>
                  <a:pt x="10" y="185"/>
                  <a:pt x="12" y="183"/>
                  <a:pt x="13" y="180"/>
                </a:cubicBezTo>
                <a:cubicBezTo>
                  <a:pt x="25" y="123"/>
                  <a:pt x="59" y="71"/>
                  <a:pt x="107" y="36"/>
                </a:cubicBezTo>
                <a:cubicBezTo>
                  <a:pt x="112" y="45"/>
                  <a:pt x="112" y="45"/>
                  <a:pt x="112" y="45"/>
                </a:cubicBezTo>
                <a:lnTo>
                  <a:pt x="162" y="0"/>
                </a:lnTo>
                <a:close/>
              </a:path>
            </a:pathLst>
          </a:custGeom>
          <a:gradFill>
            <a:gsLst>
              <a:gs pos="0">
                <a:srgbClr val="27506E"/>
              </a:gs>
              <a:gs pos="100000">
                <a:schemeClr val="accent1">
                  <a:lumMod val="75000"/>
                </a:schemeClr>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solidFill>
                <a:schemeClr val="lt1"/>
              </a:solidFill>
            </a:endParaRPr>
          </a:p>
        </p:txBody>
      </p:sp>
      <p:sp>
        <p:nvSpPr>
          <p:cNvPr id="57" name="Oval 9"/>
          <p:cNvSpPr>
            <a:spLocks noChangeArrowheads="1"/>
          </p:cNvSpPr>
          <p:nvPr/>
        </p:nvSpPr>
        <p:spPr bwMode="auto">
          <a:xfrm>
            <a:off x="1367080" y="1911885"/>
            <a:ext cx="924399" cy="930403"/>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sz="2400">
              <a:solidFill>
                <a:schemeClr val="tx1">
                  <a:lumMod val="75000"/>
                  <a:lumOff val="25000"/>
                </a:schemeClr>
              </a:solidFill>
            </a:endParaRPr>
          </a:p>
        </p:txBody>
      </p:sp>
      <p:sp>
        <p:nvSpPr>
          <p:cNvPr id="58" name="Freeform 11"/>
          <p:cNvSpPr/>
          <p:nvPr/>
        </p:nvSpPr>
        <p:spPr bwMode="auto">
          <a:xfrm>
            <a:off x="7791462" y="2626611"/>
            <a:ext cx="617536" cy="709241"/>
          </a:xfrm>
          <a:custGeom>
            <a:avLst/>
            <a:gdLst>
              <a:gd name="T0" fmla="*/ 0 w 162"/>
              <a:gd name="T1" fmla="*/ 185 h 185"/>
              <a:gd name="T2" fmla="*/ 66 w 162"/>
              <a:gd name="T3" fmla="*/ 171 h 185"/>
              <a:gd name="T4" fmla="*/ 60 w 162"/>
              <a:gd name="T5" fmla="*/ 160 h 185"/>
              <a:gd name="T6" fmla="*/ 161 w 162"/>
              <a:gd name="T7" fmla="*/ 8 h 185"/>
              <a:gd name="T8" fmla="*/ 156 w 162"/>
              <a:gd name="T9" fmla="*/ 0 h 185"/>
              <a:gd name="T10" fmla="*/ 155 w 162"/>
              <a:gd name="T11" fmla="*/ 0 h 185"/>
              <a:gd name="T12" fmla="*/ 149 w 162"/>
              <a:gd name="T13" fmla="*/ 5 h 185"/>
              <a:gd name="T14" fmla="*/ 54 w 162"/>
              <a:gd name="T15" fmla="*/ 149 h 185"/>
              <a:gd name="T16" fmla="*/ 50 w 162"/>
              <a:gd name="T17" fmla="*/ 140 h 185"/>
              <a:gd name="T18" fmla="*/ 0 w 162"/>
              <a:gd name="T19" fmla="*/ 185 h 185"/>
            </a:gdLst>
            <a:ahLst/>
            <a:cxnLst/>
            <a:rect l="0" t="0" r="r" b="b"/>
            <a:pathLst>
              <a:path w="162" h="185" extrusionOk="0">
                <a:moveTo>
                  <a:pt x="0" y="185"/>
                </a:moveTo>
                <a:cubicBezTo>
                  <a:pt x="66" y="171"/>
                  <a:pt x="66" y="171"/>
                  <a:pt x="66" y="171"/>
                </a:cubicBezTo>
                <a:cubicBezTo>
                  <a:pt x="60" y="160"/>
                  <a:pt x="60" y="160"/>
                  <a:pt x="60" y="160"/>
                </a:cubicBezTo>
                <a:cubicBezTo>
                  <a:pt x="111" y="124"/>
                  <a:pt x="147" y="69"/>
                  <a:pt x="161" y="8"/>
                </a:cubicBezTo>
                <a:cubicBezTo>
                  <a:pt x="162" y="4"/>
                  <a:pt x="159" y="1"/>
                  <a:pt x="156" y="0"/>
                </a:cubicBezTo>
                <a:cubicBezTo>
                  <a:pt x="156" y="0"/>
                  <a:pt x="155" y="0"/>
                  <a:pt x="155" y="0"/>
                </a:cubicBezTo>
                <a:cubicBezTo>
                  <a:pt x="152" y="0"/>
                  <a:pt x="150" y="2"/>
                  <a:pt x="149" y="5"/>
                </a:cubicBezTo>
                <a:cubicBezTo>
                  <a:pt x="136" y="63"/>
                  <a:pt x="102" y="114"/>
                  <a:pt x="54" y="149"/>
                </a:cubicBezTo>
                <a:cubicBezTo>
                  <a:pt x="50" y="140"/>
                  <a:pt x="50" y="140"/>
                  <a:pt x="50" y="140"/>
                </a:cubicBezTo>
                <a:lnTo>
                  <a:pt x="0" y="185"/>
                </a:lnTo>
                <a:close/>
              </a:path>
            </a:pathLst>
          </a:custGeom>
          <a:gradFill>
            <a:gsLst>
              <a:gs pos="0">
                <a:srgbClr val="27506E"/>
              </a:gs>
              <a:gs pos="100000">
                <a:schemeClr val="accent1">
                  <a:lumMod val="75000"/>
                </a:schemeClr>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solidFill>
                <a:schemeClr val="lt1"/>
              </a:solidFill>
            </a:endParaRPr>
          </a:p>
        </p:txBody>
      </p:sp>
      <p:sp>
        <p:nvSpPr>
          <p:cNvPr id="61" name="Freeform 15"/>
          <p:cNvSpPr>
            <a:spLocks noEditPoints="1"/>
          </p:cNvSpPr>
          <p:nvPr/>
        </p:nvSpPr>
        <p:spPr bwMode="auto">
          <a:xfrm>
            <a:off x="3885344" y="1608290"/>
            <a:ext cx="1534311" cy="1544317"/>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rect l="0" t="0" r="r" b="b"/>
            <a:pathLst>
              <a:path w="402" h="402" extrusionOk="0">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0">
                <a:srgbClr val="27506E"/>
              </a:gs>
              <a:gs pos="100000">
                <a:schemeClr val="accent1">
                  <a:lumMod val="75000"/>
                </a:schemeClr>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solidFill>
                <a:schemeClr val="lt1"/>
              </a:solidFill>
            </a:endParaRPr>
          </a:p>
        </p:txBody>
      </p:sp>
      <p:sp>
        <p:nvSpPr>
          <p:cNvPr id="62" name="Oval 16"/>
          <p:cNvSpPr>
            <a:spLocks noChangeArrowheads="1"/>
          </p:cNvSpPr>
          <p:nvPr/>
        </p:nvSpPr>
        <p:spPr bwMode="auto">
          <a:xfrm>
            <a:off x="4190300" y="1915246"/>
            <a:ext cx="924399" cy="930403"/>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sz="2400">
              <a:solidFill>
                <a:schemeClr val="tx1">
                  <a:lumMod val="75000"/>
                  <a:lumOff val="25000"/>
                </a:schemeClr>
              </a:solidFill>
            </a:endParaRPr>
          </a:p>
        </p:txBody>
      </p:sp>
      <p:sp>
        <p:nvSpPr>
          <p:cNvPr id="63" name="Freeform 17"/>
          <p:cNvSpPr>
            <a:spLocks noEditPoints="1"/>
          </p:cNvSpPr>
          <p:nvPr/>
        </p:nvSpPr>
        <p:spPr bwMode="auto">
          <a:xfrm>
            <a:off x="6702766" y="1608290"/>
            <a:ext cx="1534311" cy="1544317"/>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rect l="0" t="0" r="r" b="b"/>
            <a:pathLst>
              <a:path w="402" h="402" extrusionOk="0">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0">
                <a:srgbClr val="27506E"/>
              </a:gs>
              <a:gs pos="100000">
                <a:schemeClr val="accent1">
                  <a:lumMod val="75000"/>
                </a:schemeClr>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solidFill>
                <a:schemeClr val="lt1"/>
              </a:solidFill>
            </a:endParaRPr>
          </a:p>
        </p:txBody>
      </p:sp>
      <p:sp>
        <p:nvSpPr>
          <p:cNvPr id="64" name="Oval 18"/>
          <p:cNvSpPr>
            <a:spLocks noChangeArrowheads="1"/>
          </p:cNvSpPr>
          <p:nvPr/>
        </p:nvSpPr>
        <p:spPr bwMode="auto">
          <a:xfrm>
            <a:off x="7007720" y="1915246"/>
            <a:ext cx="924399" cy="930403"/>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sz="2400">
              <a:solidFill>
                <a:schemeClr val="tx1">
                  <a:lumMod val="75000"/>
                  <a:lumOff val="25000"/>
                </a:schemeClr>
              </a:solidFill>
            </a:endParaRPr>
          </a:p>
        </p:txBody>
      </p:sp>
      <p:sp>
        <p:nvSpPr>
          <p:cNvPr id="67" name="AutoShape 59"/>
          <p:cNvSpPr/>
          <p:nvPr/>
        </p:nvSpPr>
        <p:spPr bwMode="auto">
          <a:xfrm>
            <a:off x="1615220" y="2191488"/>
            <a:ext cx="372838" cy="371197"/>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rect l="0" t="0" r="r" b="b"/>
            <a:pathLst>
              <a:path w="21543" h="21600" extrusionOk="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accent1"/>
          </a:solidFill>
          <a:ln>
            <a:noFill/>
          </a:ln>
        </p:spPr>
        <p:txBody>
          <a:bodyPr lIns="19050" tIns="19050" rIns="19050" bIns="19050" anchor="ctr"/>
          <a:lstStyle/>
          <a:p>
            <a:pPr marL="0" marR="0" lvl="0" indent="0" algn="ctr">
              <a:lnSpc>
                <a:spcPct val="100000"/>
              </a:lnSpc>
              <a:spcBef>
                <a:spcPts val="0"/>
              </a:spcBef>
              <a:spcAft>
                <a:spcPts val="0"/>
              </a:spcAft>
              <a:buClrTx/>
              <a:buSzTx/>
              <a:buFontTx/>
              <a:buNone/>
            </a:pPr>
            <a:endParaRPr lang="en-US" sz="1500" b="0" i="0" u="none" strike="noStrike" cap="none" spc="0">
              <a:ln>
                <a:noFill/>
              </a:ln>
              <a:solidFill>
                <a:srgbClr val="FFFFFF"/>
              </a:solidFill>
              <a:latin typeface="Gill Sans"/>
            </a:endParaRPr>
          </a:p>
        </p:txBody>
      </p:sp>
      <p:grpSp>
        <p:nvGrpSpPr>
          <p:cNvPr id="71" name="组合 70"/>
          <p:cNvGrpSpPr/>
          <p:nvPr/>
        </p:nvGrpSpPr>
        <p:grpSpPr bwMode="auto">
          <a:xfrm>
            <a:off x="4464383" y="2194849"/>
            <a:ext cx="352935" cy="354497"/>
            <a:chOff x="5394325" y="3578225"/>
            <a:chExt cx="358775" cy="360363"/>
          </a:xfrm>
          <a:solidFill>
            <a:schemeClr val="accent1"/>
          </a:solidFill>
        </p:grpSpPr>
        <p:sp>
          <p:nvSpPr>
            <p:cNvPr id="72" name="AutoShape 18"/>
            <p:cNvSpPr/>
            <p:nvPr/>
          </p:nvSpPr>
          <p:spPr bwMode="auto">
            <a:xfrm>
              <a:off x="5394325" y="3578225"/>
              <a:ext cx="358775" cy="360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rect l="0" t="0" r="r" b="b"/>
              <a:pathLst>
                <a:path w="21600" h="21600" extrusionOk="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p:spPr>
          <p:txBody>
            <a:bodyPr lIns="19050" tIns="19050" rIns="19050" bIns="19050" anchor="ctr"/>
            <a:lstStyle/>
            <a:p>
              <a:pPr marL="0" marR="0" lvl="0" indent="0" algn="ctr">
                <a:lnSpc>
                  <a:spcPct val="100000"/>
                </a:lnSpc>
                <a:spcBef>
                  <a:spcPts val="0"/>
                </a:spcBef>
                <a:spcAft>
                  <a:spcPts val="0"/>
                </a:spcAft>
                <a:buClrTx/>
                <a:buSzTx/>
                <a:buFontTx/>
                <a:buNone/>
              </a:pPr>
              <a:endParaRPr lang="en-US" sz="1500" b="0" i="0" u="none" strike="noStrike" cap="none" spc="0">
                <a:ln>
                  <a:noFill/>
                </a:ln>
                <a:solidFill>
                  <a:srgbClr val="FFFFFF"/>
                </a:solidFill>
                <a:latin typeface="Gill Sans"/>
              </a:endParaRPr>
            </a:p>
          </p:txBody>
        </p:sp>
        <p:sp>
          <p:nvSpPr>
            <p:cNvPr id="73" name="AutoShape 19"/>
            <p:cNvSpPr/>
            <p:nvPr/>
          </p:nvSpPr>
          <p:spPr bwMode="auto">
            <a:xfrm>
              <a:off x="5472113" y="3713163"/>
              <a:ext cx="46037"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rect l="0" t="0" r="r" b="b"/>
              <a:pathLst>
                <a:path w="21600" h="21600" extrusionOk="0">
                  <a:moveTo>
                    <a:pt x="0" y="21599"/>
                  </a:moveTo>
                  <a:lnTo>
                    <a:pt x="21600" y="21599"/>
                  </a:lnTo>
                  <a:lnTo>
                    <a:pt x="21600" y="0"/>
                  </a:lnTo>
                  <a:lnTo>
                    <a:pt x="0" y="0"/>
                  </a:lnTo>
                  <a:cubicBezTo>
                    <a:pt x="0" y="0"/>
                    <a:pt x="0" y="21599"/>
                    <a:pt x="0" y="21599"/>
                  </a:cubicBezTo>
                  <a:close/>
                </a:path>
              </a:pathLst>
            </a:custGeom>
            <a:grpFill/>
            <a:ln>
              <a:noFill/>
            </a:ln>
          </p:spPr>
          <p:txBody>
            <a:bodyPr lIns="19050" tIns="19050" rIns="19050" bIns="19050" anchor="ctr"/>
            <a:lstStyle/>
            <a:p>
              <a:pPr marL="0" marR="0" lvl="0" indent="0" algn="ctr">
                <a:lnSpc>
                  <a:spcPct val="100000"/>
                </a:lnSpc>
                <a:spcBef>
                  <a:spcPts val="0"/>
                </a:spcBef>
                <a:spcAft>
                  <a:spcPts val="0"/>
                </a:spcAft>
                <a:buClrTx/>
                <a:buSzTx/>
                <a:buFontTx/>
                <a:buNone/>
              </a:pPr>
              <a:endParaRPr lang="en-US" sz="1500" b="0" i="0" u="none" strike="noStrike" cap="none" spc="0">
                <a:ln>
                  <a:noFill/>
                </a:ln>
                <a:solidFill>
                  <a:srgbClr val="FFFFFF"/>
                </a:solidFill>
                <a:latin typeface="Gill Sans"/>
              </a:endParaRPr>
            </a:p>
          </p:txBody>
        </p:sp>
        <p:sp>
          <p:nvSpPr>
            <p:cNvPr id="74" name="AutoShape 20"/>
            <p:cNvSpPr/>
            <p:nvPr/>
          </p:nvSpPr>
          <p:spPr bwMode="auto">
            <a:xfrm>
              <a:off x="5472113" y="3770313"/>
              <a:ext cx="46037"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rect l="0" t="0" r="r" b="b"/>
              <a:pathLst>
                <a:path w="21600" h="21600" extrusionOk="0">
                  <a:moveTo>
                    <a:pt x="0" y="21599"/>
                  </a:moveTo>
                  <a:lnTo>
                    <a:pt x="21600" y="21599"/>
                  </a:lnTo>
                  <a:lnTo>
                    <a:pt x="21600" y="0"/>
                  </a:lnTo>
                  <a:lnTo>
                    <a:pt x="0" y="0"/>
                  </a:lnTo>
                  <a:cubicBezTo>
                    <a:pt x="0" y="0"/>
                    <a:pt x="0" y="21599"/>
                    <a:pt x="0" y="21599"/>
                  </a:cubicBezTo>
                  <a:close/>
                </a:path>
              </a:pathLst>
            </a:custGeom>
            <a:grpFill/>
            <a:ln>
              <a:noFill/>
            </a:ln>
          </p:spPr>
          <p:txBody>
            <a:bodyPr lIns="19050" tIns="19050" rIns="19050" bIns="19050" anchor="ctr"/>
            <a:lstStyle/>
            <a:p>
              <a:pPr marL="0" marR="0" lvl="0" indent="0" algn="ctr">
                <a:lnSpc>
                  <a:spcPct val="100000"/>
                </a:lnSpc>
                <a:spcBef>
                  <a:spcPts val="0"/>
                </a:spcBef>
                <a:spcAft>
                  <a:spcPts val="0"/>
                </a:spcAft>
                <a:buClrTx/>
                <a:buSzTx/>
                <a:buFontTx/>
                <a:buNone/>
              </a:pPr>
              <a:endParaRPr lang="en-US" sz="1500" b="0" i="0" u="none" strike="noStrike" cap="none" spc="0">
                <a:ln>
                  <a:noFill/>
                </a:ln>
                <a:solidFill>
                  <a:srgbClr val="FFFFFF"/>
                </a:solidFill>
                <a:latin typeface="Gill Sans"/>
              </a:endParaRPr>
            </a:p>
          </p:txBody>
        </p:sp>
        <p:sp>
          <p:nvSpPr>
            <p:cNvPr id="75" name="AutoShape 21"/>
            <p:cNvSpPr/>
            <p:nvPr/>
          </p:nvSpPr>
          <p:spPr bwMode="auto">
            <a:xfrm>
              <a:off x="5472113" y="3825875"/>
              <a:ext cx="46037"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rect l="0" t="0" r="r" b="b"/>
              <a:pathLst>
                <a:path w="21600" h="21600" extrusionOk="0">
                  <a:moveTo>
                    <a:pt x="0" y="21599"/>
                  </a:moveTo>
                  <a:lnTo>
                    <a:pt x="21600" y="21599"/>
                  </a:lnTo>
                  <a:lnTo>
                    <a:pt x="21600" y="0"/>
                  </a:lnTo>
                  <a:lnTo>
                    <a:pt x="0" y="0"/>
                  </a:lnTo>
                  <a:cubicBezTo>
                    <a:pt x="0" y="0"/>
                    <a:pt x="0" y="21599"/>
                    <a:pt x="0" y="21599"/>
                  </a:cubicBezTo>
                  <a:close/>
                </a:path>
              </a:pathLst>
            </a:custGeom>
            <a:grpFill/>
            <a:ln>
              <a:noFill/>
            </a:ln>
          </p:spPr>
          <p:txBody>
            <a:bodyPr lIns="19050" tIns="19050" rIns="19050" bIns="19050" anchor="ctr"/>
            <a:lstStyle/>
            <a:p>
              <a:pPr marL="0" marR="0" lvl="0" indent="0" algn="ctr">
                <a:lnSpc>
                  <a:spcPct val="100000"/>
                </a:lnSpc>
                <a:spcBef>
                  <a:spcPts val="0"/>
                </a:spcBef>
                <a:spcAft>
                  <a:spcPts val="0"/>
                </a:spcAft>
                <a:buClrTx/>
                <a:buSzTx/>
                <a:buFontTx/>
                <a:buNone/>
              </a:pPr>
              <a:endParaRPr lang="en-US" sz="1500" b="0" i="0" u="none" strike="noStrike" cap="none" spc="0">
                <a:ln>
                  <a:noFill/>
                </a:ln>
                <a:solidFill>
                  <a:srgbClr val="FFFFFF"/>
                </a:solidFill>
                <a:latin typeface="Gill Sans"/>
              </a:endParaRPr>
            </a:p>
          </p:txBody>
        </p:sp>
        <p:sp>
          <p:nvSpPr>
            <p:cNvPr id="76" name="AutoShape 22"/>
            <p:cNvSpPr/>
            <p:nvPr/>
          </p:nvSpPr>
          <p:spPr bwMode="auto">
            <a:xfrm>
              <a:off x="5551488"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rect l="0" t="0" r="r" b="b"/>
              <a:pathLst>
                <a:path w="21600" h="21600" extrusionOk="0">
                  <a:moveTo>
                    <a:pt x="0" y="21599"/>
                  </a:moveTo>
                  <a:lnTo>
                    <a:pt x="21600" y="21599"/>
                  </a:lnTo>
                  <a:lnTo>
                    <a:pt x="21600" y="0"/>
                  </a:lnTo>
                  <a:lnTo>
                    <a:pt x="0" y="0"/>
                  </a:lnTo>
                  <a:cubicBezTo>
                    <a:pt x="0" y="0"/>
                    <a:pt x="0" y="21599"/>
                    <a:pt x="0" y="21599"/>
                  </a:cubicBezTo>
                  <a:close/>
                </a:path>
              </a:pathLst>
            </a:custGeom>
            <a:grpFill/>
            <a:ln>
              <a:noFill/>
            </a:ln>
          </p:spPr>
          <p:txBody>
            <a:bodyPr lIns="19050" tIns="19050" rIns="19050" bIns="19050" anchor="ctr"/>
            <a:lstStyle/>
            <a:p>
              <a:pPr marL="0" marR="0" lvl="0" indent="0" algn="ctr">
                <a:lnSpc>
                  <a:spcPct val="100000"/>
                </a:lnSpc>
                <a:spcBef>
                  <a:spcPts val="0"/>
                </a:spcBef>
                <a:spcAft>
                  <a:spcPts val="0"/>
                </a:spcAft>
                <a:buClrTx/>
                <a:buSzTx/>
                <a:buFontTx/>
                <a:buNone/>
              </a:pPr>
              <a:endParaRPr lang="en-US" sz="1500" b="0" i="0" u="none" strike="noStrike" cap="none" spc="0">
                <a:ln>
                  <a:noFill/>
                </a:ln>
                <a:solidFill>
                  <a:srgbClr val="FFFFFF"/>
                </a:solidFill>
                <a:latin typeface="Gill Sans"/>
              </a:endParaRPr>
            </a:p>
          </p:txBody>
        </p:sp>
        <p:sp>
          <p:nvSpPr>
            <p:cNvPr id="77" name="AutoShape 23"/>
            <p:cNvSpPr/>
            <p:nvPr/>
          </p:nvSpPr>
          <p:spPr bwMode="auto">
            <a:xfrm>
              <a:off x="5551488"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rect l="0" t="0" r="r" b="b"/>
              <a:pathLst>
                <a:path w="21600" h="21600" extrusionOk="0">
                  <a:moveTo>
                    <a:pt x="0" y="21599"/>
                  </a:moveTo>
                  <a:lnTo>
                    <a:pt x="21600" y="21599"/>
                  </a:lnTo>
                  <a:lnTo>
                    <a:pt x="21600" y="0"/>
                  </a:lnTo>
                  <a:lnTo>
                    <a:pt x="0" y="0"/>
                  </a:lnTo>
                  <a:cubicBezTo>
                    <a:pt x="0" y="0"/>
                    <a:pt x="0" y="21599"/>
                    <a:pt x="0" y="21599"/>
                  </a:cubicBezTo>
                  <a:close/>
                </a:path>
              </a:pathLst>
            </a:custGeom>
            <a:grpFill/>
            <a:ln>
              <a:noFill/>
            </a:ln>
          </p:spPr>
          <p:txBody>
            <a:bodyPr lIns="19050" tIns="19050" rIns="19050" bIns="19050" anchor="ctr"/>
            <a:lstStyle/>
            <a:p>
              <a:pPr marL="0" marR="0" lvl="0" indent="0" algn="ctr">
                <a:lnSpc>
                  <a:spcPct val="100000"/>
                </a:lnSpc>
                <a:spcBef>
                  <a:spcPts val="0"/>
                </a:spcBef>
                <a:spcAft>
                  <a:spcPts val="0"/>
                </a:spcAft>
                <a:buClrTx/>
                <a:buSzTx/>
                <a:buFontTx/>
                <a:buNone/>
              </a:pPr>
              <a:endParaRPr lang="en-US" sz="1500" b="0" i="0" u="none" strike="noStrike" cap="none" spc="0">
                <a:ln>
                  <a:noFill/>
                </a:ln>
                <a:solidFill>
                  <a:srgbClr val="FFFFFF"/>
                </a:solidFill>
                <a:latin typeface="Gill Sans"/>
              </a:endParaRPr>
            </a:p>
          </p:txBody>
        </p:sp>
        <p:sp>
          <p:nvSpPr>
            <p:cNvPr id="78" name="AutoShape 24"/>
            <p:cNvSpPr/>
            <p:nvPr/>
          </p:nvSpPr>
          <p:spPr bwMode="auto">
            <a:xfrm>
              <a:off x="5551488"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rect l="0" t="0" r="r" b="b"/>
              <a:pathLst>
                <a:path w="21600" h="21600" extrusionOk="0">
                  <a:moveTo>
                    <a:pt x="0" y="21599"/>
                  </a:moveTo>
                  <a:lnTo>
                    <a:pt x="21600" y="21599"/>
                  </a:lnTo>
                  <a:lnTo>
                    <a:pt x="21600" y="0"/>
                  </a:lnTo>
                  <a:lnTo>
                    <a:pt x="0" y="0"/>
                  </a:lnTo>
                  <a:cubicBezTo>
                    <a:pt x="0" y="0"/>
                    <a:pt x="0" y="21599"/>
                    <a:pt x="0" y="21599"/>
                  </a:cubicBezTo>
                  <a:close/>
                </a:path>
              </a:pathLst>
            </a:custGeom>
            <a:grpFill/>
            <a:ln>
              <a:noFill/>
            </a:ln>
          </p:spPr>
          <p:txBody>
            <a:bodyPr lIns="19050" tIns="19050" rIns="19050" bIns="19050" anchor="ctr"/>
            <a:lstStyle/>
            <a:p>
              <a:pPr marL="0" marR="0" lvl="0" indent="0" algn="ctr">
                <a:lnSpc>
                  <a:spcPct val="100000"/>
                </a:lnSpc>
                <a:spcBef>
                  <a:spcPts val="0"/>
                </a:spcBef>
                <a:spcAft>
                  <a:spcPts val="0"/>
                </a:spcAft>
                <a:buClrTx/>
                <a:buSzTx/>
                <a:buFontTx/>
                <a:buNone/>
              </a:pPr>
              <a:endParaRPr lang="en-US" sz="1500" b="0" i="0" u="none" strike="noStrike" cap="none" spc="0">
                <a:ln>
                  <a:noFill/>
                </a:ln>
                <a:solidFill>
                  <a:srgbClr val="FFFFFF"/>
                </a:solidFill>
                <a:latin typeface="Gill Sans"/>
              </a:endParaRPr>
            </a:p>
          </p:txBody>
        </p:sp>
        <p:sp>
          <p:nvSpPr>
            <p:cNvPr id="79" name="AutoShape 25"/>
            <p:cNvSpPr/>
            <p:nvPr/>
          </p:nvSpPr>
          <p:spPr bwMode="auto">
            <a:xfrm>
              <a:off x="5630863"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rect l="0" t="0" r="r" b="b"/>
              <a:pathLst>
                <a:path w="21600" h="21600" extrusionOk="0">
                  <a:moveTo>
                    <a:pt x="0" y="21599"/>
                  </a:moveTo>
                  <a:lnTo>
                    <a:pt x="21600" y="21599"/>
                  </a:lnTo>
                  <a:lnTo>
                    <a:pt x="21600" y="0"/>
                  </a:lnTo>
                  <a:lnTo>
                    <a:pt x="0" y="0"/>
                  </a:lnTo>
                  <a:cubicBezTo>
                    <a:pt x="0" y="0"/>
                    <a:pt x="0" y="21599"/>
                    <a:pt x="0" y="21599"/>
                  </a:cubicBezTo>
                  <a:close/>
                </a:path>
              </a:pathLst>
            </a:custGeom>
            <a:grpFill/>
            <a:ln>
              <a:noFill/>
            </a:ln>
          </p:spPr>
          <p:txBody>
            <a:bodyPr lIns="19050" tIns="19050" rIns="19050" bIns="19050" anchor="ctr"/>
            <a:lstStyle/>
            <a:p>
              <a:pPr marL="0" marR="0" lvl="0" indent="0" algn="ctr">
                <a:lnSpc>
                  <a:spcPct val="100000"/>
                </a:lnSpc>
                <a:spcBef>
                  <a:spcPts val="0"/>
                </a:spcBef>
                <a:spcAft>
                  <a:spcPts val="0"/>
                </a:spcAft>
                <a:buClrTx/>
                <a:buSzTx/>
                <a:buFontTx/>
                <a:buNone/>
              </a:pPr>
              <a:endParaRPr lang="en-US" sz="1500" b="0" i="0" u="none" strike="noStrike" cap="none" spc="0">
                <a:ln>
                  <a:noFill/>
                </a:ln>
                <a:solidFill>
                  <a:srgbClr val="FFFFFF"/>
                </a:solidFill>
                <a:latin typeface="Gill Sans"/>
              </a:endParaRPr>
            </a:p>
          </p:txBody>
        </p:sp>
        <p:sp>
          <p:nvSpPr>
            <p:cNvPr id="80" name="AutoShape 26"/>
            <p:cNvSpPr/>
            <p:nvPr/>
          </p:nvSpPr>
          <p:spPr bwMode="auto">
            <a:xfrm>
              <a:off x="5630863"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rect l="0" t="0" r="r" b="b"/>
              <a:pathLst>
                <a:path w="21600" h="21600" extrusionOk="0">
                  <a:moveTo>
                    <a:pt x="0" y="21599"/>
                  </a:moveTo>
                  <a:lnTo>
                    <a:pt x="21600" y="21599"/>
                  </a:lnTo>
                  <a:lnTo>
                    <a:pt x="21600" y="0"/>
                  </a:lnTo>
                  <a:lnTo>
                    <a:pt x="0" y="0"/>
                  </a:lnTo>
                  <a:cubicBezTo>
                    <a:pt x="0" y="0"/>
                    <a:pt x="0" y="21599"/>
                    <a:pt x="0" y="21599"/>
                  </a:cubicBezTo>
                  <a:close/>
                </a:path>
              </a:pathLst>
            </a:custGeom>
            <a:grpFill/>
            <a:ln>
              <a:noFill/>
            </a:ln>
          </p:spPr>
          <p:txBody>
            <a:bodyPr lIns="19050" tIns="19050" rIns="19050" bIns="19050" anchor="ctr"/>
            <a:lstStyle/>
            <a:p>
              <a:pPr marL="0" marR="0" lvl="0" indent="0" algn="ctr">
                <a:lnSpc>
                  <a:spcPct val="100000"/>
                </a:lnSpc>
                <a:spcBef>
                  <a:spcPts val="0"/>
                </a:spcBef>
                <a:spcAft>
                  <a:spcPts val="0"/>
                </a:spcAft>
                <a:buClrTx/>
                <a:buSzTx/>
                <a:buFontTx/>
                <a:buNone/>
              </a:pPr>
              <a:endParaRPr lang="en-US" sz="1500" b="0" i="0" u="none" strike="noStrike" cap="none" spc="0">
                <a:ln>
                  <a:noFill/>
                </a:ln>
                <a:solidFill>
                  <a:srgbClr val="FFFFFF"/>
                </a:solidFill>
                <a:latin typeface="Gill Sans"/>
              </a:endParaRPr>
            </a:p>
          </p:txBody>
        </p:sp>
        <p:sp>
          <p:nvSpPr>
            <p:cNvPr id="81" name="AutoShape 27"/>
            <p:cNvSpPr/>
            <p:nvPr/>
          </p:nvSpPr>
          <p:spPr bwMode="auto">
            <a:xfrm>
              <a:off x="5630863"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rect l="0" t="0" r="r" b="b"/>
              <a:pathLst>
                <a:path w="21600" h="21600" extrusionOk="0">
                  <a:moveTo>
                    <a:pt x="0" y="21599"/>
                  </a:moveTo>
                  <a:lnTo>
                    <a:pt x="21600" y="21599"/>
                  </a:lnTo>
                  <a:lnTo>
                    <a:pt x="21600" y="0"/>
                  </a:lnTo>
                  <a:lnTo>
                    <a:pt x="0" y="0"/>
                  </a:lnTo>
                  <a:cubicBezTo>
                    <a:pt x="0" y="0"/>
                    <a:pt x="0" y="21599"/>
                    <a:pt x="0" y="21599"/>
                  </a:cubicBezTo>
                  <a:close/>
                </a:path>
              </a:pathLst>
            </a:custGeom>
            <a:grpFill/>
            <a:ln>
              <a:noFill/>
            </a:ln>
          </p:spPr>
          <p:txBody>
            <a:bodyPr lIns="19050" tIns="19050" rIns="19050" bIns="19050" anchor="ctr"/>
            <a:lstStyle/>
            <a:p>
              <a:pPr marL="0" marR="0" lvl="0" indent="0" algn="ctr">
                <a:lnSpc>
                  <a:spcPct val="100000"/>
                </a:lnSpc>
                <a:spcBef>
                  <a:spcPts val="0"/>
                </a:spcBef>
                <a:spcAft>
                  <a:spcPts val="0"/>
                </a:spcAft>
                <a:buClrTx/>
                <a:buSzTx/>
                <a:buFontTx/>
                <a:buNone/>
              </a:pPr>
              <a:endParaRPr lang="en-US" sz="1500" b="0" i="0" u="none" strike="noStrike" cap="none" spc="0">
                <a:ln>
                  <a:noFill/>
                </a:ln>
                <a:solidFill>
                  <a:srgbClr val="FFFFFF"/>
                </a:solidFill>
                <a:latin typeface="Gill Sans"/>
              </a:endParaRPr>
            </a:p>
          </p:txBody>
        </p:sp>
      </p:grpSp>
      <p:grpSp>
        <p:nvGrpSpPr>
          <p:cNvPr id="82" name="组合 81"/>
          <p:cNvGrpSpPr/>
          <p:nvPr/>
        </p:nvGrpSpPr>
        <p:grpSpPr bwMode="auto">
          <a:xfrm>
            <a:off x="7263061" y="2194849"/>
            <a:ext cx="408991" cy="408991"/>
            <a:chOff x="3191434" y="2145028"/>
            <a:chExt cx="359165" cy="359165"/>
          </a:xfrm>
          <a:solidFill>
            <a:schemeClr val="accent1"/>
          </a:solidFill>
        </p:grpSpPr>
        <p:sp>
          <p:nvSpPr>
            <p:cNvPr id="83"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rect l="0" t="0" r="r" b="b"/>
              <a:pathLst>
                <a:path w="21600" h="21600" extrusionOk="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p:spPr>
          <p:txBody>
            <a:bodyPr lIns="19050" tIns="19050" rIns="19050" bIns="19050" anchor="ctr"/>
            <a:lstStyle/>
            <a:p>
              <a:pPr marL="0" marR="0" lvl="0" indent="0" algn="ctr">
                <a:lnSpc>
                  <a:spcPct val="100000"/>
                </a:lnSpc>
                <a:spcBef>
                  <a:spcPts val="0"/>
                </a:spcBef>
                <a:spcAft>
                  <a:spcPts val="0"/>
                </a:spcAft>
                <a:buClrTx/>
                <a:buSzTx/>
                <a:buFontTx/>
                <a:buNone/>
              </a:pPr>
              <a:endParaRPr lang="en-US" sz="1500" b="0" i="0" u="none" strike="noStrike" cap="none" spc="0">
                <a:ln>
                  <a:noFill/>
                </a:ln>
                <a:solidFill>
                  <a:srgbClr val="FFFFFF"/>
                </a:solidFill>
                <a:latin typeface="Gill Sans"/>
              </a:endParaRPr>
            </a:p>
          </p:txBody>
        </p:sp>
        <p:sp>
          <p:nvSpPr>
            <p:cNvPr id="84" name="AutoShape 124"/>
            <p:cNvSpPr/>
            <p:nvPr/>
          </p:nvSpPr>
          <p:spPr bwMode="auto">
            <a:xfrm>
              <a:off x="3292736" y="2245717"/>
              <a:ext cx="157172" cy="1571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rect l="0" t="0" r="r" b="b"/>
              <a:pathLst>
                <a:path w="21600" h="21600" extrusionOk="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p:spPr>
          <p:txBody>
            <a:bodyPr lIns="19050" tIns="19050" rIns="19050" bIns="19050" anchor="ctr"/>
            <a:lstStyle/>
            <a:p>
              <a:pPr marL="0" marR="0" lvl="0" indent="0" algn="ctr">
                <a:lnSpc>
                  <a:spcPct val="100000"/>
                </a:lnSpc>
                <a:spcBef>
                  <a:spcPts val="0"/>
                </a:spcBef>
                <a:spcAft>
                  <a:spcPts val="0"/>
                </a:spcAft>
                <a:buClrTx/>
                <a:buSzTx/>
                <a:buFontTx/>
                <a:buNone/>
              </a:pPr>
              <a:endParaRPr lang="en-US" sz="1500" b="0" i="0" u="none" strike="noStrike" cap="none" spc="0">
                <a:ln>
                  <a:noFill/>
                </a:ln>
                <a:solidFill>
                  <a:srgbClr val="FFFFFF"/>
                </a:solidFill>
                <a:latin typeface="Gill Sans"/>
              </a:endParaRPr>
            </a:p>
          </p:txBody>
        </p:sp>
        <p:sp>
          <p:nvSpPr>
            <p:cNvPr id="85"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rect l="0" t="0" r="r" b="b"/>
              <a:pathLst>
                <a:path w="21600" h="21600" extrusionOk="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p:spPr>
          <p:txBody>
            <a:bodyPr lIns="19050" tIns="19050" rIns="19050" bIns="19050" anchor="ctr"/>
            <a:lstStyle/>
            <a:p>
              <a:pPr marL="0" marR="0" lvl="0" indent="0" algn="ctr">
                <a:lnSpc>
                  <a:spcPct val="100000"/>
                </a:lnSpc>
                <a:spcBef>
                  <a:spcPts val="0"/>
                </a:spcBef>
                <a:spcAft>
                  <a:spcPts val="0"/>
                </a:spcAft>
                <a:buClrTx/>
                <a:buSzTx/>
                <a:buFontTx/>
                <a:buNone/>
              </a:pPr>
              <a:endParaRPr lang="en-US" sz="1500" b="0" i="0" u="none" strike="noStrike" cap="none" spc="0">
                <a:ln>
                  <a:noFill/>
                </a:ln>
                <a:solidFill>
                  <a:srgbClr val="FFFFFF"/>
                </a:solidFill>
                <a:latin typeface="Gill Sans"/>
              </a:endParaRPr>
            </a:p>
          </p:txBody>
        </p:sp>
      </p:grpSp>
      <p:sp>
        <p:nvSpPr>
          <p:cNvPr id="91" name="矩形 90"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bwMode="auto">
          <a:xfrm>
            <a:off x="1074038" y="3623302"/>
            <a:ext cx="1429959" cy="354343"/>
          </a:xfrm>
          <a:prstGeom prst="rect">
            <a:avLst/>
          </a:prstGeom>
        </p:spPr>
        <p:txBody>
          <a:bodyPr wrap="square">
            <a:spAutoFit/>
          </a:bodyPr>
          <a:lstStyle/>
          <a:p>
            <a:pPr algn="ctr">
              <a:lnSpc>
                <a:spcPct val="150000"/>
              </a:lnSpc>
            </a:pPr>
            <a:r>
              <a:rPr lang="en-US" sz="1200">
                <a:solidFill>
                  <a:prstClr val="black">
                    <a:lumMod val="85000"/>
                    <a:lumOff val="15000"/>
                  </a:prstClr>
                </a:solidFill>
                <a:ea typeface="微软雅黑"/>
                <a:cs typeface="Arial"/>
              </a:rPr>
              <a:t>www.kaggle.com</a:t>
            </a:r>
            <a:endParaRPr lang="zh-CN" sz="1200">
              <a:solidFill>
                <a:prstClr val="black">
                  <a:lumMod val="85000"/>
                  <a:lumOff val="15000"/>
                </a:prstClr>
              </a:solidFill>
              <a:ea typeface="微软雅黑"/>
            </a:endParaRPr>
          </a:p>
        </p:txBody>
      </p:sp>
      <p:sp>
        <p:nvSpPr>
          <p:cNvPr id="92" name="矩形 9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bwMode="auto">
          <a:xfrm flipH="1">
            <a:off x="1096865" y="3317702"/>
            <a:ext cx="1415970" cy="266721"/>
          </a:xfrm>
          <a:prstGeom prst="rect">
            <a:avLst/>
          </a:prstGeom>
        </p:spPr>
        <p:txBody>
          <a:bodyPr wrap="square">
            <a:spAutoFit/>
          </a:bodyPr>
          <a:lstStyle/>
          <a:p>
            <a:pPr algn="ctr"/>
            <a:r>
              <a:rPr lang="zh-CN" sz="1200">
                <a:solidFill>
                  <a:schemeClr val="accent1"/>
                </a:solidFill>
                <a:latin typeface="+mj-lt"/>
                <a:ea typeface="微软雅黑"/>
              </a:rPr>
              <a:t>SOURCE</a:t>
            </a:r>
          </a:p>
        </p:txBody>
      </p:sp>
      <p:cxnSp>
        <p:nvCxnSpPr>
          <p:cNvPr id="93" name="直接连接符 9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bwMode="auto">
          <a:xfrm>
            <a:off x="1632373" y="3623303"/>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4" name="矩形 93"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bwMode="auto">
          <a:xfrm>
            <a:off x="3925528" y="3665423"/>
            <a:ext cx="1431508" cy="1142946"/>
          </a:xfrm>
          <a:prstGeom prst="rect">
            <a:avLst/>
          </a:prstGeom>
        </p:spPr>
        <p:txBody>
          <a:bodyPr wrap="square">
            <a:spAutoFit/>
          </a:bodyPr>
          <a:lstStyle/>
          <a:p>
            <a:pPr algn="ctr">
              <a:lnSpc>
                <a:spcPct val="150000"/>
              </a:lnSpc>
            </a:pPr>
            <a:r>
              <a:rPr lang="en-US" sz="1200">
                <a:solidFill>
                  <a:prstClr val="black">
                    <a:lumMod val="85000"/>
                    <a:lumOff val="15000"/>
                  </a:prstClr>
                </a:solidFill>
                <a:ea typeface="微软雅黑"/>
                <a:cs typeface="Arial"/>
              </a:rPr>
              <a:t>1.78 GB</a:t>
            </a:r>
            <a:endParaRPr lang="zh-CN" sz="1200">
              <a:solidFill>
                <a:prstClr val="black">
                  <a:lumMod val="85000"/>
                  <a:lumOff val="15000"/>
                </a:prstClr>
              </a:solidFill>
              <a:ea typeface="微软雅黑"/>
            </a:endParaRPr>
          </a:p>
          <a:p>
            <a:pPr algn="ctr">
              <a:lnSpc>
                <a:spcPct val="150000"/>
              </a:lnSpc>
            </a:pPr>
            <a:r>
              <a:rPr lang="zh-CN" sz="1200">
                <a:solidFill>
                  <a:prstClr val="black">
                    <a:lumMod val="85000"/>
                    <a:lumOff val="15000"/>
                  </a:prstClr>
                </a:solidFill>
                <a:ea typeface="微软雅黑"/>
                <a:cs typeface="Arial"/>
              </a:rPr>
              <a:t>19 coloumns</a:t>
            </a:r>
          </a:p>
          <a:p>
            <a:pPr algn="ctr">
              <a:lnSpc>
                <a:spcPct val="150000"/>
              </a:lnSpc>
            </a:pPr>
            <a:r>
              <a:rPr lang="zh-CN" sz="1200">
                <a:solidFill>
                  <a:prstClr val="black">
                    <a:lumMod val="85000"/>
                    <a:lumOff val="15000"/>
                  </a:prstClr>
                </a:solidFill>
                <a:ea typeface="微软雅黑"/>
                <a:cs typeface="Arial"/>
              </a:rPr>
              <a:t>12210953 rows</a:t>
            </a:r>
          </a:p>
          <a:p>
            <a:pPr algn="ctr">
              <a:lnSpc>
                <a:spcPct val="150000"/>
              </a:lnSpc>
            </a:pPr>
            <a:endParaRPr lang="zh-CN" sz="1200">
              <a:solidFill>
                <a:prstClr val="black">
                  <a:lumMod val="85000"/>
                  <a:lumOff val="15000"/>
                </a:prstClr>
              </a:solidFill>
              <a:ea typeface="微软雅黑"/>
              <a:cs typeface="Arial"/>
            </a:endParaRPr>
          </a:p>
        </p:txBody>
      </p:sp>
      <p:sp>
        <p:nvSpPr>
          <p:cNvPr id="95" name="矩形 9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bwMode="auto">
          <a:xfrm flipH="1">
            <a:off x="3885344" y="3349336"/>
            <a:ext cx="1415430" cy="266721"/>
          </a:xfrm>
          <a:prstGeom prst="rect">
            <a:avLst/>
          </a:prstGeom>
        </p:spPr>
        <p:txBody>
          <a:bodyPr wrap="square">
            <a:spAutoFit/>
          </a:bodyPr>
          <a:lstStyle/>
          <a:p>
            <a:pPr algn="ctr"/>
            <a:r>
              <a:rPr lang="zh-CN" sz="1200">
                <a:solidFill>
                  <a:schemeClr val="accent1"/>
                </a:solidFill>
                <a:latin typeface="+mj-lt"/>
                <a:ea typeface="微软雅黑"/>
              </a:rPr>
              <a:t>SIZE</a:t>
            </a:r>
          </a:p>
        </p:txBody>
      </p:sp>
      <p:cxnSp>
        <p:nvCxnSpPr>
          <p:cNvPr id="96" name="直接连接符 9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bwMode="auto">
          <a:xfrm>
            <a:off x="4420994" y="3665423"/>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0" name="矩形 9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bwMode="auto">
          <a:xfrm>
            <a:off x="6764998" y="3694691"/>
            <a:ext cx="1430500" cy="880079"/>
          </a:xfrm>
          <a:prstGeom prst="rect">
            <a:avLst/>
          </a:prstGeom>
        </p:spPr>
        <p:txBody>
          <a:bodyPr wrap="square">
            <a:spAutoFit/>
          </a:bodyPr>
          <a:lstStyle/>
          <a:p>
            <a:pPr algn="ctr">
              <a:lnSpc>
                <a:spcPct val="150000"/>
              </a:lnSpc>
            </a:pPr>
            <a:r>
              <a:rPr lang="en-US" sz="1200">
                <a:solidFill>
                  <a:prstClr val="black">
                    <a:lumMod val="85000"/>
                    <a:lumOff val="15000"/>
                  </a:prstClr>
                </a:solidFill>
                <a:ea typeface="微软雅黑"/>
                <a:cs typeface="Arial"/>
              </a:rPr>
              <a:t>Hadoop</a:t>
            </a:r>
            <a:endParaRPr sz="1200"/>
          </a:p>
          <a:p>
            <a:pPr algn="ctr">
              <a:lnSpc>
                <a:spcPct val="150000"/>
              </a:lnSpc>
            </a:pPr>
            <a:r>
              <a:rPr lang="en-US" sz="1200">
                <a:solidFill>
                  <a:prstClr val="black">
                    <a:lumMod val="85000"/>
                    <a:lumOff val="15000"/>
                  </a:prstClr>
                </a:solidFill>
                <a:ea typeface="微软雅黑"/>
                <a:cs typeface="Arial"/>
              </a:rPr>
              <a:t>Impala</a:t>
            </a:r>
            <a:endParaRPr lang="zh-CN" sz="1200">
              <a:solidFill>
                <a:prstClr val="black">
                  <a:lumMod val="85000"/>
                  <a:lumOff val="15000"/>
                </a:prstClr>
              </a:solidFill>
              <a:ea typeface="微软雅黑"/>
            </a:endParaRPr>
          </a:p>
          <a:p>
            <a:pPr algn="ctr">
              <a:lnSpc>
                <a:spcPct val="150000"/>
              </a:lnSpc>
            </a:pPr>
            <a:r>
              <a:rPr lang="zh-CN" sz="1200">
                <a:solidFill>
                  <a:prstClr val="black">
                    <a:lumMod val="85000"/>
                    <a:lumOff val="15000"/>
                  </a:prstClr>
                </a:solidFill>
                <a:ea typeface="微软雅黑"/>
                <a:cs typeface="Arial"/>
              </a:rPr>
              <a:t>Tableau</a:t>
            </a:r>
          </a:p>
        </p:txBody>
      </p:sp>
      <p:sp>
        <p:nvSpPr>
          <p:cNvPr id="101" name="矩形 100"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bwMode="auto">
          <a:xfrm flipH="1">
            <a:off x="6764998" y="3407206"/>
            <a:ext cx="1415610" cy="266721"/>
          </a:xfrm>
          <a:prstGeom prst="rect">
            <a:avLst/>
          </a:prstGeom>
        </p:spPr>
        <p:txBody>
          <a:bodyPr wrap="square">
            <a:spAutoFit/>
          </a:bodyPr>
          <a:lstStyle/>
          <a:p>
            <a:pPr algn="ctr"/>
            <a:r>
              <a:rPr lang="zh-CN" sz="1200">
                <a:solidFill>
                  <a:schemeClr val="accent1"/>
                </a:solidFill>
                <a:latin typeface="+mj-lt"/>
                <a:ea typeface="微软雅黑"/>
              </a:rPr>
              <a:t>TOOLS</a:t>
            </a:r>
          </a:p>
        </p:txBody>
      </p:sp>
      <p:cxnSp>
        <p:nvCxnSpPr>
          <p:cNvPr id="102" name="直接连接符 10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bwMode="auto">
          <a:xfrm>
            <a:off x="7300739" y="3694691"/>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椭圆 7"/>
          <p:cNvSpPr/>
          <p:nvPr/>
        </p:nvSpPr>
        <p:spPr bwMode="auto">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solidFill>
                <a:prstClr val="white"/>
              </a:solidFill>
            </a:endParaRPr>
          </a:p>
        </p:txBody>
      </p:sp>
      <p:sp>
        <p:nvSpPr>
          <p:cNvPr id="24" name="椭圆 23"/>
          <p:cNvSpPr/>
          <p:nvPr/>
        </p:nvSpPr>
        <p:spPr bwMode="auto">
          <a:xfrm>
            <a:off x="1686851" y="2118291"/>
            <a:ext cx="1307513" cy="1307513"/>
          </a:xfrm>
          <a:prstGeom prst="ellipse">
            <a:avLst/>
          </a:prstGeom>
          <a:gradFill>
            <a:gsLst>
              <a:gs pos="0">
                <a:srgbClr val="27506E"/>
              </a:gs>
              <a:gs pos="100000">
                <a:schemeClr val="accent1">
                  <a:lumMod val="75000"/>
                </a:schemeClr>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solidFill>
                <a:prstClr val="white"/>
              </a:solidFill>
            </a:endParaRPr>
          </a:p>
        </p:txBody>
      </p:sp>
      <p:sp>
        <p:nvSpPr>
          <p:cNvPr id="15" name="文本框 5"/>
          <p:cNvSpPr>
            <a:spLocks noChangeArrowheads="1"/>
          </p:cNvSpPr>
          <p:nvPr/>
        </p:nvSpPr>
        <p:spPr bwMode="auto">
          <a:xfrm>
            <a:off x="1858955" y="2356548"/>
            <a:ext cx="931666" cy="830997"/>
          </a:xfrm>
          <a:prstGeom prst="rect">
            <a:avLst/>
          </a:prstGeom>
          <a:noFill/>
          <a:ln>
            <a:noFill/>
          </a:ln>
        </p:spPr>
        <p:txBody>
          <a:bodyPr wrap="none">
            <a:spAutoFit/>
          </a:bodyPr>
          <a:lstStyle>
            <a:lvl1pPr>
              <a:defRPr sz="1300">
                <a:solidFill>
                  <a:schemeClr val="tx1"/>
                </a:solidFill>
                <a:latin typeface="Calibri Light"/>
                <a:ea typeface="方正宋刻本秀楷简体"/>
              </a:defRPr>
            </a:lvl1pPr>
            <a:lvl2pPr marL="742950" indent="-285750">
              <a:defRPr sz="1300">
                <a:solidFill>
                  <a:schemeClr val="tx1"/>
                </a:solidFill>
                <a:latin typeface="Calibri Light"/>
                <a:ea typeface="方正宋刻本秀楷简体"/>
              </a:defRPr>
            </a:lvl2pPr>
            <a:lvl3pPr marL="1143000" indent="-228600">
              <a:defRPr sz="1300">
                <a:solidFill>
                  <a:schemeClr val="tx1"/>
                </a:solidFill>
                <a:latin typeface="Calibri Light"/>
                <a:ea typeface="方正宋刻本秀楷简体"/>
              </a:defRPr>
            </a:lvl3pPr>
            <a:lvl4pPr marL="1600200" indent="-228600">
              <a:defRPr sz="1300">
                <a:solidFill>
                  <a:schemeClr val="tx1"/>
                </a:solidFill>
                <a:latin typeface="Calibri Light"/>
                <a:ea typeface="方正宋刻本秀楷简体"/>
              </a:defRPr>
            </a:lvl4pPr>
            <a:lvl5pPr marL="2057400" indent="-228600">
              <a:defRPr sz="1300">
                <a:solidFill>
                  <a:schemeClr val="tx1"/>
                </a:solidFill>
                <a:latin typeface="Calibri Light"/>
                <a:ea typeface="方正宋刻本秀楷简体"/>
              </a:defRPr>
            </a:lvl5pPr>
            <a:lvl6pPr marL="2514600" indent="-228600">
              <a:spcBef>
                <a:spcPts val="0"/>
              </a:spcBef>
              <a:spcAft>
                <a:spcPts val="0"/>
              </a:spcAft>
              <a:defRPr sz="1300">
                <a:solidFill>
                  <a:schemeClr val="tx1"/>
                </a:solidFill>
                <a:latin typeface="Calibri Light"/>
                <a:ea typeface="方正宋刻本秀楷简体"/>
              </a:defRPr>
            </a:lvl6pPr>
            <a:lvl7pPr marL="2971800" indent="-228600">
              <a:spcBef>
                <a:spcPts val="0"/>
              </a:spcBef>
              <a:spcAft>
                <a:spcPts val="0"/>
              </a:spcAft>
              <a:defRPr sz="1300">
                <a:solidFill>
                  <a:schemeClr val="tx1"/>
                </a:solidFill>
                <a:latin typeface="Calibri Light"/>
                <a:ea typeface="方正宋刻本秀楷简体"/>
              </a:defRPr>
            </a:lvl7pPr>
            <a:lvl8pPr marL="3429000" indent="-228600">
              <a:spcBef>
                <a:spcPts val="0"/>
              </a:spcBef>
              <a:spcAft>
                <a:spcPts val="0"/>
              </a:spcAft>
              <a:defRPr sz="1300">
                <a:solidFill>
                  <a:schemeClr val="tx1"/>
                </a:solidFill>
                <a:latin typeface="Calibri Light"/>
                <a:ea typeface="方正宋刻本秀楷简体"/>
              </a:defRPr>
            </a:lvl8pPr>
            <a:lvl9pPr marL="3886200" indent="-228600">
              <a:spcBef>
                <a:spcPts val="0"/>
              </a:spcBef>
              <a:spcAft>
                <a:spcPts val="0"/>
              </a:spcAft>
              <a:defRPr sz="1300">
                <a:solidFill>
                  <a:schemeClr val="tx1"/>
                </a:solidFill>
                <a:latin typeface="Calibri Light"/>
                <a:ea typeface="方正宋刻本秀楷简体"/>
              </a:defRPr>
            </a:lvl9pPr>
          </a:lstStyle>
          <a:p>
            <a:pPr algn="ctr">
              <a:spcBef>
                <a:spcPts val="0"/>
              </a:spcBef>
              <a:spcAft>
                <a:spcPts val="0"/>
              </a:spcAft>
            </a:pPr>
            <a:r>
              <a:rPr lang="en-US" sz="4800" b="1">
                <a:solidFill>
                  <a:prstClr val="white"/>
                </a:solidFill>
                <a:latin typeface="方正兰亭黑_GBK"/>
                <a:ea typeface="方正兰亭黑_GBK"/>
              </a:rPr>
              <a:t>02</a:t>
            </a:r>
            <a:endParaRPr lang="zh-CN" sz="4800" b="1">
              <a:solidFill>
                <a:prstClr val="white"/>
              </a:solidFill>
              <a:latin typeface="方正兰亭黑_GBK"/>
              <a:ea typeface="方正兰亭黑_GBK"/>
            </a:endParaRPr>
          </a:p>
        </p:txBody>
      </p:sp>
      <p:sp>
        <p:nvSpPr>
          <p:cNvPr id="20" name="矩形 19"/>
          <p:cNvSpPr/>
          <p:nvPr/>
        </p:nvSpPr>
        <p:spPr bwMode="auto">
          <a:xfrm>
            <a:off x="3495177" y="2279235"/>
            <a:ext cx="2126844" cy="326140"/>
          </a:xfrm>
          <a:prstGeom prst="rect">
            <a:avLst/>
          </a:prstGeom>
        </p:spPr>
        <p:txBody>
          <a:bodyPr wrap="none">
            <a:spAutoFit/>
          </a:bodyPr>
          <a:lstStyle/>
          <a:p>
            <a:r>
              <a:rPr lang="en-US" sz="1400">
                <a:solidFill>
                  <a:srgbClr val="27506E"/>
                </a:solidFill>
                <a:latin typeface="微软雅黑"/>
                <a:ea typeface="微软雅黑"/>
              </a:rPr>
              <a:t>PROBLEM STATEMENT</a:t>
            </a:r>
          </a:p>
        </p:txBody>
      </p:sp>
      <p:cxnSp>
        <p:nvCxnSpPr>
          <p:cNvPr id="3" name="直接连接符 2"/>
          <p:cNvCxnSpPr/>
          <p:nvPr/>
        </p:nvCxnSpPr>
        <p:spPr bwMode="auto">
          <a:xfrm>
            <a:off x="3605703" y="259794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bwMode="auto">
          <a:xfrm>
            <a:off x="2772931" y="1944597"/>
            <a:ext cx="390517" cy="390517"/>
          </a:xfrm>
          <a:prstGeom prst="ellipse">
            <a:avLst/>
          </a:prstGeom>
          <a:gradFill>
            <a:gsLst>
              <a:gs pos="0">
                <a:srgbClr val="27506E"/>
              </a:gs>
              <a:gs pos="100000">
                <a:schemeClr val="accent1">
                  <a:lumMod val="75000"/>
                </a:schemeClr>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solidFill>
                <a:prstClr val="white"/>
              </a:solidFill>
            </a:endParaRPr>
          </a:p>
        </p:txBody>
      </p:sp>
      <p:sp>
        <p:nvSpPr>
          <p:cNvPr id="26" name="椭圆 25"/>
          <p:cNvSpPr/>
          <p:nvPr/>
        </p:nvSpPr>
        <p:spPr bwMode="auto">
          <a:xfrm>
            <a:off x="1417110" y="2261397"/>
            <a:ext cx="286781" cy="286781"/>
          </a:xfrm>
          <a:prstGeom prst="ellipse">
            <a:avLst/>
          </a:prstGeom>
          <a:gradFill>
            <a:gsLst>
              <a:gs pos="0">
                <a:srgbClr val="27506E"/>
              </a:gs>
              <a:gs pos="100000">
                <a:schemeClr val="accent1">
                  <a:lumMod val="75000"/>
                </a:schemeClr>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solidFill>
                <a:prstClr val="white"/>
              </a:solidFill>
            </a:endParaRPr>
          </a:p>
        </p:txBody>
      </p:sp>
      <p:sp>
        <p:nvSpPr>
          <p:cNvPr id="28" name="椭圆 27"/>
          <p:cNvSpPr/>
          <p:nvPr/>
        </p:nvSpPr>
        <p:spPr bwMode="auto">
          <a:xfrm>
            <a:off x="1273719" y="3647274"/>
            <a:ext cx="160345" cy="160345"/>
          </a:xfrm>
          <a:prstGeom prst="ellipse">
            <a:avLst/>
          </a:prstGeom>
          <a:gradFill>
            <a:gsLst>
              <a:gs pos="0">
                <a:srgbClr val="27506E"/>
              </a:gs>
              <a:gs pos="100000">
                <a:schemeClr val="accent1">
                  <a:lumMod val="75000"/>
                </a:schemeClr>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solidFill>
                <a:prstClr val="white"/>
              </a:solidFill>
            </a:endParaRPr>
          </a:p>
        </p:txBody>
      </p:sp>
      <p:sp>
        <p:nvSpPr>
          <p:cNvPr id="29" name="椭圆 28"/>
          <p:cNvSpPr/>
          <p:nvPr/>
        </p:nvSpPr>
        <p:spPr bwMode="auto">
          <a:xfrm>
            <a:off x="1686851" y="3308201"/>
            <a:ext cx="220530" cy="220530"/>
          </a:xfrm>
          <a:prstGeom prst="ellipse">
            <a:avLst/>
          </a:prstGeom>
          <a:gradFill>
            <a:gsLst>
              <a:gs pos="0">
                <a:srgbClr val="27506E"/>
              </a:gs>
              <a:gs pos="100000">
                <a:schemeClr val="accent1">
                  <a:lumMod val="75000"/>
                </a:schemeClr>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solidFill>
                <a:prstClr val="white"/>
              </a:solidFill>
            </a:endParaRPr>
          </a:p>
        </p:txBody>
      </p:sp>
      <p:sp>
        <p:nvSpPr>
          <p:cNvPr id="30" name="椭圆 29"/>
          <p:cNvSpPr/>
          <p:nvPr/>
        </p:nvSpPr>
        <p:spPr bwMode="auto">
          <a:xfrm>
            <a:off x="3016329" y="2979248"/>
            <a:ext cx="228296" cy="228296"/>
          </a:xfrm>
          <a:prstGeom prst="ellipse">
            <a:avLst/>
          </a:prstGeom>
          <a:gradFill>
            <a:gsLst>
              <a:gs pos="0">
                <a:srgbClr val="27506E"/>
              </a:gs>
              <a:gs pos="100000">
                <a:schemeClr val="accent1">
                  <a:lumMod val="75000"/>
                </a:schemeClr>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solidFill>
                <a:prstClr val="white"/>
              </a:solidFill>
            </a:endParaRPr>
          </a:p>
        </p:txBody>
      </p:sp>
      <p:sp>
        <p:nvSpPr>
          <p:cNvPr id="31" name="椭圆 30"/>
          <p:cNvSpPr/>
          <p:nvPr/>
        </p:nvSpPr>
        <p:spPr bwMode="auto">
          <a:xfrm>
            <a:off x="2839822" y="3599497"/>
            <a:ext cx="154542" cy="154542"/>
          </a:xfrm>
          <a:prstGeom prst="ellipse">
            <a:avLst/>
          </a:prstGeom>
          <a:gradFill>
            <a:gsLst>
              <a:gs pos="0">
                <a:srgbClr val="27506E"/>
              </a:gs>
              <a:gs pos="100000">
                <a:schemeClr val="accent1">
                  <a:lumMod val="75000"/>
                </a:schemeClr>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solidFill>
                <a:prstClr val="white"/>
              </a:solidFill>
            </a:endParaRPr>
          </a:p>
        </p:txBody>
      </p:sp>
      <p:sp>
        <p:nvSpPr>
          <p:cNvPr id="32" name="椭圆 31"/>
          <p:cNvSpPr/>
          <p:nvPr/>
        </p:nvSpPr>
        <p:spPr bwMode="auto">
          <a:xfrm>
            <a:off x="1252338" y="2979248"/>
            <a:ext cx="99708" cy="99708"/>
          </a:xfrm>
          <a:prstGeom prst="ellipse">
            <a:avLst/>
          </a:prstGeom>
          <a:gradFill>
            <a:gsLst>
              <a:gs pos="0">
                <a:srgbClr val="27506E"/>
              </a:gs>
              <a:gs pos="100000">
                <a:schemeClr val="accent1">
                  <a:lumMod val="75000"/>
                </a:schemeClr>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solidFill>
                <a:prstClr val="white"/>
              </a:solidFill>
            </a:endParaRPr>
          </a:p>
        </p:txBody>
      </p:sp>
    </p:spTree>
  </p:cSld>
  <p:clrMapOvr>
    <a:masterClrMapping/>
  </p:clrMapOvr>
  <mc:AlternateContent xmlns:mc="http://schemas.openxmlformats.org/markup-compatibility/2006" xmlns:p14="http://schemas.microsoft.com/office/powerpoint/2010/main">
    <mc:Choice Requires="p14">
      <p:transition spd="med">
        <p:push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a:spLocks noChangeArrowheads="1"/>
          </p:cNvSpPr>
          <p:nvPr/>
        </p:nvSpPr>
        <p:spPr bwMode="auto">
          <a:xfrm>
            <a:off x="934511" y="183664"/>
            <a:ext cx="1922243" cy="325136"/>
          </a:xfrm>
          <a:prstGeom prst="rect">
            <a:avLst/>
          </a:prstGeom>
          <a:noFill/>
          <a:ln>
            <a:noFill/>
          </a:ln>
        </p:spPr>
        <p:txBody>
          <a:bodyPr wrap="none">
            <a:spAutoFit/>
          </a:bodyPr>
          <a:lstStyle>
            <a:lvl1pPr>
              <a:defRPr sz="1300">
                <a:solidFill>
                  <a:schemeClr val="tx1"/>
                </a:solidFill>
                <a:latin typeface="Calibri Light"/>
                <a:ea typeface="方正宋刻本秀楷简体"/>
              </a:defRPr>
            </a:lvl1pPr>
            <a:lvl2pPr marL="742950" indent="-285750">
              <a:defRPr sz="1300">
                <a:solidFill>
                  <a:schemeClr val="tx1"/>
                </a:solidFill>
                <a:latin typeface="Calibri Light"/>
                <a:ea typeface="方正宋刻本秀楷简体"/>
              </a:defRPr>
            </a:lvl2pPr>
            <a:lvl3pPr marL="1143000" indent="-228600">
              <a:defRPr sz="1300">
                <a:solidFill>
                  <a:schemeClr val="tx1"/>
                </a:solidFill>
                <a:latin typeface="Calibri Light"/>
                <a:ea typeface="方正宋刻本秀楷简体"/>
              </a:defRPr>
            </a:lvl3pPr>
            <a:lvl4pPr marL="1600200" indent="-228600">
              <a:defRPr sz="1300">
                <a:solidFill>
                  <a:schemeClr val="tx1"/>
                </a:solidFill>
                <a:latin typeface="Calibri Light"/>
                <a:ea typeface="方正宋刻本秀楷简体"/>
              </a:defRPr>
            </a:lvl4pPr>
            <a:lvl5pPr marL="2057400" indent="-228600">
              <a:defRPr sz="1300">
                <a:solidFill>
                  <a:schemeClr val="tx1"/>
                </a:solidFill>
                <a:latin typeface="Calibri Light"/>
                <a:ea typeface="方正宋刻本秀楷简体"/>
              </a:defRPr>
            </a:lvl5pPr>
            <a:lvl6pPr marL="2514600" indent="-228600">
              <a:spcBef>
                <a:spcPts val="0"/>
              </a:spcBef>
              <a:spcAft>
                <a:spcPts val="0"/>
              </a:spcAft>
              <a:defRPr sz="1300">
                <a:solidFill>
                  <a:schemeClr val="tx1"/>
                </a:solidFill>
                <a:latin typeface="Calibri Light"/>
                <a:ea typeface="方正宋刻本秀楷简体"/>
              </a:defRPr>
            </a:lvl6pPr>
            <a:lvl7pPr marL="2971800" indent="-228600">
              <a:spcBef>
                <a:spcPts val="0"/>
              </a:spcBef>
              <a:spcAft>
                <a:spcPts val="0"/>
              </a:spcAft>
              <a:defRPr sz="1300">
                <a:solidFill>
                  <a:schemeClr val="tx1"/>
                </a:solidFill>
                <a:latin typeface="Calibri Light"/>
                <a:ea typeface="方正宋刻本秀楷简体"/>
              </a:defRPr>
            </a:lvl7pPr>
            <a:lvl8pPr marL="3429000" indent="-228600">
              <a:spcBef>
                <a:spcPts val="0"/>
              </a:spcBef>
              <a:spcAft>
                <a:spcPts val="0"/>
              </a:spcAft>
              <a:defRPr sz="1300">
                <a:solidFill>
                  <a:schemeClr val="tx1"/>
                </a:solidFill>
                <a:latin typeface="Calibri Light"/>
                <a:ea typeface="方正宋刻本秀楷简体"/>
              </a:defRPr>
            </a:lvl8pPr>
            <a:lvl9pPr marL="3886200" indent="-228600">
              <a:spcBef>
                <a:spcPts val="0"/>
              </a:spcBef>
              <a:spcAft>
                <a:spcPts val="0"/>
              </a:spcAft>
              <a:defRPr sz="1300">
                <a:solidFill>
                  <a:schemeClr val="tx1"/>
                </a:solidFill>
                <a:latin typeface="Calibri Light"/>
                <a:ea typeface="方正宋刻本秀楷简体"/>
              </a:defRPr>
            </a:lvl9pPr>
          </a:lstStyle>
          <a:p>
            <a:pPr>
              <a:spcBef>
                <a:spcPts val="0"/>
              </a:spcBef>
              <a:spcAft>
                <a:spcPts val="0"/>
              </a:spcAft>
            </a:pPr>
            <a:r>
              <a:rPr lang="zh-CN" sz="1600">
                <a:solidFill>
                  <a:schemeClr val="accent1"/>
                </a:solidFill>
                <a:latin typeface="方正兰亭黑_GBK"/>
                <a:ea typeface="方正兰亭黑_GBK"/>
              </a:rPr>
              <a:t>Problem Statement</a:t>
            </a:r>
            <a:endParaRPr lang="en-US" sz="1600">
              <a:solidFill>
                <a:schemeClr val="accent1"/>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a:spLocks noChangeArrowheads="1"/>
          </p:cNvSpPr>
          <p:nvPr/>
        </p:nvSpPr>
        <p:spPr bwMode="auto">
          <a:xfrm>
            <a:off x="420024" y="278417"/>
            <a:ext cx="370614" cy="276999"/>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grpSp>
        <p:nvGrpSpPr>
          <p:cNvPr id="74" name="组合 73"/>
          <p:cNvGrpSpPr/>
          <p:nvPr/>
        </p:nvGrpSpPr>
        <p:grpSpPr bwMode="auto">
          <a:xfrm>
            <a:off x="4763092" y="1427294"/>
            <a:ext cx="514780" cy="514780"/>
            <a:chOff x="6357074" y="1008628"/>
            <a:chExt cx="1676757" cy="1676757"/>
          </a:xfrm>
        </p:grpSpPr>
        <p:sp>
          <p:nvSpPr>
            <p:cNvPr id="75" name="椭圆 74"/>
            <p:cNvSpPr/>
            <p:nvPr/>
          </p:nvSpPr>
          <p:spPr bwMode="auto">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solidFill>
                  <a:prstClr val="white"/>
                </a:solidFill>
              </a:endParaRPr>
            </a:p>
          </p:txBody>
        </p:sp>
        <p:sp>
          <p:nvSpPr>
            <p:cNvPr id="76" name="椭圆 75"/>
            <p:cNvSpPr/>
            <p:nvPr/>
          </p:nvSpPr>
          <p:spPr bwMode="auto">
            <a:xfrm>
              <a:off x="6552150" y="1193250"/>
              <a:ext cx="1307513" cy="1307513"/>
            </a:xfrm>
            <a:prstGeom prst="ellipse">
              <a:avLst/>
            </a:prstGeom>
            <a:gradFill>
              <a:gsLst>
                <a:gs pos="0">
                  <a:srgbClr val="27506E"/>
                </a:gs>
                <a:gs pos="100000">
                  <a:schemeClr val="accent1">
                    <a:lumMod val="75000"/>
                  </a:schemeClr>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solidFill>
                  <a:prstClr val="white"/>
                </a:solidFill>
              </a:endParaRPr>
            </a:p>
          </p:txBody>
        </p:sp>
      </p:grpSp>
      <p:sp>
        <p:nvSpPr>
          <p:cNvPr id="78" name="矩形 7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bwMode="auto">
          <a:xfrm>
            <a:off x="5288515" y="1485200"/>
            <a:ext cx="1736628" cy="266721"/>
          </a:xfrm>
          <a:prstGeom prst="rect">
            <a:avLst/>
          </a:prstGeom>
        </p:spPr>
        <p:txBody>
          <a:bodyPr wrap="square">
            <a:spAutoFit/>
          </a:bodyPr>
          <a:lstStyle/>
          <a:p>
            <a:pPr>
              <a:spcBef>
                <a:spcPts val="0"/>
              </a:spcBef>
              <a:spcAft>
                <a:spcPts val="0"/>
              </a:spcAft>
            </a:pPr>
            <a:r>
              <a:rPr lang="zh-CN" sz="1200">
                <a:solidFill>
                  <a:schemeClr val="accent1"/>
                </a:solidFill>
                <a:latin typeface="方正兰亭黑_GBK"/>
                <a:ea typeface="方正兰亭黑_GBK"/>
              </a:rPr>
              <a:t>Rising economy</a:t>
            </a:r>
            <a:endParaRPr lang="en-US" sz="1200">
              <a:solidFill>
                <a:schemeClr val="accent1"/>
              </a:solidFill>
              <a:latin typeface="方正兰亭黑_GBK"/>
              <a:ea typeface="方正兰亭黑_GBK"/>
            </a:endParaRPr>
          </a:p>
        </p:txBody>
      </p:sp>
      <p:cxnSp>
        <p:nvCxnSpPr>
          <p:cNvPr id="79" name="直接连接符 78"/>
          <p:cNvCxnSpPr/>
          <p:nvPr/>
        </p:nvCxnSpPr>
        <p:spPr bwMode="auto">
          <a:xfrm>
            <a:off x="5387902" y="1762199"/>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2" name="组合 91"/>
          <p:cNvGrpSpPr/>
          <p:nvPr/>
        </p:nvGrpSpPr>
        <p:grpSpPr bwMode="auto">
          <a:xfrm>
            <a:off x="6909547" y="1407537"/>
            <a:ext cx="514780" cy="514780"/>
            <a:chOff x="6357074" y="1008628"/>
            <a:chExt cx="1676757" cy="1676757"/>
          </a:xfrm>
        </p:grpSpPr>
        <p:sp>
          <p:nvSpPr>
            <p:cNvPr id="93" name="椭圆 92"/>
            <p:cNvSpPr/>
            <p:nvPr/>
          </p:nvSpPr>
          <p:spPr bwMode="auto">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solidFill>
                  <a:prstClr val="white"/>
                </a:solidFill>
              </a:endParaRPr>
            </a:p>
          </p:txBody>
        </p:sp>
        <p:sp>
          <p:nvSpPr>
            <p:cNvPr id="94" name="椭圆 93"/>
            <p:cNvSpPr/>
            <p:nvPr/>
          </p:nvSpPr>
          <p:spPr bwMode="auto">
            <a:xfrm>
              <a:off x="6552150" y="1193250"/>
              <a:ext cx="1307513" cy="1307513"/>
            </a:xfrm>
            <a:prstGeom prst="ellipse">
              <a:avLst/>
            </a:prstGeom>
            <a:gradFill>
              <a:gsLst>
                <a:gs pos="0">
                  <a:srgbClr val="27506E"/>
                </a:gs>
                <a:gs pos="100000">
                  <a:schemeClr val="accent1">
                    <a:lumMod val="75000"/>
                  </a:schemeClr>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solidFill>
                  <a:prstClr val="white"/>
                </a:solidFill>
              </a:endParaRPr>
            </a:p>
          </p:txBody>
        </p:sp>
      </p:grpSp>
      <p:sp>
        <p:nvSpPr>
          <p:cNvPr id="96" name="矩形 9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bwMode="auto">
          <a:xfrm>
            <a:off x="7434971" y="1485200"/>
            <a:ext cx="1737816" cy="266721"/>
          </a:xfrm>
          <a:prstGeom prst="rect">
            <a:avLst/>
          </a:prstGeom>
        </p:spPr>
        <p:txBody>
          <a:bodyPr wrap="square">
            <a:spAutoFit/>
          </a:bodyPr>
          <a:lstStyle/>
          <a:p>
            <a:pPr>
              <a:spcBef>
                <a:spcPts val="0"/>
              </a:spcBef>
              <a:spcAft>
                <a:spcPts val="0"/>
              </a:spcAft>
            </a:pPr>
            <a:r>
              <a:rPr lang="zh-CN" sz="1200">
                <a:solidFill>
                  <a:schemeClr val="accent1"/>
                </a:solidFill>
                <a:latin typeface="方正兰亭黑_GBK"/>
                <a:ea typeface="方正兰亭黑_GBK"/>
              </a:rPr>
              <a:t>Increasing taxi supply</a:t>
            </a:r>
            <a:endParaRPr lang="en-US" sz="1200">
              <a:solidFill>
                <a:schemeClr val="accent1"/>
              </a:solidFill>
              <a:latin typeface="方正兰亭黑_GBK"/>
              <a:ea typeface="方正兰亭黑_GBK"/>
            </a:endParaRPr>
          </a:p>
        </p:txBody>
      </p:sp>
      <p:cxnSp>
        <p:nvCxnSpPr>
          <p:cNvPr id="97" name="直接连接符 96"/>
          <p:cNvCxnSpPr/>
          <p:nvPr/>
        </p:nvCxnSpPr>
        <p:spPr bwMode="auto">
          <a:xfrm>
            <a:off x="7534357" y="1762199"/>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8" name="组合 97"/>
          <p:cNvGrpSpPr/>
          <p:nvPr/>
        </p:nvGrpSpPr>
        <p:grpSpPr bwMode="auto">
          <a:xfrm>
            <a:off x="4733396" y="2775878"/>
            <a:ext cx="514780" cy="514780"/>
            <a:chOff x="6357074" y="1008628"/>
            <a:chExt cx="1676757" cy="1676757"/>
          </a:xfrm>
        </p:grpSpPr>
        <p:sp>
          <p:nvSpPr>
            <p:cNvPr id="99" name="椭圆 98"/>
            <p:cNvSpPr/>
            <p:nvPr/>
          </p:nvSpPr>
          <p:spPr bwMode="auto">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solidFill>
                  <a:prstClr val="white"/>
                </a:solidFill>
              </a:endParaRPr>
            </a:p>
          </p:txBody>
        </p:sp>
        <p:sp>
          <p:nvSpPr>
            <p:cNvPr id="100" name="椭圆 99"/>
            <p:cNvSpPr/>
            <p:nvPr/>
          </p:nvSpPr>
          <p:spPr bwMode="auto">
            <a:xfrm>
              <a:off x="6552150" y="1193250"/>
              <a:ext cx="1307513" cy="1307513"/>
            </a:xfrm>
            <a:prstGeom prst="ellipse">
              <a:avLst/>
            </a:prstGeom>
            <a:gradFill>
              <a:gsLst>
                <a:gs pos="0">
                  <a:srgbClr val="27506E"/>
                </a:gs>
                <a:gs pos="100000">
                  <a:schemeClr val="accent1">
                    <a:lumMod val="75000"/>
                  </a:schemeClr>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solidFill>
                  <a:prstClr val="white"/>
                </a:solidFill>
              </a:endParaRPr>
            </a:p>
          </p:txBody>
        </p:sp>
      </p:grpSp>
      <p:sp>
        <p:nvSpPr>
          <p:cNvPr id="102" name="矩形 10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bwMode="auto">
          <a:xfrm>
            <a:off x="5258820" y="2823651"/>
            <a:ext cx="1736664" cy="266721"/>
          </a:xfrm>
          <a:prstGeom prst="rect">
            <a:avLst/>
          </a:prstGeom>
        </p:spPr>
        <p:txBody>
          <a:bodyPr wrap="square">
            <a:spAutoFit/>
          </a:bodyPr>
          <a:lstStyle/>
          <a:p>
            <a:pPr>
              <a:spcBef>
                <a:spcPts val="0"/>
              </a:spcBef>
              <a:spcAft>
                <a:spcPts val="0"/>
              </a:spcAft>
            </a:pPr>
            <a:r>
              <a:rPr lang="zh-CN" sz="1200" b="0" i="0" u="none" strike="noStrike" cap="none" spc="0">
                <a:solidFill>
                  <a:schemeClr val="accent1"/>
                </a:solidFill>
                <a:latin typeface="方正兰亭黑_GBK"/>
                <a:ea typeface="方正兰亭黑_GBK"/>
                <a:cs typeface="方正兰亭黑_GBK"/>
              </a:rPr>
              <a:t>Declining taxi industry</a:t>
            </a:r>
            <a:endParaRPr lang="en-US" sz="1200">
              <a:solidFill>
                <a:schemeClr val="accent1"/>
              </a:solidFill>
              <a:latin typeface="方正兰亭黑_GBK"/>
              <a:ea typeface="方正兰亭黑_GBK"/>
            </a:endParaRPr>
          </a:p>
        </p:txBody>
      </p:sp>
      <p:cxnSp>
        <p:nvCxnSpPr>
          <p:cNvPr id="103" name="直接连接符 102"/>
          <p:cNvCxnSpPr/>
          <p:nvPr/>
        </p:nvCxnSpPr>
        <p:spPr bwMode="auto">
          <a:xfrm>
            <a:off x="5358206" y="3100650"/>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04" name="组合 103"/>
          <p:cNvGrpSpPr/>
          <p:nvPr/>
        </p:nvGrpSpPr>
        <p:grpSpPr bwMode="auto">
          <a:xfrm>
            <a:off x="6903128" y="2723606"/>
            <a:ext cx="514780" cy="514780"/>
            <a:chOff x="6357074" y="1008628"/>
            <a:chExt cx="1676757" cy="1676757"/>
          </a:xfrm>
        </p:grpSpPr>
        <p:sp>
          <p:nvSpPr>
            <p:cNvPr id="105" name="椭圆 104"/>
            <p:cNvSpPr/>
            <p:nvPr/>
          </p:nvSpPr>
          <p:spPr bwMode="auto">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solidFill>
                  <a:prstClr val="white"/>
                </a:solidFill>
              </a:endParaRPr>
            </a:p>
          </p:txBody>
        </p:sp>
        <p:sp>
          <p:nvSpPr>
            <p:cNvPr id="106" name="椭圆 105"/>
            <p:cNvSpPr/>
            <p:nvPr/>
          </p:nvSpPr>
          <p:spPr bwMode="auto">
            <a:xfrm>
              <a:off x="6552150" y="1193250"/>
              <a:ext cx="1307513" cy="1307513"/>
            </a:xfrm>
            <a:prstGeom prst="ellipse">
              <a:avLst/>
            </a:prstGeom>
            <a:gradFill>
              <a:gsLst>
                <a:gs pos="0">
                  <a:srgbClr val="27506E"/>
                </a:gs>
                <a:gs pos="100000">
                  <a:schemeClr val="accent1">
                    <a:lumMod val="75000"/>
                  </a:schemeClr>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solidFill>
                  <a:prstClr val="white"/>
                </a:solidFill>
              </a:endParaRPr>
            </a:p>
          </p:txBody>
        </p:sp>
      </p:grpSp>
      <p:sp>
        <p:nvSpPr>
          <p:cNvPr id="108" name="矩形 10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bwMode="auto">
          <a:xfrm>
            <a:off x="7428552" y="2823651"/>
            <a:ext cx="1736376" cy="266721"/>
          </a:xfrm>
          <a:prstGeom prst="rect">
            <a:avLst/>
          </a:prstGeom>
        </p:spPr>
        <p:txBody>
          <a:bodyPr wrap="square">
            <a:spAutoFit/>
          </a:bodyPr>
          <a:lstStyle/>
          <a:p>
            <a:pPr>
              <a:spcBef>
                <a:spcPts val="0"/>
              </a:spcBef>
              <a:spcAft>
                <a:spcPts val="0"/>
              </a:spcAft>
            </a:pPr>
            <a:r>
              <a:rPr lang="zh-CN" sz="1200">
                <a:solidFill>
                  <a:schemeClr val="accent1"/>
                </a:solidFill>
                <a:latin typeface="方正兰亭黑_GBK"/>
                <a:ea typeface="方正兰亭黑_GBK"/>
              </a:rPr>
              <a:t>Solution?</a:t>
            </a:r>
            <a:endParaRPr lang="en-US" sz="1200">
              <a:solidFill>
                <a:schemeClr val="accent1"/>
              </a:solidFill>
              <a:latin typeface="方正兰亭黑_GBK"/>
              <a:ea typeface="方正兰亭黑_GBK"/>
            </a:endParaRPr>
          </a:p>
        </p:txBody>
      </p:sp>
      <p:cxnSp>
        <p:nvCxnSpPr>
          <p:cNvPr id="109" name="直接连接符 108"/>
          <p:cNvCxnSpPr/>
          <p:nvPr/>
        </p:nvCxnSpPr>
        <p:spPr bwMode="auto">
          <a:xfrm>
            <a:off x="7527938" y="3100650"/>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AutoShape 59"/>
          <p:cNvSpPr/>
          <p:nvPr/>
        </p:nvSpPr>
        <p:spPr bwMode="auto">
          <a:xfrm>
            <a:off x="4856795" y="2911154"/>
            <a:ext cx="227413" cy="22641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rect l="0" t="0" r="r" b="b"/>
            <a:pathLst>
              <a:path w="21543" h="21600" extrusionOk="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p:spPr>
        <p:txBody>
          <a:bodyPr lIns="19050" tIns="19050" rIns="19050" bIns="19050" anchor="ctr"/>
          <a:lstStyle/>
          <a:p>
            <a:pPr marL="0" marR="0" lvl="0" indent="0" algn="ctr">
              <a:lnSpc>
                <a:spcPct val="100000"/>
              </a:lnSpc>
              <a:spcBef>
                <a:spcPts val="0"/>
              </a:spcBef>
              <a:spcAft>
                <a:spcPts val="0"/>
              </a:spcAft>
              <a:buClrTx/>
              <a:buSzTx/>
              <a:buFontTx/>
              <a:buNone/>
            </a:pPr>
            <a:endParaRPr lang="en-US" sz="1500" b="0" i="0" u="none" strike="noStrike" cap="none" spc="0">
              <a:ln>
                <a:noFill/>
              </a:ln>
              <a:solidFill>
                <a:srgbClr val="FFFFFF"/>
              </a:solidFill>
              <a:latin typeface="Gill Sans"/>
            </a:endParaRPr>
          </a:p>
        </p:txBody>
      </p:sp>
      <p:grpSp>
        <p:nvGrpSpPr>
          <p:cNvPr id="50" name="Group 112"/>
          <p:cNvGrpSpPr/>
          <p:nvPr/>
        </p:nvGrpSpPr>
        <p:grpSpPr bwMode="auto">
          <a:xfrm>
            <a:off x="7057029" y="2887941"/>
            <a:ext cx="227044" cy="212709"/>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rect l="0" t="0" r="r" b="b"/>
              <a:pathLst>
                <a:path w="21600" h="21600" extrusionOk="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p:spPr>
          <p:txBody>
            <a:bodyPr lIns="19050" tIns="19050" rIns="19050" bIns="19050" anchor="ctr"/>
            <a:lstStyle/>
            <a:p>
              <a:pPr marL="0" marR="0" lvl="0" indent="0" algn="ctr">
                <a:lnSpc>
                  <a:spcPct val="100000"/>
                </a:lnSpc>
                <a:spcBef>
                  <a:spcPts val="0"/>
                </a:spcBef>
                <a:spcAft>
                  <a:spcPts val="0"/>
                </a:spcAft>
                <a:buClrTx/>
                <a:buSzTx/>
                <a:buFontTx/>
                <a:buNone/>
              </a:pPr>
              <a:endParaRPr lang="en-US" sz="1500" b="0" i="0" u="none" strike="noStrike" cap="none" spc="0">
                <a:ln>
                  <a:noFill/>
                </a:ln>
                <a:solidFill>
                  <a:srgbClr val="FFFFFF"/>
                </a:solidFill>
                <a:latin typeface="Gill Sans"/>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rect l="0" t="0" r="r" b="b"/>
              <a:pathLst>
                <a:path w="21600" h="21600" extrusionOk="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p:spPr>
          <p:txBody>
            <a:bodyPr lIns="19050" tIns="19050" rIns="19050" bIns="19050" anchor="ctr"/>
            <a:lstStyle/>
            <a:p>
              <a:pPr marL="0" marR="0" lvl="0" indent="0" algn="ctr">
                <a:lnSpc>
                  <a:spcPct val="100000"/>
                </a:lnSpc>
                <a:spcBef>
                  <a:spcPts val="0"/>
                </a:spcBef>
                <a:spcAft>
                  <a:spcPts val="0"/>
                </a:spcAft>
                <a:buClrTx/>
                <a:buSzTx/>
                <a:buFontTx/>
                <a:buNone/>
              </a:pPr>
              <a:endParaRPr lang="en-US" sz="1500" b="0" i="0" u="none" strike="noStrike" cap="none" spc="0">
                <a:ln>
                  <a:noFill/>
                </a:ln>
                <a:solidFill>
                  <a:srgbClr val="FFFFFF"/>
                </a:solidFill>
                <a:latin typeface="Gill Sans"/>
              </a:endParaRPr>
            </a:p>
          </p:txBody>
        </p:sp>
      </p:grpSp>
      <p:sp>
        <p:nvSpPr>
          <p:cNvPr id="53" name="AutoShape 112"/>
          <p:cNvSpPr/>
          <p:nvPr/>
        </p:nvSpPr>
        <p:spPr bwMode="auto">
          <a:xfrm>
            <a:off x="7056472" y="1548386"/>
            <a:ext cx="227413" cy="22641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rect l="0" t="0" r="r" b="b"/>
            <a:pathLst>
              <a:path w="21020" h="21600" extrusionOk="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8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84"/>
                  <a:pt x="2737" y="2018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p:spPr>
        <p:txBody>
          <a:bodyPr lIns="19050" tIns="19050" rIns="19050" bIns="19050" anchor="ctr"/>
          <a:lstStyle/>
          <a:p>
            <a:pPr marL="0" marR="0" lvl="0" indent="0" algn="ctr">
              <a:lnSpc>
                <a:spcPct val="100000"/>
              </a:lnSpc>
              <a:spcBef>
                <a:spcPts val="0"/>
              </a:spcBef>
              <a:spcAft>
                <a:spcPts val="0"/>
              </a:spcAft>
              <a:buClrTx/>
              <a:buSzTx/>
              <a:buFontTx/>
              <a:buNone/>
            </a:pPr>
            <a:endParaRPr lang="en-US" sz="1500" b="0" i="0" u="none" strike="noStrike" cap="none" spc="0">
              <a:ln>
                <a:noFill/>
              </a:ln>
              <a:solidFill>
                <a:srgbClr val="FFFFFF"/>
              </a:solidFill>
              <a:latin typeface="Gill Sans"/>
            </a:endParaRPr>
          </a:p>
        </p:txBody>
      </p:sp>
      <p:grpSp>
        <p:nvGrpSpPr>
          <p:cNvPr id="54" name="组合 53"/>
          <p:cNvGrpSpPr/>
          <p:nvPr/>
        </p:nvGrpSpPr>
        <p:grpSpPr bwMode="auto">
          <a:xfrm>
            <a:off x="4909138" y="1572581"/>
            <a:ext cx="226657" cy="226657"/>
            <a:chOff x="2473104" y="2145028"/>
            <a:chExt cx="359165" cy="359165"/>
          </a:xfrm>
          <a:solidFill>
            <a:schemeClr val="bg1"/>
          </a:solidFill>
        </p:grpSpPr>
        <p:sp>
          <p:nvSpPr>
            <p:cNvPr id="5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rect l="0" t="0" r="r" b="b"/>
              <a:pathLst>
                <a:path w="21600" h="21600" extrusionOk="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p:spPr>
          <p:txBody>
            <a:bodyPr lIns="19050" tIns="19050" rIns="19050" bIns="19050" anchor="ctr"/>
            <a:lstStyle/>
            <a:p>
              <a:pPr marL="0" marR="0" lvl="0" indent="0" algn="ctr">
                <a:lnSpc>
                  <a:spcPct val="100000"/>
                </a:lnSpc>
                <a:spcBef>
                  <a:spcPts val="0"/>
                </a:spcBef>
                <a:spcAft>
                  <a:spcPts val="0"/>
                </a:spcAft>
                <a:buClrTx/>
                <a:buSzTx/>
                <a:buFontTx/>
                <a:buNone/>
              </a:pPr>
              <a:endParaRPr lang="en-US" sz="1500" b="0" i="0" u="none" strike="noStrike" cap="none" spc="0">
                <a:ln>
                  <a:noFill/>
                </a:ln>
                <a:solidFill>
                  <a:srgbClr val="FFFFFF"/>
                </a:solidFill>
                <a:latin typeface="Gill Sans"/>
              </a:endParaRPr>
            </a:p>
          </p:txBody>
        </p:sp>
        <p:sp>
          <p:nvSpPr>
            <p:cNvPr id="56"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rect l="0" t="0" r="r" b="b"/>
              <a:pathLst>
                <a:path w="21600" h="21600" extrusionOk="0">
                  <a:moveTo>
                    <a:pt x="20180" y="0"/>
                  </a:moveTo>
                  <a:cubicBezTo>
                    <a:pt x="9025" y="0"/>
                    <a:pt x="0" y="9025"/>
                    <a:pt x="0" y="20180"/>
                  </a:cubicBezTo>
                  <a:cubicBezTo>
                    <a:pt x="0" y="20954"/>
                    <a:pt x="644" y="21600"/>
                    <a:pt x="1440" y="21600"/>
                  </a:cubicBezTo>
                  <a:cubicBezTo>
                    <a:pt x="2235" y="21600"/>
                    <a:pt x="2880" y="20954"/>
                    <a:pt x="2880" y="20180"/>
                  </a:cubicBezTo>
                  <a:cubicBezTo>
                    <a:pt x="2880" y="10618"/>
                    <a:pt x="10617" y="2880"/>
                    <a:pt x="20180" y="2880"/>
                  </a:cubicBezTo>
                  <a:cubicBezTo>
                    <a:pt x="20955" y="2880"/>
                    <a:pt x="21599" y="2234"/>
                    <a:pt x="21599" y="1440"/>
                  </a:cubicBezTo>
                  <a:cubicBezTo>
                    <a:pt x="21599" y="645"/>
                    <a:pt x="20955" y="0"/>
                    <a:pt x="20180" y="0"/>
                  </a:cubicBezTo>
                </a:path>
              </a:pathLst>
            </a:custGeom>
            <a:grpFill/>
            <a:ln>
              <a:noFill/>
            </a:ln>
          </p:spPr>
          <p:txBody>
            <a:bodyPr lIns="19050" tIns="19050" rIns="19050" bIns="19050" anchor="ctr"/>
            <a:lstStyle/>
            <a:p>
              <a:pPr marL="0" marR="0" lvl="0" indent="0" algn="ctr">
                <a:lnSpc>
                  <a:spcPct val="100000"/>
                </a:lnSpc>
                <a:spcBef>
                  <a:spcPts val="0"/>
                </a:spcBef>
                <a:spcAft>
                  <a:spcPts val="0"/>
                </a:spcAft>
                <a:buClrTx/>
                <a:buSzTx/>
                <a:buFontTx/>
                <a:buNone/>
              </a:pPr>
              <a:endParaRPr lang="en-US" sz="1500" b="0" i="0" u="none" strike="noStrike" cap="none" spc="0">
                <a:ln>
                  <a:noFill/>
                </a:ln>
                <a:solidFill>
                  <a:srgbClr val="FFFFFF"/>
                </a:solidFill>
                <a:latin typeface="Gill Sans"/>
              </a:endParaRPr>
            </a:p>
          </p:txBody>
        </p:sp>
      </p:grpSp>
      <p:pic>
        <p:nvPicPr>
          <p:cNvPr id="110" name="图片 109"/>
          <p:cNvPicPr/>
          <p:nvPr/>
        </p:nvPicPr>
        <p:blipFill>
          <a:blip r:embed="rId3"/>
          <a:stretch/>
        </p:blipFill>
        <p:spPr bwMode="auto">
          <a:xfrm>
            <a:off x="105951" y="1432444"/>
            <a:ext cx="4201391" cy="2980661"/>
          </a:xfrm>
          <a:prstGeom prst="rect">
            <a:avLst/>
          </a:prstGeom>
        </p:spPr>
      </p:pic>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1686851" y="2118291"/>
            <a:ext cx="1307513" cy="1307513"/>
          </a:xfrm>
          <a:prstGeom prst="ellipse">
            <a:avLst/>
          </a:prstGeom>
          <a:gradFill>
            <a:gsLst>
              <a:gs pos="100000">
                <a:schemeClr val="accent1">
                  <a:lumMod val="75000"/>
                </a:schemeClr>
              </a:gs>
              <a:gs pos="0">
                <a:srgbClr val="27506E"/>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文本框 5"/>
          <p:cNvSpPr>
            <a:spLocks noChangeArrowheads="1"/>
          </p:cNvSpPr>
          <p:nvPr/>
        </p:nvSpPr>
        <p:spPr bwMode="auto">
          <a:xfrm>
            <a:off x="1856550" y="2356549"/>
            <a:ext cx="936475" cy="830997"/>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a:solidFill>
                  <a:prstClr val="white"/>
                </a:solidFill>
                <a:latin typeface="方正兰亭黑_GBK"/>
                <a:ea typeface="方正兰亭黑_GBK"/>
              </a:rPr>
              <a:t>03</a:t>
            </a:r>
            <a:endParaRPr lang="zh-CN" altLang="en-US" sz="4800" b="1">
              <a:solidFill>
                <a:prstClr val="white"/>
              </a:solidFill>
              <a:latin typeface="方正兰亭黑_GBK"/>
              <a:ea typeface="方正兰亭黑_GBK"/>
            </a:endParaRPr>
          </a:p>
        </p:txBody>
      </p:sp>
      <p:sp>
        <p:nvSpPr>
          <p:cNvPr id="20" name="矩形 19"/>
          <p:cNvSpPr/>
          <p:nvPr/>
        </p:nvSpPr>
        <p:spPr bwMode="auto">
          <a:xfrm>
            <a:off x="3495177" y="2279235"/>
            <a:ext cx="1642314" cy="326140"/>
          </a:xfrm>
          <a:prstGeom prst="rect">
            <a:avLst/>
          </a:prstGeom>
        </p:spPr>
        <p:txBody>
          <a:bodyPr wrap="none">
            <a:spAutoFit/>
          </a:bodyPr>
          <a:lstStyle/>
          <a:p>
            <a:r>
              <a:rPr lang="en-US" sz="1400">
                <a:solidFill>
                  <a:srgbClr val="27506E"/>
                </a:solidFill>
                <a:latin typeface="微软雅黑"/>
                <a:ea typeface="微软雅黑"/>
              </a:rPr>
              <a:t>Method &amp; Result</a:t>
            </a:r>
          </a:p>
        </p:txBody>
      </p:sp>
      <p:cxnSp>
        <p:nvCxnSpPr>
          <p:cNvPr id="3" name="直接连接符 2"/>
          <p:cNvCxnSpPr/>
          <p:nvPr/>
        </p:nvCxnSpPr>
        <p:spPr>
          <a:xfrm>
            <a:off x="3605703" y="259794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2772931" y="1944597"/>
            <a:ext cx="390517" cy="390517"/>
          </a:xfrm>
          <a:prstGeom prst="ellipse">
            <a:avLst/>
          </a:prstGeom>
          <a:gradFill>
            <a:gsLst>
              <a:gs pos="100000">
                <a:schemeClr val="accent1">
                  <a:lumMod val="75000"/>
                </a:schemeClr>
              </a:gs>
              <a:gs pos="0">
                <a:srgbClr val="27506E"/>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椭圆 25"/>
          <p:cNvSpPr/>
          <p:nvPr/>
        </p:nvSpPr>
        <p:spPr>
          <a:xfrm>
            <a:off x="1417110" y="2261397"/>
            <a:ext cx="286781" cy="286781"/>
          </a:xfrm>
          <a:prstGeom prst="ellipse">
            <a:avLst/>
          </a:prstGeom>
          <a:gradFill>
            <a:gsLst>
              <a:gs pos="100000">
                <a:schemeClr val="accent1">
                  <a:lumMod val="75000"/>
                </a:schemeClr>
              </a:gs>
              <a:gs pos="0">
                <a:srgbClr val="27506E"/>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1273719" y="3647274"/>
            <a:ext cx="160345" cy="160345"/>
          </a:xfrm>
          <a:prstGeom prst="ellipse">
            <a:avLst/>
          </a:prstGeom>
          <a:gradFill>
            <a:gsLst>
              <a:gs pos="100000">
                <a:schemeClr val="accent1">
                  <a:lumMod val="75000"/>
                </a:schemeClr>
              </a:gs>
              <a:gs pos="0">
                <a:srgbClr val="27506E"/>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1686851" y="3308201"/>
            <a:ext cx="220530" cy="220530"/>
          </a:xfrm>
          <a:prstGeom prst="ellipse">
            <a:avLst/>
          </a:prstGeom>
          <a:gradFill>
            <a:gsLst>
              <a:gs pos="100000">
                <a:schemeClr val="accent1">
                  <a:lumMod val="75000"/>
                </a:schemeClr>
              </a:gs>
              <a:gs pos="0">
                <a:srgbClr val="27506E"/>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3016329" y="2979248"/>
            <a:ext cx="228296" cy="228296"/>
          </a:xfrm>
          <a:prstGeom prst="ellipse">
            <a:avLst/>
          </a:prstGeom>
          <a:gradFill>
            <a:gsLst>
              <a:gs pos="100000">
                <a:schemeClr val="accent1">
                  <a:lumMod val="75000"/>
                </a:schemeClr>
              </a:gs>
              <a:gs pos="0">
                <a:srgbClr val="27506E"/>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2839822" y="3599497"/>
            <a:ext cx="154542" cy="154542"/>
          </a:xfrm>
          <a:prstGeom prst="ellipse">
            <a:avLst/>
          </a:prstGeom>
          <a:gradFill>
            <a:gsLst>
              <a:gs pos="100000">
                <a:schemeClr val="accent1">
                  <a:lumMod val="75000"/>
                </a:schemeClr>
              </a:gs>
              <a:gs pos="0">
                <a:srgbClr val="27506E"/>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1252338" y="2979248"/>
            <a:ext cx="99708" cy="99708"/>
          </a:xfrm>
          <a:prstGeom prst="ellipse">
            <a:avLst/>
          </a:prstGeom>
          <a:gradFill>
            <a:gsLst>
              <a:gs pos="100000">
                <a:schemeClr val="accent1">
                  <a:lumMod val="75000"/>
                </a:schemeClr>
              </a:gs>
              <a:gs pos="0">
                <a:srgbClr val="27506E"/>
              </a:gs>
            </a:gsLst>
            <a:lin/>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p:push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a:spLocks noChangeArrowheads="1"/>
          </p:cNvSpPr>
          <p:nvPr/>
        </p:nvSpPr>
        <p:spPr bwMode="auto">
          <a:xfrm>
            <a:off x="855169" y="183664"/>
            <a:ext cx="1165705" cy="325136"/>
          </a:xfrm>
          <a:prstGeom prst="rect">
            <a:avLst/>
          </a:prstGeom>
          <a:noFill/>
          <a:ln>
            <a:noFill/>
          </a:ln>
        </p:spPr>
        <p:txBody>
          <a:bodyPr wrap="none">
            <a:spAutoFit/>
          </a:bodyPr>
          <a:lstStyle>
            <a:lvl1pPr>
              <a:defRPr sz="1300">
                <a:solidFill>
                  <a:schemeClr val="tx1"/>
                </a:solidFill>
                <a:latin typeface="Calibri Light"/>
                <a:ea typeface="方正宋刻本秀楷简体"/>
              </a:defRPr>
            </a:lvl1pPr>
            <a:lvl2pPr marL="742950" indent="-285750">
              <a:defRPr sz="1300">
                <a:solidFill>
                  <a:schemeClr val="tx1"/>
                </a:solidFill>
                <a:latin typeface="Calibri Light"/>
                <a:ea typeface="方正宋刻本秀楷简体"/>
              </a:defRPr>
            </a:lvl2pPr>
            <a:lvl3pPr marL="1143000" indent="-228600">
              <a:defRPr sz="1300">
                <a:solidFill>
                  <a:schemeClr val="tx1"/>
                </a:solidFill>
                <a:latin typeface="Calibri Light"/>
                <a:ea typeface="方正宋刻本秀楷简体"/>
              </a:defRPr>
            </a:lvl3pPr>
            <a:lvl4pPr marL="1600200" indent="-228600">
              <a:defRPr sz="1300">
                <a:solidFill>
                  <a:schemeClr val="tx1"/>
                </a:solidFill>
                <a:latin typeface="Calibri Light"/>
                <a:ea typeface="方正宋刻本秀楷简体"/>
              </a:defRPr>
            </a:lvl4pPr>
            <a:lvl5pPr marL="2057400" indent="-228600">
              <a:defRPr sz="1300">
                <a:solidFill>
                  <a:schemeClr val="tx1"/>
                </a:solidFill>
                <a:latin typeface="Calibri Light"/>
                <a:ea typeface="方正宋刻本秀楷简体"/>
              </a:defRPr>
            </a:lvl5pPr>
            <a:lvl6pPr marL="2514600" indent="-228600">
              <a:spcBef>
                <a:spcPts val="0"/>
              </a:spcBef>
              <a:spcAft>
                <a:spcPts val="0"/>
              </a:spcAft>
              <a:defRPr sz="1300">
                <a:solidFill>
                  <a:schemeClr val="tx1"/>
                </a:solidFill>
                <a:latin typeface="Calibri Light"/>
                <a:ea typeface="方正宋刻本秀楷简体"/>
              </a:defRPr>
            </a:lvl6pPr>
            <a:lvl7pPr marL="2971800" indent="-228600">
              <a:spcBef>
                <a:spcPts val="0"/>
              </a:spcBef>
              <a:spcAft>
                <a:spcPts val="0"/>
              </a:spcAft>
              <a:defRPr sz="1300">
                <a:solidFill>
                  <a:schemeClr val="tx1"/>
                </a:solidFill>
                <a:latin typeface="Calibri Light"/>
                <a:ea typeface="方正宋刻本秀楷简体"/>
              </a:defRPr>
            </a:lvl7pPr>
            <a:lvl8pPr marL="3429000" indent="-228600">
              <a:spcBef>
                <a:spcPts val="0"/>
              </a:spcBef>
              <a:spcAft>
                <a:spcPts val="0"/>
              </a:spcAft>
              <a:defRPr sz="1300">
                <a:solidFill>
                  <a:schemeClr val="tx1"/>
                </a:solidFill>
                <a:latin typeface="Calibri Light"/>
                <a:ea typeface="方正宋刻本秀楷简体"/>
              </a:defRPr>
            </a:lvl8pPr>
            <a:lvl9pPr marL="3886200" indent="-228600">
              <a:spcBef>
                <a:spcPts val="0"/>
              </a:spcBef>
              <a:spcAft>
                <a:spcPts val="0"/>
              </a:spcAft>
              <a:defRPr sz="1300">
                <a:solidFill>
                  <a:schemeClr val="tx1"/>
                </a:solidFill>
                <a:latin typeface="Calibri Light"/>
                <a:ea typeface="方正宋刻本秀楷简体"/>
              </a:defRPr>
            </a:lvl9pPr>
          </a:lstStyle>
          <a:p>
            <a:pPr algn="ctr">
              <a:spcBef>
                <a:spcPts val="0"/>
              </a:spcBef>
              <a:spcAft>
                <a:spcPts val="0"/>
              </a:spcAft>
            </a:pPr>
            <a:r>
              <a:rPr lang="zh-CN" sz="1600">
                <a:solidFill>
                  <a:srgbClr val="27506E"/>
                </a:solidFill>
                <a:latin typeface="方正兰亭黑_GBK"/>
                <a:ea typeface="方正兰亭黑_GBK"/>
              </a:rPr>
              <a:t>Question 1</a:t>
            </a:r>
          </a:p>
        </p:txBody>
      </p:sp>
      <p:sp>
        <p:nvSpPr>
          <p:cNvPr id="11" name="矩形 10"/>
          <p:cNvSpPr/>
          <p:nvPr/>
        </p:nvSpPr>
        <p:spPr bwMode="auto">
          <a:xfrm>
            <a:off x="934511" y="485964"/>
            <a:ext cx="4090567" cy="412758"/>
          </a:xfrm>
          <a:prstGeom prst="rect">
            <a:avLst/>
          </a:prstGeom>
        </p:spPr>
        <p:txBody>
          <a:bodyPr wrap="square">
            <a:spAutoFit/>
          </a:bodyPr>
          <a:lstStyle/>
          <a:p>
            <a:r>
              <a:rPr sz="1100" b="0" i="0" u="none" dirty="0">
                <a:solidFill>
                  <a:srgbClr val="000000"/>
                </a:solidFill>
                <a:latin typeface="Arial"/>
                <a:ea typeface="Arial"/>
                <a:cs typeface="Arial"/>
              </a:rPr>
              <a:t>Which payment method is the most popular for taxi passengers in New York? </a:t>
            </a: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a:spLocks noChangeArrowheads="1"/>
          </p:cNvSpPr>
          <p:nvPr/>
        </p:nvSpPr>
        <p:spPr bwMode="auto">
          <a:xfrm>
            <a:off x="420024" y="278417"/>
            <a:ext cx="352466" cy="266721"/>
          </a:xfrm>
          <a:prstGeom prst="rect">
            <a:avLst/>
          </a:prstGeom>
          <a:noFill/>
          <a:ln>
            <a:noFill/>
          </a:ln>
        </p:spPr>
        <p:txBody>
          <a:bodyPr wrap="none">
            <a:spAutoFit/>
          </a:bodyPr>
          <a:lstStyle>
            <a:lvl1pPr>
              <a:defRPr sz="1300">
                <a:solidFill>
                  <a:schemeClr val="tx1"/>
                </a:solidFill>
                <a:latin typeface="Calibri Light"/>
                <a:ea typeface="方正宋刻本秀楷简体"/>
              </a:defRPr>
            </a:lvl1pPr>
            <a:lvl2pPr marL="742950" indent="-285750">
              <a:defRPr sz="1300">
                <a:solidFill>
                  <a:schemeClr val="tx1"/>
                </a:solidFill>
                <a:latin typeface="Calibri Light"/>
                <a:ea typeface="方正宋刻本秀楷简体"/>
              </a:defRPr>
            </a:lvl2pPr>
            <a:lvl3pPr marL="1143000" indent="-228600">
              <a:defRPr sz="1300">
                <a:solidFill>
                  <a:schemeClr val="tx1"/>
                </a:solidFill>
                <a:latin typeface="Calibri Light"/>
                <a:ea typeface="方正宋刻本秀楷简体"/>
              </a:defRPr>
            </a:lvl3pPr>
            <a:lvl4pPr marL="1600200" indent="-228600">
              <a:defRPr sz="1300">
                <a:solidFill>
                  <a:schemeClr val="tx1"/>
                </a:solidFill>
                <a:latin typeface="Calibri Light"/>
                <a:ea typeface="方正宋刻本秀楷简体"/>
              </a:defRPr>
            </a:lvl4pPr>
            <a:lvl5pPr marL="2057400" indent="-228600">
              <a:defRPr sz="1300">
                <a:solidFill>
                  <a:schemeClr val="tx1"/>
                </a:solidFill>
                <a:latin typeface="Calibri Light"/>
                <a:ea typeface="方正宋刻本秀楷简体"/>
              </a:defRPr>
            </a:lvl5pPr>
            <a:lvl6pPr marL="2514600" indent="-228600">
              <a:spcBef>
                <a:spcPts val="0"/>
              </a:spcBef>
              <a:spcAft>
                <a:spcPts val="0"/>
              </a:spcAft>
              <a:defRPr sz="1300">
                <a:solidFill>
                  <a:schemeClr val="tx1"/>
                </a:solidFill>
                <a:latin typeface="Calibri Light"/>
                <a:ea typeface="方正宋刻本秀楷简体"/>
              </a:defRPr>
            </a:lvl6pPr>
            <a:lvl7pPr marL="2971800" indent="-228600">
              <a:spcBef>
                <a:spcPts val="0"/>
              </a:spcBef>
              <a:spcAft>
                <a:spcPts val="0"/>
              </a:spcAft>
              <a:defRPr sz="1300">
                <a:solidFill>
                  <a:schemeClr val="tx1"/>
                </a:solidFill>
                <a:latin typeface="Calibri Light"/>
                <a:ea typeface="方正宋刻本秀楷简体"/>
              </a:defRPr>
            </a:lvl7pPr>
            <a:lvl8pPr marL="3429000" indent="-228600">
              <a:spcBef>
                <a:spcPts val="0"/>
              </a:spcBef>
              <a:spcAft>
                <a:spcPts val="0"/>
              </a:spcAft>
              <a:defRPr sz="1300">
                <a:solidFill>
                  <a:schemeClr val="tx1"/>
                </a:solidFill>
                <a:latin typeface="Calibri Light"/>
                <a:ea typeface="方正宋刻本秀楷简体"/>
              </a:defRPr>
            </a:lvl8pPr>
            <a:lvl9pPr marL="3886200" indent="-228600">
              <a:spcBef>
                <a:spcPts val="0"/>
              </a:spcBef>
              <a:spcAft>
                <a:spcPts val="0"/>
              </a:spcAft>
              <a:defRPr sz="1300">
                <a:solidFill>
                  <a:schemeClr val="tx1"/>
                </a:solidFill>
                <a:latin typeface="Calibri Light"/>
                <a:ea typeface="方正宋刻本秀楷简体"/>
              </a:defRPr>
            </a:lvl9pPr>
          </a:lstStyle>
          <a:p>
            <a:pPr>
              <a:spcBef>
                <a:spcPts val="0"/>
              </a:spcBef>
              <a:spcAft>
                <a:spcPts val="0"/>
              </a:spcAft>
            </a:pPr>
            <a:r>
              <a:rPr lang="en-US" sz="1200">
                <a:solidFill>
                  <a:schemeClr val="bg1"/>
                </a:solidFill>
                <a:latin typeface="方正兰亭黑_GBK"/>
                <a:ea typeface="方正兰亭黑_GBK"/>
              </a:rPr>
              <a:t>01</a:t>
            </a:r>
            <a:endParaRPr lang="zh-CN" sz="1200">
              <a:solidFill>
                <a:schemeClr val="bg1"/>
              </a:solidFill>
              <a:latin typeface="方正兰亭黑_GBK"/>
              <a:ea typeface="方正兰亭黑_GBK"/>
            </a:endParaRPr>
          </a:p>
        </p:txBody>
      </p:sp>
      <p:sp>
        <p:nvSpPr>
          <p:cNvPr id="27" name="矩形 26"/>
          <p:cNvSpPr/>
          <p:nvPr/>
        </p:nvSpPr>
        <p:spPr bwMode="auto">
          <a:xfrm>
            <a:off x="934511" y="1159959"/>
            <a:ext cx="3637777" cy="573400"/>
          </a:xfrm>
          <a:prstGeom prst="rect">
            <a:avLst/>
          </a:prstGeom>
        </p:spPr>
        <p:txBody>
          <a:bodyPr wrap="square">
            <a:spAutoFit/>
          </a:bodyPr>
          <a:lstStyle/>
          <a:p>
            <a:pPr marL="171450" indent="-171450">
              <a:lnSpc>
                <a:spcPct val="150000"/>
              </a:lnSpc>
              <a:buFont typeface="Arial"/>
              <a:buChar char="•"/>
            </a:pPr>
            <a:r>
              <a:rPr sz="1100" b="0" i="0" u="none" dirty="0">
                <a:solidFill>
                  <a:srgbClr val="000000"/>
                </a:solidFill>
                <a:latin typeface="Arial"/>
                <a:ea typeface="Arial"/>
                <a:cs typeface="Arial"/>
              </a:rPr>
              <a:t>1 stands for cash, 2 stands for credit card, 3 stands for online-bank card, 4 stands for </a:t>
            </a:r>
            <a:r>
              <a:rPr sz="1100" b="0" i="0" u="none" dirty="0" err="1">
                <a:solidFill>
                  <a:srgbClr val="000000"/>
                </a:solidFill>
                <a:latin typeface="Arial"/>
                <a:ea typeface="Arial"/>
                <a:cs typeface="Arial"/>
              </a:rPr>
              <a:t>Paypal</a:t>
            </a:r>
            <a:r>
              <a:rPr sz="1100" b="0" i="0" u="none" dirty="0">
                <a:solidFill>
                  <a:srgbClr val="000000"/>
                </a:solidFill>
                <a:latin typeface="Arial"/>
                <a:ea typeface="Arial"/>
                <a:cs typeface="Arial"/>
              </a:rPr>
              <a:t>. </a:t>
            </a:r>
            <a:endParaRPr lang="zh-CN" dirty="0">
              <a:solidFill>
                <a:schemeClr val="tx1">
                  <a:lumMod val="85000"/>
                  <a:lumOff val="15000"/>
                </a:schemeClr>
              </a:solidFill>
            </a:endParaRPr>
          </a:p>
        </p:txBody>
      </p:sp>
      <p:sp>
        <p:nvSpPr>
          <p:cNvPr id="40" name="矩形 39"/>
          <p:cNvSpPr/>
          <p:nvPr/>
        </p:nvSpPr>
        <p:spPr bwMode="auto">
          <a:xfrm>
            <a:off x="934510" y="1733359"/>
            <a:ext cx="3539211" cy="814362"/>
          </a:xfrm>
          <a:prstGeom prst="rect">
            <a:avLst/>
          </a:prstGeom>
        </p:spPr>
        <p:txBody>
          <a:bodyPr wrap="square">
            <a:noAutofit/>
          </a:bodyPr>
          <a:lstStyle/>
          <a:p>
            <a:pPr marL="171450" indent="-171450">
              <a:lnSpc>
                <a:spcPct val="150000"/>
              </a:lnSpc>
              <a:buFont typeface="Arial"/>
              <a:buChar char="•"/>
            </a:pPr>
            <a:r>
              <a:rPr sz="1100" b="0" i="0" u="none" dirty="0">
                <a:solidFill>
                  <a:srgbClr val="000000"/>
                </a:solidFill>
                <a:latin typeface="Arial"/>
                <a:ea typeface="Arial"/>
                <a:cs typeface="Arial"/>
              </a:rPr>
              <a:t>The two main payment methods are cash and credit card. Cash payment took the dominant position, reached 8 million times in a single month. </a:t>
            </a:r>
            <a:endParaRPr lang="zh-CN" dirty="0">
              <a:solidFill>
                <a:schemeClr val="tx1">
                  <a:lumMod val="85000"/>
                  <a:lumOff val="15000"/>
                </a:schemeClr>
              </a:solidFill>
            </a:endParaRPr>
          </a:p>
        </p:txBody>
      </p:sp>
      <p:sp>
        <p:nvSpPr>
          <p:cNvPr id="41" name="矩形 40"/>
          <p:cNvSpPr/>
          <p:nvPr/>
        </p:nvSpPr>
        <p:spPr bwMode="auto">
          <a:xfrm>
            <a:off x="934511" y="2571728"/>
            <a:ext cx="3798473" cy="573400"/>
          </a:xfrm>
          <a:prstGeom prst="rect">
            <a:avLst/>
          </a:prstGeom>
        </p:spPr>
        <p:txBody>
          <a:bodyPr wrap="square">
            <a:spAutoFit/>
          </a:bodyPr>
          <a:lstStyle/>
          <a:p>
            <a:pPr marL="171450" indent="-171450">
              <a:lnSpc>
                <a:spcPct val="150000"/>
              </a:lnSpc>
              <a:buFont typeface="Arial"/>
              <a:buChar char="•"/>
            </a:pPr>
            <a:r>
              <a:rPr sz="1100" b="0" i="0" u="none" dirty="0">
                <a:solidFill>
                  <a:srgbClr val="000000"/>
                </a:solidFill>
                <a:latin typeface="Arial"/>
                <a:ea typeface="Arial"/>
                <a:cs typeface="Arial"/>
              </a:rPr>
              <a:t>Payment by credit card didn't even reached half of the time of cash payment, by nearly 4 million times.</a:t>
            </a:r>
            <a:endParaRPr lang="zh-CN" dirty="0">
              <a:solidFill>
                <a:schemeClr val="tx1">
                  <a:lumMod val="85000"/>
                  <a:lumOff val="15000"/>
                </a:schemeClr>
              </a:solidFill>
            </a:endParaRPr>
          </a:p>
        </p:txBody>
      </p:sp>
      <p:sp>
        <p:nvSpPr>
          <p:cNvPr id="58" name="矩形 57"/>
          <p:cNvSpPr/>
          <p:nvPr/>
        </p:nvSpPr>
        <p:spPr bwMode="auto">
          <a:xfrm>
            <a:off x="934511" y="3145128"/>
            <a:ext cx="3798473" cy="1055324"/>
          </a:xfrm>
          <a:prstGeom prst="rect">
            <a:avLst/>
          </a:prstGeom>
        </p:spPr>
        <p:txBody>
          <a:bodyPr wrap="square">
            <a:spAutoFit/>
          </a:bodyPr>
          <a:lstStyle/>
          <a:p>
            <a:pPr marL="171450" indent="-171450">
              <a:lnSpc>
                <a:spcPct val="150000"/>
              </a:lnSpc>
              <a:buFont typeface="Arial"/>
              <a:buChar char="•"/>
            </a:pPr>
            <a:r>
              <a:rPr sz="1100" b="0" i="0" u="none" dirty="0">
                <a:solidFill>
                  <a:srgbClr val="000000"/>
                </a:solidFill>
                <a:latin typeface="Arial"/>
                <a:ea typeface="Arial"/>
                <a:cs typeface="Arial"/>
              </a:rPr>
              <a:t>Online payments like online-bank card and PayPal were only a few compared to cash and credit card, credit card payment was 47000 times and PayPal payment was only about 16000 times. </a:t>
            </a:r>
            <a:endParaRPr lang="zh-CN" dirty="0">
              <a:solidFill>
                <a:schemeClr val="tx1">
                  <a:lumMod val="85000"/>
                  <a:lumOff val="15000"/>
                </a:schemeClr>
              </a:solidFill>
            </a:endParaRPr>
          </a:p>
        </p:txBody>
      </p:sp>
      <p:pic>
        <p:nvPicPr>
          <p:cNvPr id="59" name="图片 58"/>
          <p:cNvPicPr/>
          <p:nvPr/>
        </p:nvPicPr>
        <p:blipFill>
          <a:blip r:embed="rId3"/>
          <a:stretch/>
        </p:blipFill>
        <p:spPr bwMode="auto">
          <a:xfrm>
            <a:off x="5127682" y="1159959"/>
            <a:ext cx="2913862" cy="1628111"/>
          </a:xfrm>
          <a:prstGeom prst="rect">
            <a:avLst/>
          </a:prstGeom>
        </p:spPr>
      </p:pic>
      <p:pic>
        <p:nvPicPr>
          <p:cNvPr id="60" name="图片 59"/>
          <p:cNvPicPr/>
          <p:nvPr/>
        </p:nvPicPr>
        <p:blipFill>
          <a:blip r:embed="rId4"/>
          <a:stretch/>
        </p:blipFill>
        <p:spPr bwMode="auto">
          <a:xfrm>
            <a:off x="5127682" y="2887383"/>
            <a:ext cx="2923924" cy="1583054"/>
          </a:xfrm>
          <a:prstGeom prst="rect">
            <a:avLst/>
          </a:prstGeom>
        </p:spPr>
      </p:pic>
    </p:spTree>
  </p:cSld>
  <p:clrMapOvr>
    <a:masterClrMapping/>
  </p:clrMapOvr>
  <p:transition spd="slow">
    <p:wipe/>
  </p:transition>
</p:sld>
</file>

<file path=ppt/theme/theme1.xml><?xml version="1.0" encoding="utf-8"?>
<a:theme xmlns:a="http://schemas.openxmlformats.org/drawingml/2006/main" name="Office 主题">
  <a:themeElements>
    <a:clrScheme name="简约质感">
      <a:dk1>
        <a:sysClr val="windowText" lastClr="000000"/>
      </a:dk1>
      <a:lt1>
        <a:sysClr val="window" lastClr="FFFFFF"/>
      </a:lt1>
      <a:dk2>
        <a:srgbClr val="44546A"/>
      </a:dk2>
      <a:lt2>
        <a:srgbClr val="E7E6E6"/>
      </a:lt2>
      <a:accent1>
        <a:srgbClr val="27506E"/>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常用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自定义设计方案">
  <a:themeElements>
    <a:clrScheme name="蓝色沉稳">
      <a:dk1>
        <a:sysClr val="windowText" lastClr="000000"/>
      </a:dk1>
      <a:lt1>
        <a:sysClr val="window" lastClr="FFFFFF"/>
      </a:lt1>
      <a:dk2>
        <a:srgbClr val="44546A"/>
      </a:dk2>
      <a:lt2>
        <a:srgbClr val="E7E6E6"/>
      </a:lt2>
      <a:accent1>
        <a:srgbClr val="1F4E79"/>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常用1">
      <a:majorFont>
        <a:latin typeface="Calibri"/>
        <a:ea typeface="微软雅黑"/>
        <a:cs typeface=""/>
      </a:majorFont>
      <a:minorFont>
        <a:latin typeface="Calibri Light"/>
        <a:ea typeface="微软雅黑"/>
        <a:cs typeface=""/>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majorFont>
      <a:minorFont>
        <a:latin typeface="Calibri"/>
        <a:ea typeface=""/>
        <a:cs typeface=""/>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717</Words>
  <Application>Microsoft Macintosh PowerPoint</Application>
  <PresentationFormat>全屏显示(16:9)</PresentationFormat>
  <Paragraphs>95</Paragraphs>
  <Slides>15</Slides>
  <Notes>7</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15</vt:i4>
      </vt:variant>
    </vt:vector>
  </HeadingPairs>
  <TitlesOfParts>
    <vt:vector size="29" baseType="lpstr">
      <vt:lpstr>AdLib BT</vt:lpstr>
      <vt:lpstr>Calibri</vt:lpstr>
      <vt:lpstr>Calibri Light</vt:lpstr>
      <vt:lpstr>Gill Sans</vt:lpstr>
      <vt:lpstr>Verdana</vt:lpstr>
      <vt:lpstr>Wingdings</vt:lpstr>
      <vt:lpstr>方正卡通繁体</vt:lpstr>
      <vt:lpstr>方正兰亭黑_GBK</vt:lpstr>
      <vt:lpstr>方正宋刻本秀楷简体</vt:lpstr>
      <vt:lpstr>微软雅黑</vt:lpstr>
      <vt:lpstr>微软雅黑 Light</vt:lpstr>
      <vt:lpstr>Arial</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Microsoft Office 用户</cp:lastModifiedBy>
  <cp:revision>4</cp:revision>
  <dcterms:modified xsi:type="dcterms:W3CDTF">2021-04-30T14:32:20Z</dcterms:modified>
</cp:coreProperties>
</file>