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i="1" u="sng"/>
              <a:t>Weather Trend Forecasting</a:t>
            </a:r>
            <a:endParaRPr i="1" u="sn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565" y="3886200"/>
            <a:ext cx="8014335" cy="1752600"/>
          </a:xfrm>
        </p:spPr>
        <p:txBody>
          <a:bodyPr>
            <a:normAutofit fontScale="90000"/>
          </a:bodyPr>
          <a:lstStyle/>
          <a:p>
            <a:r>
              <a:rPr lang="en-US"/>
              <a:t>Tech Assessment for Data Scientist/Data Analyst </a:t>
            </a:r>
            <a:endParaRPr lang="en-US"/>
          </a:p>
          <a:p>
            <a:endParaRPr lang="en-US"/>
          </a:p>
          <a:p>
            <a:r>
              <a:t>Presented by: </a:t>
            </a:r>
            <a:r>
              <a:rPr lang="en-US"/>
              <a:t>Panchal Siddh</a:t>
            </a:r>
            <a:r>
              <a:t> | Date: </a:t>
            </a:r>
            <a:r>
              <a:rPr lang="en-US"/>
              <a:t>08/01/2025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Ensemble Model performed best in forecasting accuracy.</a:t>
            </a:r>
          </a:p>
          <a:p>
            <a:r>
              <a:t>Anomaly detection successfully identified extreme weather events.</a:t>
            </a:r>
          </a:p>
          <a:p>
            <a:r>
              <a:t>Climate analysis revealed significant temperature variations globally.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Conclusion: Project successfully analyzed weather trends and improved forecasting accuracy.</a:t>
            </a:r>
          </a:p>
          <a:p>
            <a:r>
              <a:t>Future Work:</a:t>
            </a:r>
          </a:p>
          <a:p>
            <a:pPr marL="514350" indent="-514350">
              <a:buAutoNum type="arabicPeriod"/>
            </a:pPr>
            <a:r>
              <a:t>Deep Learning models (LSTMs, Transformers)</a:t>
            </a:r>
          </a:p>
          <a:p>
            <a:pPr marL="514350" indent="-514350">
              <a:buAutoNum type="arabicPeriod"/>
            </a:pPr>
            <a:r>
              <a:t>Real-time API integration for live forecasts</a:t>
            </a:r>
          </a:p>
          <a:p>
            <a:pPr marL="514350" indent="-514350">
              <a:buAutoNum type="arabicPeriod"/>
            </a:pPr>
            <a:r>
              <a:t>Advanced hyperparameter tuning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&amp; 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Kaggle Dataset</a:t>
            </a:r>
          </a:p>
          <a:p>
            <a:r>
              <a:t>Python Libraries: Pandas, NumPy, SciPy, TensorFlow, GeoPandas</a:t>
            </a:r>
          </a:p>
          <a:p>
            <a:r>
              <a:rPr lang="en-US"/>
              <a:t>Colab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Contact Information</a:t>
            </a:r>
          </a:p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global weather trends and build forecasting models.</a:t>
            </a:r>
          </a:p>
          <a:p>
            <a:r>
              <a:t>Goals: Detect anomalies, study climate variations, and improve forecast accuracy.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Kaggle – Global Weather Repository</a:t>
            </a:r>
          </a:p>
          <a:p>
            <a:r>
              <a:t>Features: Temperature, precipitation, air quality, wind speed, humidity, etc.</a:t>
            </a:r>
          </a:p>
          <a:p>
            <a:r>
              <a:t>Data Size: Over 40 features with global coverage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Handled missing values with median/mode imputation.</a:t>
            </a:r>
          </a:p>
          <a:p>
            <a:r>
              <a:t>Normalized numerical features using StandardScaler.</a:t>
            </a:r>
          </a:p>
          <a:p>
            <a:r>
              <a:t>Removed outliers using IQR method.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Temperature Trends: Long-term patterns visualization.</a:t>
            </a:r>
          </a:p>
          <a:p>
            <a:r>
              <a:t>Precipitation Analysis: Correlations with temperature &amp; wind speed.</a:t>
            </a:r>
          </a:p>
          <a:p>
            <a:r>
              <a:t>Feature Correlation Heatmap: Identified relationships between variables.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Algorithm: Isolation Forest to detect extreme weather anomalies.</a:t>
            </a:r>
          </a:p>
          <a:p>
            <a:r>
              <a:t>Visual: Scatter plot highlighting outliers in temperature trends.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Forecasting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ARIMA: Time-series based forecasting.</a:t>
            </a:r>
          </a:p>
          <a:p>
            <a:r>
              <a:t>Exponential Smoothing: Capturing trends &amp; seasonality.</a:t>
            </a:r>
          </a:p>
          <a:p>
            <a:r>
              <a:t>Linear Regression: Baseline predictive model.</a:t>
            </a:r>
          </a:p>
          <a:p>
            <a:r>
              <a:t>Ensemble Model: Combining predictions for improved accuracy.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&amp;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 Used: MAE, MSE</a:t>
            </a:r>
          </a:p>
          <a:p>
            <a:r>
              <a:t>Comparison Table: Forecasting model performances</a:t>
            </a:r>
          </a:p>
          <a:p>
            <a:r>
              <a:t>Ensemble Model Improvement: Demonstrating higher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Climate Analysis &amp; Environmental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Long-term Climate Trends: Temperature rise over decades.</a:t>
            </a:r>
          </a:p>
          <a:p>
            <a:r>
              <a:t>Air Quality Correlation: Relationship between air pollution and weather conditions.</a:t>
            </a:r>
          </a:p>
          <a:p>
            <a:r>
              <a:t>Geospatial Analysis: Mapping temperature variations across regions.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2238</Words>
  <Application>WPS Presentation</Application>
  <PresentationFormat>On-screen Show (4:3)</PresentationFormat>
  <Paragraphs>78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Weather Trend Forecasting</vt:lpstr>
      <vt:lpstr>Introduction</vt:lpstr>
      <vt:lpstr>Dataset Overview</vt:lpstr>
      <vt:lpstr>Data Cleaning &amp; Preprocessing</vt:lpstr>
      <vt:lpstr>Exploratory Data Analysis (EDA)</vt:lpstr>
      <vt:lpstr>Anomaly Detection</vt:lpstr>
      <vt:lpstr>Forecasting Models</vt:lpstr>
      <vt:lpstr>Model Evaluation &amp; Performance Metrics</vt:lpstr>
      <vt:lpstr>Climate Analysis &amp; Environmental Impact</vt:lpstr>
      <vt:lpstr>Key Insights &amp; Findings</vt:lpstr>
      <vt:lpstr>Conclusion &amp; Future Work</vt:lpstr>
      <vt:lpstr>References &amp; Acknowledgements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Siddh Panchal</cp:lastModifiedBy>
  <cp:revision>2</cp:revision>
  <dcterms:created xsi:type="dcterms:W3CDTF">2013-01-27T09:14:00Z</dcterms:created>
  <dcterms:modified xsi:type="dcterms:W3CDTF">2025-03-10T15:05:32Z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2B63D71FA13245928105872DBE2F5706_12</vt:lpwstr>
  </property>
  <property fmtid="{D5CDD505-2E9C-101B-9397-08002B2CF9AE}" pid="3" name="KSOProductBuildVer">
    <vt:lpwstr>1033-12.2.0.19805</vt:lpwstr>
  </property>
</Properties>
</file>