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2"/>
    <p:sldId id="27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202022"/>
    <a:srgbClr val="1C1C1D"/>
    <a:srgbClr val="45969A"/>
    <a:srgbClr val="40CBAB"/>
    <a:srgbClr val="37AE92"/>
    <a:srgbClr val="5CB0B4"/>
    <a:srgbClr val="B5B8FD"/>
    <a:srgbClr val="747AFC"/>
    <a:srgbClr val="040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6357" autoAdjust="0"/>
  </p:normalViewPr>
  <p:slideViewPr>
    <p:cSldViewPr snapToGrid="0">
      <p:cViewPr varScale="1">
        <p:scale>
          <a:sx n="79" d="100"/>
          <a:sy n="79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24/07/2022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B42141-6BDE-7FF0-F4D4-AF76984F7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463296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9F1F2">
                  <a:lumMod val="100000"/>
                </a:srgbClr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42820" y="62418"/>
            <a:ext cx="290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DASHBOARD</a:t>
            </a:r>
          </a:p>
        </p:txBody>
      </p:sp>
      <p:pic>
        <p:nvPicPr>
          <p:cNvPr id="20" name="Gráfico 19" descr="Dinheiro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761" b="11352"/>
          <a:stretch>
            <a:fillRect/>
          </a:stretch>
        </p:blipFill>
        <p:spPr>
          <a:xfrm>
            <a:off x="121921" y="35750"/>
            <a:ext cx="489571" cy="396000"/>
          </a:xfrm>
          <a:prstGeom prst="rect">
            <a:avLst/>
          </a:prstGeom>
        </p:spPr>
      </p:pic>
      <p:grpSp>
        <p:nvGrpSpPr>
          <p:cNvPr id="37" name="Agrupar 36"/>
          <p:cNvGrpSpPr/>
          <p:nvPr/>
        </p:nvGrpSpPr>
        <p:grpSpPr>
          <a:xfrm>
            <a:off x="256032" y="1827265"/>
            <a:ext cx="3962400" cy="4531439"/>
            <a:chOff x="256032" y="1827265"/>
            <a:chExt cx="3962400" cy="4531439"/>
          </a:xfrm>
        </p:grpSpPr>
        <p:sp>
          <p:nvSpPr>
            <p:cNvPr id="34" name="Retângulo: Cantos Superiores Arredondados 33"/>
            <p:cNvSpPr/>
            <p:nvPr/>
          </p:nvSpPr>
          <p:spPr>
            <a:xfrm>
              <a:off x="256032" y="1827265"/>
              <a:ext cx="3962400" cy="23002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5CB0B4">
                    <a:shade val="30000"/>
                    <a:satMod val="115000"/>
                  </a:srgbClr>
                </a:gs>
                <a:gs pos="50000">
                  <a:srgbClr val="5CB0B4">
                    <a:shade val="67500"/>
                    <a:satMod val="115000"/>
                  </a:srgbClr>
                </a:gs>
                <a:gs pos="100000">
                  <a:srgbClr val="5CB0B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: Cantos Superiores Arredondados 34"/>
            <p:cNvSpPr/>
            <p:nvPr/>
          </p:nvSpPr>
          <p:spPr>
            <a:xfrm rot="10800000">
              <a:off x="256032" y="5852160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E9F1F2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56032" y="2057290"/>
              <a:ext cx="3962400" cy="3794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4474463" y="1827266"/>
            <a:ext cx="7461503" cy="4531439"/>
            <a:chOff x="256032" y="1827265"/>
            <a:chExt cx="3962400" cy="4531439"/>
          </a:xfrm>
        </p:grpSpPr>
        <p:sp>
          <p:nvSpPr>
            <p:cNvPr id="39" name="Retângulo: Cantos Superiores Arredondados 38"/>
            <p:cNvSpPr/>
            <p:nvPr/>
          </p:nvSpPr>
          <p:spPr>
            <a:xfrm>
              <a:off x="256032" y="1827265"/>
              <a:ext cx="3962400" cy="2300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5969A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: Cantos Superiores Arredondados 39"/>
            <p:cNvSpPr/>
            <p:nvPr/>
          </p:nvSpPr>
          <p:spPr>
            <a:xfrm rot="10800000">
              <a:off x="256032" y="5852160"/>
              <a:ext cx="3962400" cy="506544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rgbClr val="E9F1F2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56032" y="2057290"/>
              <a:ext cx="3962400" cy="3794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2" name="Retângulo: Cantos Arredondados 41"/>
          <p:cNvSpPr/>
          <p:nvPr/>
        </p:nvSpPr>
        <p:spPr>
          <a:xfrm>
            <a:off x="256031" y="633651"/>
            <a:ext cx="2145793" cy="1020067"/>
          </a:xfrm>
          <a:prstGeom prst="roundRect">
            <a:avLst>
              <a:gd name="adj" fmla="val 10542"/>
            </a:avLst>
          </a:prstGeom>
          <a:solidFill>
            <a:schemeClr val="accent1">
              <a:lumMod val="50000"/>
            </a:schemeClr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outerShdw blurRad="254000" dir="5400000" algn="ctr" rotWithShape="0">
              <a:schemeClr val="tx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/>
          <p:cNvSpPr/>
          <p:nvPr/>
        </p:nvSpPr>
        <p:spPr>
          <a:xfrm>
            <a:off x="9776393" y="633118"/>
            <a:ext cx="2145793" cy="1020067"/>
          </a:xfrm>
          <a:prstGeom prst="roundRect">
            <a:avLst>
              <a:gd name="adj" fmla="val 10542"/>
            </a:avLst>
          </a:prstGeom>
          <a:solidFill>
            <a:srgbClr val="1F4E79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outerShdw blurRad="254000" dir="5400000" algn="ctr" rotWithShape="0">
              <a:schemeClr val="tx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/>
          <p:cNvSpPr/>
          <p:nvPr/>
        </p:nvSpPr>
        <p:spPr>
          <a:xfrm>
            <a:off x="5016212" y="637863"/>
            <a:ext cx="2145793" cy="1020067"/>
          </a:xfrm>
          <a:prstGeom prst="roundRect">
            <a:avLst>
              <a:gd name="adj" fmla="val 10542"/>
            </a:avLst>
          </a:prstGeom>
          <a:solidFill>
            <a:srgbClr val="1F4E79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outerShdw blurRad="254000" dir="5400000" algn="ctr" rotWithShape="0">
              <a:schemeClr val="tx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/>
          <p:cNvSpPr/>
          <p:nvPr/>
        </p:nvSpPr>
        <p:spPr>
          <a:xfrm>
            <a:off x="2636121" y="644247"/>
            <a:ext cx="2145793" cy="1020067"/>
          </a:xfrm>
          <a:prstGeom prst="roundRect">
            <a:avLst>
              <a:gd name="adj" fmla="val 10542"/>
            </a:avLst>
          </a:prstGeom>
          <a:solidFill>
            <a:srgbClr val="1F4E79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outerShdw blurRad="254000" dir="5400000" algn="ctr" rotWithShape="0">
              <a:schemeClr val="tx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/>
          <p:cNvSpPr/>
          <p:nvPr/>
        </p:nvSpPr>
        <p:spPr>
          <a:xfrm>
            <a:off x="7396302" y="637862"/>
            <a:ext cx="2145793" cy="1020067"/>
          </a:xfrm>
          <a:prstGeom prst="roundRect">
            <a:avLst>
              <a:gd name="adj" fmla="val 10542"/>
            </a:avLst>
          </a:prstGeom>
          <a:solidFill>
            <a:srgbClr val="1F4E79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outerShdw blurRad="254000" dir="5400000" algn="ctr" rotWithShape="0">
              <a:schemeClr val="tx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785CB-6710-75BF-E527-739F54B8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463296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9F1F2">
                  <a:lumMod val="100000"/>
                </a:srgbClr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42820" y="62418"/>
            <a:ext cx="290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DASHBOARD</a:t>
            </a:r>
          </a:p>
        </p:txBody>
      </p:sp>
      <p:pic>
        <p:nvPicPr>
          <p:cNvPr id="20" name="Gráfico 19" descr="Dinheiro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761" b="11352"/>
          <a:stretch>
            <a:fillRect/>
          </a:stretch>
        </p:blipFill>
        <p:spPr>
          <a:xfrm>
            <a:off x="121921" y="35750"/>
            <a:ext cx="489571" cy="3960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0" y="6510528"/>
            <a:ext cx="12192000" cy="34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Agrupar 36"/>
          <p:cNvGrpSpPr/>
          <p:nvPr/>
        </p:nvGrpSpPr>
        <p:grpSpPr>
          <a:xfrm>
            <a:off x="256032" y="633120"/>
            <a:ext cx="1670304" cy="2163085"/>
            <a:chOff x="256032" y="1827265"/>
            <a:chExt cx="3962400" cy="2163085"/>
          </a:xfrm>
        </p:grpSpPr>
        <p:sp>
          <p:nvSpPr>
            <p:cNvPr id="34" name="Retângulo: Cantos Superiores Arredondados 33"/>
            <p:cNvSpPr/>
            <p:nvPr/>
          </p:nvSpPr>
          <p:spPr>
            <a:xfrm>
              <a:off x="256032" y="1827265"/>
              <a:ext cx="3962400" cy="23002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1919">
                    <a:shade val="30000"/>
                    <a:satMod val="115000"/>
                  </a:srgbClr>
                </a:gs>
                <a:gs pos="50000">
                  <a:srgbClr val="FF1919">
                    <a:shade val="67500"/>
                    <a:satMod val="115000"/>
                  </a:srgbClr>
                </a:gs>
                <a:gs pos="100000">
                  <a:srgbClr val="FF1919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: Cantos Superiores Arredondados 34"/>
            <p:cNvSpPr/>
            <p:nvPr/>
          </p:nvSpPr>
          <p:spPr>
            <a:xfrm rot="10800000">
              <a:off x="256032" y="2057287"/>
              <a:ext cx="3962400" cy="1933063"/>
            </a:xfrm>
            <a:prstGeom prst="round2SameRect">
              <a:avLst>
                <a:gd name="adj1" fmla="val 659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2182367" y="2980253"/>
            <a:ext cx="9753598" cy="3378451"/>
            <a:chOff x="256032" y="1827265"/>
            <a:chExt cx="3962400" cy="3378451"/>
          </a:xfrm>
        </p:grpSpPr>
        <p:sp>
          <p:nvSpPr>
            <p:cNvPr id="28" name="Retângulo: Cantos Superiores Arredondados 27"/>
            <p:cNvSpPr/>
            <p:nvPr/>
          </p:nvSpPr>
          <p:spPr>
            <a:xfrm>
              <a:off x="256032" y="1827265"/>
              <a:ext cx="3962400" cy="23002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1919">
                    <a:shade val="30000"/>
                    <a:satMod val="115000"/>
                  </a:srgbClr>
                </a:gs>
                <a:gs pos="50000">
                  <a:srgbClr val="FF1919">
                    <a:shade val="67500"/>
                    <a:satMod val="115000"/>
                  </a:srgbClr>
                </a:gs>
                <a:gs pos="100000">
                  <a:srgbClr val="FF191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: Cantos Superiores Arredondados 28"/>
            <p:cNvSpPr/>
            <p:nvPr/>
          </p:nvSpPr>
          <p:spPr>
            <a:xfrm rot="10800000">
              <a:off x="256032" y="2057290"/>
              <a:ext cx="3962400" cy="3148426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256032" y="2980253"/>
            <a:ext cx="1670304" cy="3378451"/>
            <a:chOff x="256032" y="1827265"/>
            <a:chExt cx="3962400" cy="3378451"/>
          </a:xfrm>
        </p:grpSpPr>
        <p:sp>
          <p:nvSpPr>
            <p:cNvPr id="31" name="Retângulo: Cantos Superiores Arredondados 30"/>
            <p:cNvSpPr/>
            <p:nvPr/>
          </p:nvSpPr>
          <p:spPr>
            <a:xfrm>
              <a:off x="256032" y="1827265"/>
              <a:ext cx="3962400" cy="23002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1919">
                    <a:shade val="30000"/>
                    <a:satMod val="115000"/>
                  </a:srgbClr>
                </a:gs>
                <a:gs pos="50000">
                  <a:srgbClr val="FF1919">
                    <a:shade val="67500"/>
                    <a:satMod val="115000"/>
                  </a:srgbClr>
                </a:gs>
                <a:gs pos="100000">
                  <a:srgbClr val="FF191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: Cantos Superiores Arredondados 31"/>
            <p:cNvSpPr/>
            <p:nvPr/>
          </p:nvSpPr>
          <p:spPr>
            <a:xfrm rot="10800000">
              <a:off x="256032" y="2057290"/>
              <a:ext cx="3962400" cy="3148426"/>
            </a:xfrm>
            <a:prstGeom prst="round2SameRect">
              <a:avLst>
                <a:gd name="adj1" fmla="val 6741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2182367" y="633119"/>
            <a:ext cx="9753598" cy="2163085"/>
            <a:chOff x="256032" y="1827265"/>
            <a:chExt cx="3962400" cy="2163085"/>
          </a:xfrm>
        </p:grpSpPr>
        <p:sp>
          <p:nvSpPr>
            <p:cNvPr id="36" name="Retângulo: Cantos Superiores Arredondados 35"/>
            <p:cNvSpPr/>
            <p:nvPr/>
          </p:nvSpPr>
          <p:spPr>
            <a:xfrm>
              <a:off x="256032" y="1827265"/>
              <a:ext cx="3962400" cy="23002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1919">
                    <a:shade val="30000"/>
                    <a:satMod val="115000"/>
                  </a:srgbClr>
                </a:gs>
                <a:gs pos="50000">
                  <a:srgbClr val="FF1919">
                    <a:shade val="67500"/>
                    <a:satMod val="115000"/>
                  </a:srgbClr>
                </a:gs>
                <a:gs pos="100000">
                  <a:srgbClr val="FF191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: Cantos Superiores Arredondados 42"/>
            <p:cNvSpPr/>
            <p:nvPr/>
          </p:nvSpPr>
          <p:spPr>
            <a:xfrm rot="10800000">
              <a:off x="256032" y="2057287"/>
              <a:ext cx="3962400" cy="1933063"/>
            </a:xfrm>
            <a:prstGeom prst="round2SameRect">
              <a:avLst>
                <a:gd name="adj1" fmla="val 51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Siddhant Pawar</cp:lastModifiedBy>
  <cp:revision>103</cp:revision>
  <dcterms:created xsi:type="dcterms:W3CDTF">2018-01-22T18:52:00Z</dcterms:created>
  <dcterms:modified xsi:type="dcterms:W3CDTF">2022-07-24T16:43:58Z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  <property fmtid="{D5CDD505-2E9C-101B-9397-08002B2CF9AE}" pid="3" name="KSOProductBuildVer">
    <vt:lpwstr>1033-11.2.0.10200</vt:lpwstr>
  </property>
</Properties>
</file>