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1082" r:id="rId6"/>
    <p:sldId id="1088" r:id="rId7"/>
    <p:sldId id="1084" r:id="rId8"/>
    <p:sldId id="1085" r:id="rId9"/>
    <p:sldId id="1087" r:id="rId10"/>
    <p:sldId id="1090" r:id="rId11"/>
    <p:sldId id="1089" r:id="rId12"/>
    <p:sldId id="1091" r:id="rId13"/>
    <p:sldId id="1083" r:id="rId14"/>
    <p:sldId id="1086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3646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3646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3646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3646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3646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3646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3646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3646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36466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BE8"/>
    <a:srgbClr val="8B72B0"/>
    <a:srgbClr val="D3AA80"/>
    <a:srgbClr val="FF8509"/>
    <a:srgbClr val="EBA900"/>
    <a:srgbClr val="D36D06"/>
    <a:srgbClr val="4CD3D6"/>
    <a:srgbClr val="7F7F7F"/>
    <a:srgbClr val="820053"/>
    <a:srgbClr val="007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3F916-0EEB-FC3E-35A5-B37E7FF454F3}" v="2" dt="2019-08-28T19:08:56.024"/>
    <p1510:client id="{8A73D802-1CF1-4B0D-B7F8-72EBB9632B11}" v="153" dt="2019-08-29T20:57:24.963"/>
    <p1510:client id="{E9C039C0-FE08-6104-FEDF-CC0BFCD1D744}" v="3" dt="2019-05-20T19:34:10.544"/>
    <p1510:client id="{F59F6C0C-D306-01FF-92E4-A5EACB1F71F2}" v="19" dt="2019-09-11T21:54:55.2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1"/>
          </a:solidFill>
        </a:fill>
      </a:tcStyle>
    </a:wholeTbl>
    <a:band2H>
      <a:tcTxStyle/>
      <a:tcStyle>
        <a:tcBdr/>
        <a:fill>
          <a:solidFill>
            <a:srgbClr val="E6E7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ACF"/>
          </a:solidFill>
        </a:fill>
      </a:tcStyle>
    </a:wholeTbl>
    <a:band2H>
      <a:tcTxStyle/>
      <a:tcStyle>
        <a:tcBdr/>
        <a:fill>
          <a:solidFill>
            <a:srgbClr val="ECE6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FCD"/>
          </a:solidFill>
        </a:fill>
      </a:tcStyle>
    </a:wholeTbl>
    <a:band2H>
      <a:tcTxStyle/>
      <a:tcStyle>
        <a:tcBdr/>
        <a:fill>
          <a:solidFill>
            <a:srgbClr val="EBF0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636466"/>
              </a:solidFill>
              <a:prstDash val="solid"/>
              <a:round/>
            </a:ln>
          </a:top>
          <a:bottom>
            <a:ln w="50800" cap="flat">
              <a:solidFill>
                <a:srgbClr val="636466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636466"/>
              </a:solidFill>
              <a:prstDash val="solid"/>
              <a:round/>
            </a:ln>
          </a:top>
          <a:bottom>
            <a:ln w="50800" cap="flat">
              <a:solidFill>
                <a:srgbClr val="636466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3646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3646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3646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solidFill>
                <a:srgbClr val="636466"/>
              </a:solidFill>
              <a:prstDash val="solid"/>
              <a:round/>
            </a:ln>
          </a:left>
          <a:right>
            <a:ln w="25400" cap="flat">
              <a:solidFill>
                <a:srgbClr val="636466"/>
              </a:solidFill>
              <a:prstDash val="solid"/>
              <a:round/>
            </a:ln>
          </a:right>
          <a:top>
            <a:ln w="25400" cap="flat">
              <a:solidFill>
                <a:srgbClr val="636466"/>
              </a:solidFill>
              <a:prstDash val="solid"/>
              <a:round/>
            </a:ln>
          </a:top>
          <a:bottom>
            <a:ln w="25400" cap="flat">
              <a:solidFill>
                <a:srgbClr val="636466"/>
              </a:solidFill>
              <a:prstDash val="solid"/>
              <a:round/>
            </a:ln>
          </a:bottom>
          <a:insideH>
            <a:ln w="25400" cap="flat">
              <a:solidFill>
                <a:srgbClr val="636466"/>
              </a:solidFill>
              <a:prstDash val="solid"/>
              <a:round/>
            </a:ln>
          </a:insideH>
          <a:insideV>
            <a:ln w="25400" cap="flat">
              <a:solidFill>
                <a:srgbClr val="636466"/>
              </a:solidFill>
              <a:prstDash val="solid"/>
              <a:round/>
            </a:ln>
          </a:insideV>
        </a:tcBdr>
        <a:fill>
          <a:solidFill>
            <a:srgbClr val="63646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solidFill>
                <a:srgbClr val="636466"/>
              </a:solidFill>
              <a:prstDash val="solid"/>
              <a:round/>
            </a:ln>
          </a:left>
          <a:right>
            <a:ln w="25400" cap="flat">
              <a:solidFill>
                <a:srgbClr val="636466"/>
              </a:solidFill>
              <a:prstDash val="solid"/>
              <a:round/>
            </a:ln>
          </a:right>
          <a:top>
            <a:ln w="25400" cap="flat">
              <a:solidFill>
                <a:srgbClr val="636466"/>
              </a:solidFill>
              <a:prstDash val="solid"/>
              <a:round/>
            </a:ln>
          </a:top>
          <a:bottom>
            <a:ln w="25400" cap="flat">
              <a:solidFill>
                <a:srgbClr val="636466"/>
              </a:solidFill>
              <a:prstDash val="solid"/>
              <a:round/>
            </a:ln>
          </a:bottom>
          <a:insideH>
            <a:ln w="25400" cap="flat">
              <a:solidFill>
                <a:srgbClr val="636466"/>
              </a:solidFill>
              <a:prstDash val="solid"/>
              <a:round/>
            </a:ln>
          </a:insideH>
          <a:insideV>
            <a:ln w="25400" cap="flat">
              <a:solidFill>
                <a:srgbClr val="636466"/>
              </a:solidFill>
              <a:prstDash val="solid"/>
              <a:round/>
            </a:ln>
          </a:insideV>
        </a:tcBdr>
        <a:fill>
          <a:solidFill>
            <a:srgbClr val="636466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solidFill>
                <a:srgbClr val="636466"/>
              </a:solidFill>
              <a:prstDash val="solid"/>
              <a:round/>
            </a:ln>
          </a:left>
          <a:right>
            <a:ln w="25400" cap="flat">
              <a:solidFill>
                <a:srgbClr val="636466"/>
              </a:solidFill>
              <a:prstDash val="solid"/>
              <a:round/>
            </a:ln>
          </a:right>
          <a:top>
            <a:ln w="101600" cap="flat">
              <a:solidFill>
                <a:srgbClr val="636466"/>
              </a:solidFill>
              <a:prstDash val="solid"/>
              <a:round/>
            </a:ln>
          </a:top>
          <a:bottom>
            <a:ln w="25400" cap="flat">
              <a:solidFill>
                <a:srgbClr val="636466"/>
              </a:solidFill>
              <a:prstDash val="solid"/>
              <a:round/>
            </a:ln>
          </a:bottom>
          <a:insideH>
            <a:ln w="25400" cap="flat">
              <a:solidFill>
                <a:srgbClr val="636466"/>
              </a:solidFill>
              <a:prstDash val="solid"/>
              <a:round/>
            </a:ln>
          </a:insideH>
          <a:insideV>
            <a:ln w="25400" cap="flat">
              <a:solidFill>
                <a:srgbClr val="6364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636466"/>
      </a:tcTxStyle>
      <a:tcStyle>
        <a:tcBdr>
          <a:left>
            <a:ln w="25400" cap="flat">
              <a:solidFill>
                <a:srgbClr val="636466"/>
              </a:solidFill>
              <a:prstDash val="solid"/>
              <a:round/>
            </a:ln>
          </a:left>
          <a:right>
            <a:ln w="25400" cap="flat">
              <a:solidFill>
                <a:srgbClr val="636466"/>
              </a:solidFill>
              <a:prstDash val="solid"/>
              <a:round/>
            </a:ln>
          </a:right>
          <a:top>
            <a:ln w="25400" cap="flat">
              <a:solidFill>
                <a:srgbClr val="636466"/>
              </a:solidFill>
              <a:prstDash val="solid"/>
              <a:round/>
            </a:ln>
          </a:top>
          <a:bottom>
            <a:ln w="50800" cap="flat">
              <a:solidFill>
                <a:srgbClr val="636466"/>
              </a:solidFill>
              <a:prstDash val="solid"/>
              <a:round/>
            </a:ln>
          </a:bottom>
          <a:insideH>
            <a:ln w="25400" cap="flat">
              <a:solidFill>
                <a:srgbClr val="636466"/>
              </a:solidFill>
              <a:prstDash val="solid"/>
              <a:round/>
            </a:ln>
          </a:insideH>
          <a:insideV>
            <a:ln w="25400" cap="flat">
              <a:solidFill>
                <a:srgbClr val="636466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pal, Krishna" userId="S::v462700@amerisourcebergen.com::bc8a42b3-fb34-498e-8ed7-0dcc01dd281a" providerId="AD" clId="Web-{0973F916-0EEB-FC3E-35A5-B37E7FF454F3}"/>
    <pc:docChg chg="modSld">
      <pc:chgData name="Krupal, Krishna" userId="S::v462700@amerisourcebergen.com::bc8a42b3-fb34-498e-8ed7-0dcc01dd281a" providerId="AD" clId="Web-{0973F916-0EEB-FC3E-35A5-B37E7FF454F3}" dt="2019-08-28T19:08:56.024" v="1" actId="14100"/>
      <pc:docMkLst>
        <pc:docMk/>
      </pc:docMkLst>
      <pc:sldChg chg="modSp">
        <pc:chgData name="Krupal, Krishna" userId="S::v462700@amerisourcebergen.com::bc8a42b3-fb34-498e-8ed7-0dcc01dd281a" providerId="AD" clId="Web-{0973F916-0EEB-FC3E-35A5-B37E7FF454F3}" dt="2019-08-28T19:08:56.024" v="1" actId="14100"/>
        <pc:sldMkLst>
          <pc:docMk/>
          <pc:sldMk cId="2745981783" sldId="1092"/>
        </pc:sldMkLst>
        <pc:picChg chg="mod">
          <ac:chgData name="Krupal, Krishna" userId="S::v462700@amerisourcebergen.com::bc8a42b3-fb34-498e-8ed7-0dcc01dd281a" providerId="AD" clId="Web-{0973F916-0EEB-FC3E-35A5-B37E7FF454F3}" dt="2019-08-28T19:08:56.024" v="1" actId="14100"/>
          <ac:picMkLst>
            <pc:docMk/>
            <pc:sldMk cId="2745981783" sldId="1092"/>
            <ac:picMk id="4" creationId="{D3C36DD3-6017-48FD-A621-9A8DE1CD4437}"/>
          </ac:picMkLst>
        </pc:picChg>
      </pc:sldChg>
    </pc:docChg>
  </pc:docChgLst>
  <pc:docChgLst>
    <pc:chgData name="Krupal, Krishna" userId="S::v462700@amerisourcebergen.com::bc8a42b3-fb34-498e-8ed7-0dcc01dd281a" providerId="AD" clId="Web-{E9C039C0-FE08-6104-FEDF-CC0BFCD1D744}"/>
    <pc:docChg chg="modSld">
      <pc:chgData name="Krupal, Krishna" userId="S::v462700@amerisourcebergen.com::bc8a42b3-fb34-498e-8ed7-0dcc01dd281a" providerId="AD" clId="Web-{E9C039C0-FE08-6104-FEDF-CC0BFCD1D744}" dt="2019-05-20T19:34:10.544" v="12" actId="14100"/>
      <pc:docMkLst>
        <pc:docMk/>
      </pc:docMkLst>
      <pc:sldChg chg="addSp delSp modSp">
        <pc:chgData name="Krupal, Krishna" userId="S::v462700@amerisourcebergen.com::bc8a42b3-fb34-498e-8ed7-0dcc01dd281a" providerId="AD" clId="Web-{E9C039C0-FE08-6104-FEDF-CC0BFCD1D744}" dt="2019-05-20T19:34:10.544" v="12" actId="14100"/>
        <pc:sldMkLst>
          <pc:docMk/>
          <pc:sldMk cId="2575533166" sldId="1084"/>
        </pc:sldMkLst>
        <pc:picChg chg="add mod">
          <ac:chgData name="Krupal, Krishna" userId="S::v462700@amerisourcebergen.com::bc8a42b3-fb34-498e-8ed7-0dcc01dd281a" providerId="AD" clId="Web-{E9C039C0-FE08-6104-FEDF-CC0BFCD1D744}" dt="2019-05-20T19:34:10.544" v="12" actId="14100"/>
          <ac:picMkLst>
            <pc:docMk/>
            <pc:sldMk cId="2575533166" sldId="1084"/>
            <ac:picMk id="3" creationId="{DD506494-6C50-43E0-B8DA-069813DEC1F2}"/>
          </ac:picMkLst>
        </pc:picChg>
        <pc:picChg chg="del">
          <ac:chgData name="Krupal, Krishna" userId="S::v462700@amerisourcebergen.com::bc8a42b3-fb34-498e-8ed7-0dcc01dd281a" providerId="AD" clId="Web-{E9C039C0-FE08-6104-FEDF-CC0BFCD1D744}" dt="2019-05-20T19:33:34.934" v="8"/>
          <ac:picMkLst>
            <pc:docMk/>
            <pc:sldMk cId="2575533166" sldId="1084"/>
            <ac:picMk id="5" creationId="{3CB1EBDF-7DF9-9D4C-938C-F3D5F7EA86E0}"/>
          </ac:picMkLst>
        </pc:picChg>
      </pc:sldChg>
      <pc:sldChg chg="addSp delSp modSp">
        <pc:chgData name="Krupal, Krishna" userId="S::v462700@amerisourcebergen.com::bc8a42b3-fb34-498e-8ed7-0dcc01dd281a" providerId="AD" clId="Web-{E9C039C0-FE08-6104-FEDF-CC0BFCD1D744}" dt="2019-05-20T13:46:54.336" v="7" actId="14100"/>
        <pc:sldMkLst>
          <pc:docMk/>
          <pc:sldMk cId="2597677393" sldId="1085"/>
        </pc:sldMkLst>
        <pc:picChg chg="del">
          <ac:chgData name="Krupal, Krishna" userId="S::v462700@amerisourcebergen.com::bc8a42b3-fb34-498e-8ed7-0dcc01dd281a" providerId="AD" clId="Web-{E9C039C0-FE08-6104-FEDF-CC0BFCD1D744}" dt="2019-05-20T13:46:23.554" v="0"/>
          <ac:picMkLst>
            <pc:docMk/>
            <pc:sldMk cId="2597677393" sldId="1085"/>
            <ac:picMk id="3" creationId="{64E25F81-082E-E344-8210-837E46559857}"/>
          </ac:picMkLst>
        </pc:picChg>
        <pc:picChg chg="add mod">
          <ac:chgData name="Krupal, Krishna" userId="S::v462700@amerisourcebergen.com::bc8a42b3-fb34-498e-8ed7-0dcc01dd281a" providerId="AD" clId="Web-{E9C039C0-FE08-6104-FEDF-CC0BFCD1D744}" dt="2019-05-20T13:46:54.336" v="7" actId="14100"/>
          <ac:picMkLst>
            <pc:docMk/>
            <pc:sldMk cId="2597677393" sldId="1085"/>
            <ac:picMk id="4" creationId="{7917226B-AF36-43FD-A85D-298F51B358A4}"/>
          </ac:picMkLst>
        </pc:picChg>
      </pc:sldChg>
    </pc:docChg>
  </pc:docChgLst>
  <pc:docChgLst>
    <pc:chgData name="Krupal, Krishna" userId="S::v462700@amerisourcebergen.com::bc8a42b3-fb34-498e-8ed7-0dcc01dd281a" providerId="AD" clId="Web-{FC5012FB-E097-E839-E408-84D82D61E301}"/>
    <pc:docChg chg="delSld modSld">
      <pc:chgData name="Krupal, Krishna" userId="S::v462700@amerisourcebergen.com::bc8a42b3-fb34-498e-8ed7-0dcc01dd281a" providerId="AD" clId="Web-{FC5012FB-E097-E839-E408-84D82D61E301}" dt="2019-08-29T15:55:41.959" v="18" actId="14100"/>
      <pc:docMkLst>
        <pc:docMk/>
      </pc:docMkLst>
      <pc:sldChg chg="addSp delSp modSp">
        <pc:chgData name="Krupal, Krishna" userId="S::v462700@amerisourcebergen.com::bc8a42b3-fb34-498e-8ed7-0dcc01dd281a" providerId="AD" clId="Web-{FC5012FB-E097-E839-E408-84D82D61E301}" dt="2019-08-29T15:55:41.959" v="18" actId="14100"/>
        <pc:sldMkLst>
          <pc:docMk/>
          <pc:sldMk cId="2768271404" sldId="1088"/>
        </pc:sldMkLst>
        <pc:spChg chg="mod">
          <ac:chgData name="Krupal, Krishna" userId="S::v462700@amerisourcebergen.com::bc8a42b3-fb34-498e-8ed7-0dcc01dd281a" providerId="AD" clId="Web-{FC5012FB-E097-E839-E408-84D82D61E301}" dt="2019-08-29T15:55:09.802" v="11" actId="20577"/>
          <ac:spMkLst>
            <pc:docMk/>
            <pc:sldMk cId="2768271404" sldId="1088"/>
            <ac:spMk id="2" creationId="{A09386F0-1EC3-A54B-ACDB-779766426186}"/>
          </ac:spMkLst>
        </pc:spChg>
        <pc:picChg chg="del">
          <ac:chgData name="Krupal, Krishna" userId="S::v462700@amerisourcebergen.com::bc8a42b3-fb34-498e-8ed7-0dcc01dd281a" providerId="AD" clId="Web-{FC5012FB-E097-E839-E408-84D82D61E301}" dt="2019-08-29T15:55:10.443" v="14"/>
          <ac:picMkLst>
            <pc:docMk/>
            <pc:sldMk cId="2768271404" sldId="1088"/>
            <ac:picMk id="3" creationId="{AF56EAE6-2F52-4251-9418-0921DFC366D1}"/>
          </ac:picMkLst>
        </pc:picChg>
        <pc:picChg chg="add mod">
          <ac:chgData name="Krupal, Krishna" userId="S::v462700@amerisourcebergen.com::bc8a42b3-fb34-498e-8ed7-0dcc01dd281a" providerId="AD" clId="Web-{FC5012FB-E097-E839-E408-84D82D61E301}" dt="2019-08-29T15:55:41.959" v="18" actId="14100"/>
          <ac:picMkLst>
            <pc:docMk/>
            <pc:sldMk cId="2768271404" sldId="1088"/>
            <ac:picMk id="4" creationId="{3CD07C2E-1895-4FF9-98AE-E60906AA079B}"/>
          </ac:picMkLst>
        </pc:picChg>
      </pc:sldChg>
      <pc:sldChg chg="del">
        <pc:chgData name="Krupal, Krishna" userId="S::v462700@amerisourcebergen.com::bc8a42b3-fb34-498e-8ed7-0dcc01dd281a" providerId="AD" clId="Web-{FC5012FB-E097-E839-E408-84D82D61E301}" dt="2019-08-29T15:54:59.177" v="0"/>
        <pc:sldMkLst>
          <pc:docMk/>
          <pc:sldMk cId="2745981783" sldId="1092"/>
        </pc:sldMkLst>
      </pc:sldChg>
    </pc:docChg>
  </pc:docChgLst>
  <pc:docChgLst>
    <pc:chgData name="Krupal, Krishna" userId="S::v462700@amerisourcebergen.com::bc8a42b3-fb34-498e-8ed7-0dcc01dd281a" providerId="AD" clId="Web-{8A73D802-1CF1-4B0D-B7F8-72EBB9632B11}"/>
    <pc:docChg chg="modSld">
      <pc:chgData name="Krupal, Krishna" userId="S::v462700@amerisourcebergen.com::bc8a42b3-fb34-498e-8ed7-0dcc01dd281a" providerId="AD" clId="Web-{8A73D802-1CF1-4B0D-B7F8-72EBB9632B11}" dt="2019-08-29T20:57:24.963" v="104" actId="1076"/>
      <pc:docMkLst>
        <pc:docMk/>
      </pc:docMkLst>
      <pc:sldChg chg="addSp delSp modSp">
        <pc:chgData name="Krupal, Krishna" userId="S::v462700@amerisourcebergen.com::bc8a42b3-fb34-498e-8ed7-0dcc01dd281a" providerId="AD" clId="Web-{8A73D802-1CF1-4B0D-B7F8-72EBB9632B11}" dt="2019-08-29T20:57:24.963" v="104" actId="1076"/>
        <pc:sldMkLst>
          <pc:docMk/>
          <pc:sldMk cId="2768271404" sldId="1088"/>
        </pc:sldMkLst>
        <pc:picChg chg="add mod">
          <ac:chgData name="Krupal, Krishna" userId="S::v462700@amerisourcebergen.com::bc8a42b3-fb34-498e-8ed7-0dcc01dd281a" providerId="AD" clId="Web-{8A73D802-1CF1-4B0D-B7F8-72EBB9632B11}" dt="2019-08-29T20:57:24.963" v="104" actId="1076"/>
          <ac:picMkLst>
            <pc:docMk/>
            <pc:sldMk cId="2768271404" sldId="1088"/>
            <ac:picMk id="3" creationId="{AB6D62E7-37C0-48A9-B381-24971A0EBEC8}"/>
          </ac:picMkLst>
        </pc:picChg>
        <pc:picChg chg="del">
          <ac:chgData name="Krupal, Krishna" userId="S::v462700@amerisourcebergen.com::bc8a42b3-fb34-498e-8ed7-0dcc01dd281a" providerId="AD" clId="Web-{8A73D802-1CF1-4B0D-B7F8-72EBB9632B11}" dt="2019-08-29T20:56:55.025" v="96"/>
          <ac:picMkLst>
            <pc:docMk/>
            <pc:sldMk cId="2768271404" sldId="1088"/>
            <ac:picMk id="4" creationId="{3CD07C2E-1895-4FF9-98AE-E60906AA079B}"/>
          </ac:picMkLst>
        </pc:picChg>
      </pc:sldChg>
      <pc:sldChg chg="addSp modSp">
        <pc:chgData name="Krupal, Krishna" userId="S::v462700@amerisourcebergen.com::bc8a42b3-fb34-498e-8ed7-0dcc01dd281a" providerId="AD" clId="Web-{8A73D802-1CF1-4B0D-B7F8-72EBB9632B11}" dt="2019-08-29T20:53:34.416" v="95"/>
        <pc:sldMkLst>
          <pc:docMk/>
          <pc:sldMk cId="2417565062" sldId="1089"/>
        </pc:sldMkLst>
        <pc:spChg chg="add mod">
          <ac:chgData name="Krupal, Krishna" userId="S::v462700@amerisourcebergen.com::bc8a42b3-fb34-498e-8ed7-0dcc01dd281a" providerId="AD" clId="Web-{8A73D802-1CF1-4B0D-B7F8-72EBB9632B11}" dt="2019-08-29T20:53:28.400" v="91" actId="14100"/>
          <ac:spMkLst>
            <pc:docMk/>
            <pc:sldMk cId="2417565062" sldId="1089"/>
            <ac:spMk id="4" creationId="{D577AD6E-9EEA-4980-80CD-047B20F14424}"/>
          </ac:spMkLst>
        </pc:spChg>
        <pc:graphicFrameChg chg="mod modGraphic">
          <ac:chgData name="Krupal, Krishna" userId="S::v462700@amerisourcebergen.com::bc8a42b3-fb34-498e-8ed7-0dcc01dd281a" providerId="AD" clId="Web-{8A73D802-1CF1-4B0D-B7F8-72EBB9632B11}" dt="2019-08-29T20:53:34.416" v="95"/>
          <ac:graphicFrameMkLst>
            <pc:docMk/>
            <pc:sldMk cId="2417565062" sldId="1089"/>
            <ac:graphicFrameMk id="3" creationId="{54988DCE-7FFC-E844-A914-C876C08269DA}"/>
          </ac:graphicFrameMkLst>
        </pc:graphicFrameChg>
      </pc:sldChg>
    </pc:docChg>
  </pc:docChgLst>
  <pc:docChgLst>
    <pc:chgData name="Kalayanaraman, Rami" userId="S::v467180@amerisourcebergen.com::3677a65e-fde8-4d3e-b9a8-a8e6893a7785" providerId="AD" clId="Web-{D6F85320-506F-F8AB-F516-963B502E3642}"/>
    <pc:docChg chg="modSld">
      <pc:chgData name="Kalayanaraman, Rami" userId="S::v467180@amerisourcebergen.com::3677a65e-fde8-4d3e-b9a8-a8e6893a7785" providerId="AD" clId="Web-{D6F85320-506F-F8AB-F516-963B502E3642}" dt="2019-08-29T21:01:16.352" v="147"/>
      <pc:docMkLst>
        <pc:docMk/>
      </pc:docMkLst>
      <pc:sldChg chg="modNotes">
        <pc:chgData name="Kalayanaraman, Rami" userId="S::v467180@amerisourcebergen.com::3677a65e-fde8-4d3e-b9a8-a8e6893a7785" providerId="AD" clId="Web-{D6F85320-506F-F8AB-F516-963B502E3642}" dt="2019-08-29T21:01:16.352" v="147"/>
        <pc:sldMkLst>
          <pc:docMk/>
          <pc:sldMk cId="2575533166" sldId="1084"/>
        </pc:sldMkLst>
      </pc:sldChg>
    </pc:docChg>
  </pc:docChgLst>
  <pc:docChgLst>
    <pc:chgData name="Krupal, Krishna" userId="S::v462700@amerisourcebergen.com::bc8a42b3-fb34-498e-8ed7-0dcc01dd281a" providerId="AD" clId="Web-{286BF3E1-3D51-AC16-AE98-D6958328D540}"/>
    <pc:docChg chg="modSld">
      <pc:chgData name="Krupal, Krishna" userId="S::v462700@amerisourcebergen.com::bc8a42b3-fb34-498e-8ed7-0dcc01dd281a" providerId="AD" clId="Web-{286BF3E1-3D51-AC16-AE98-D6958328D540}" dt="2019-08-27T20:19:05.937" v="59" actId="20577"/>
      <pc:docMkLst>
        <pc:docMk/>
      </pc:docMkLst>
      <pc:sldChg chg="addSp delSp modSp">
        <pc:chgData name="Krupal, Krishna" userId="S::v462700@amerisourcebergen.com::bc8a42b3-fb34-498e-8ed7-0dcc01dd281a" providerId="AD" clId="Web-{286BF3E1-3D51-AC16-AE98-D6958328D540}" dt="2019-08-27T20:18:10.107" v="48" actId="1076"/>
        <pc:sldMkLst>
          <pc:docMk/>
          <pc:sldMk cId="2575533166" sldId="1084"/>
        </pc:sldMkLst>
        <pc:picChg chg="add mod">
          <ac:chgData name="Krupal, Krishna" userId="S::v462700@amerisourcebergen.com::bc8a42b3-fb34-498e-8ed7-0dcc01dd281a" providerId="AD" clId="Web-{286BF3E1-3D51-AC16-AE98-D6958328D540}" dt="2019-08-27T20:18:10.107" v="48" actId="1076"/>
          <ac:picMkLst>
            <pc:docMk/>
            <pc:sldMk cId="2575533166" sldId="1084"/>
            <ac:picMk id="3" creationId="{3BFBB0D3-E78D-4255-B57A-3BAFC81C8137}"/>
          </ac:picMkLst>
        </pc:picChg>
        <pc:picChg chg="del">
          <ac:chgData name="Krupal, Krishna" userId="S::v462700@amerisourcebergen.com::bc8a42b3-fb34-498e-8ed7-0dcc01dd281a" providerId="AD" clId="Web-{286BF3E1-3D51-AC16-AE98-D6958328D540}" dt="2019-08-27T20:17:56.107" v="44"/>
          <ac:picMkLst>
            <pc:docMk/>
            <pc:sldMk cId="2575533166" sldId="1084"/>
            <ac:picMk id="4" creationId="{035684D3-5A49-4036-89A0-367C4C89CF1E}"/>
          </ac:picMkLst>
        </pc:picChg>
      </pc:sldChg>
      <pc:sldChg chg="modSp">
        <pc:chgData name="Krupal, Krishna" userId="S::v462700@amerisourcebergen.com::bc8a42b3-fb34-498e-8ed7-0dcc01dd281a" providerId="AD" clId="Web-{286BF3E1-3D51-AC16-AE98-D6958328D540}" dt="2019-08-27T20:16:33.291" v="42" actId="20577"/>
        <pc:sldMkLst>
          <pc:docMk/>
          <pc:sldMk cId="3896484741" sldId="1087"/>
        </pc:sldMkLst>
        <pc:spChg chg="mod">
          <ac:chgData name="Krupal, Krishna" userId="S::v462700@amerisourcebergen.com::bc8a42b3-fb34-498e-8ed7-0dcc01dd281a" providerId="AD" clId="Web-{286BF3E1-3D51-AC16-AE98-D6958328D540}" dt="2019-08-27T20:16:33.291" v="42" actId="20577"/>
          <ac:spMkLst>
            <pc:docMk/>
            <pc:sldMk cId="3896484741" sldId="1087"/>
            <ac:spMk id="3" creationId="{31F910A5-2189-844B-98B1-1843D41046AF}"/>
          </ac:spMkLst>
        </pc:spChg>
      </pc:sldChg>
      <pc:sldChg chg="modSp">
        <pc:chgData name="Krupal, Krishna" userId="S::v462700@amerisourcebergen.com::bc8a42b3-fb34-498e-8ed7-0dcc01dd281a" providerId="AD" clId="Web-{286BF3E1-3D51-AC16-AE98-D6958328D540}" dt="2019-08-27T20:19:03.202" v="57" actId="20577"/>
        <pc:sldMkLst>
          <pc:docMk/>
          <pc:sldMk cId="342070616" sldId="1091"/>
        </pc:sldMkLst>
        <pc:spChg chg="mod">
          <ac:chgData name="Krupal, Krishna" userId="S::v462700@amerisourcebergen.com::bc8a42b3-fb34-498e-8ed7-0dcc01dd281a" providerId="AD" clId="Web-{286BF3E1-3D51-AC16-AE98-D6958328D540}" dt="2019-08-27T20:19:03.202" v="57" actId="20577"/>
          <ac:spMkLst>
            <pc:docMk/>
            <pc:sldMk cId="342070616" sldId="1091"/>
            <ac:spMk id="2" creationId="{A09386F0-1EC3-A54B-ACDB-779766426186}"/>
          </ac:spMkLst>
        </pc:spChg>
      </pc:sldChg>
    </pc:docChg>
  </pc:docChgLst>
  <pc:docChgLst>
    <pc:chgData name="Krupal, Krishna" userId="S::v462700@amerisourcebergen.com::bc8a42b3-fb34-498e-8ed7-0dcc01dd281a" providerId="AD" clId="Web-{F59F6C0C-D306-01FF-92E4-A5EACB1F71F2}"/>
    <pc:docChg chg="modSld">
      <pc:chgData name="Krupal, Krishna" userId="S::v462700@amerisourcebergen.com::bc8a42b3-fb34-498e-8ed7-0dcc01dd281a" providerId="AD" clId="Web-{F59F6C0C-D306-01FF-92E4-A5EACB1F71F2}" dt="2019-09-11T21:54:55.238" v="15" actId="14100"/>
      <pc:docMkLst>
        <pc:docMk/>
      </pc:docMkLst>
      <pc:sldChg chg="addSp delSp modSp">
        <pc:chgData name="Krupal, Krishna" userId="S::v462700@amerisourcebergen.com::bc8a42b3-fb34-498e-8ed7-0dcc01dd281a" providerId="AD" clId="Web-{F59F6C0C-D306-01FF-92E4-A5EACB1F71F2}" dt="2019-09-11T21:54:55.238" v="15" actId="14100"/>
        <pc:sldMkLst>
          <pc:docMk/>
          <pc:sldMk cId="206285868" sldId="1083"/>
        </pc:sldMkLst>
        <pc:picChg chg="add del mod">
          <ac:chgData name="Krupal, Krishna" userId="S::v462700@amerisourcebergen.com::bc8a42b3-fb34-498e-8ed7-0dcc01dd281a" providerId="AD" clId="Web-{F59F6C0C-D306-01FF-92E4-A5EACB1F71F2}" dt="2019-09-11T21:53:29.706" v="6"/>
          <ac:picMkLst>
            <pc:docMk/>
            <pc:sldMk cId="206285868" sldId="1083"/>
            <ac:picMk id="3" creationId="{1CE85720-8727-4EBE-8D86-924C658CEA19}"/>
          </ac:picMkLst>
        </pc:picChg>
        <pc:picChg chg="del">
          <ac:chgData name="Krupal, Krishna" userId="S::v462700@amerisourcebergen.com::bc8a42b3-fb34-498e-8ed7-0dcc01dd281a" providerId="AD" clId="Web-{F59F6C0C-D306-01FF-92E4-A5EACB1F71F2}" dt="2019-09-11T21:52:25.644" v="0"/>
          <ac:picMkLst>
            <pc:docMk/>
            <pc:sldMk cId="206285868" sldId="1083"/>
            <ac:picMk id="4" creationId="{0FC38954-452F-7549-84B9-E2405523C13B}"/>
          </ac:picMkLst>
        </pc:picChg>
        <pc:picChg chg="add del mod">
          <ac:chgData name="Krupal, Krishna" userId="S::v462700@amerisourcebergen.com::bc8a42b3-fb34-498e-8ed7-0dcc01dd281a" providerId="AD" clId="Web-{F59F6C0C-D306-01FF-92E4-A5EACB1F71F2}" dt="2019-09-11T21:54:13.222" v="11"/>
          <ac:picMkLst>
            <pc:docMk/>
            <pc:sldMk cId="206285868" sldId="1083"/>
            <ac:picMk id="6" creationId="{6B4D9143-026E-4710-B93F-858574F4EBA2}"/>
          </ac:picMkLst>
        </pc:picChg>
        <pc:picChg chg="add mod">
          <ac:chgData name="Krupal, Krishna" userId="S::v462700@amerisourcebergen.com::bc8a42b3-fb34-498e-8ed7-0dcc01dd281a" providerId="AD" clId="Web-{F59F6C0C-D306-01FF-92E4-A5EACB1F71F2}" dt="2019-09-11T21:54:55.238" v="15" actId="14100"/>
          <ac:picMkLst>
            <pc:docMk/>
            <pc:sldMk cId="206285868" sldId="1083"/>
            <ac:picMk id="8" creationId="{655D2B65-B44A-4CB5-80A1-EFDD31914D3E}"/>
          </ac:picMkLst>
        </pc:picChg>
      </pc:sldChg>
    </pc:docChg>
  </pc:docChgLst>
  <pc:docChgLst>
    <pc:chgData name="Krupal, Krishna" userId="S::v462700@amerisourcebergen.com::bc8a42b3-fb34-498e-8ed7-0dcc01dd281a" providerId="AD" clId="Web-{CCA8F539-81E6-419A-D442-B96A7B0FBD4C}"/>
    <pc:docChg chg="addSld modSld">
      <pc:chgData name="Krupal, Krishna" userId="S::v462700@amerisourcebergen.com::bc8a42b3-fb34-498e-8ed7-0dcc01dd281a" providerId="AD" clId="Web-{CCA8F539-81E6-419A-D442-B96A7B0FBD4C}" dt="2019-08-28T19:07:58.023" v="37" actId="1076"/>
      <pc:docMkLst>
        <pc:docMk/>
      </pc:docMkLst>
      <pc:sldChg chg="addSp delSp modSp">
        <pc:chgData name="Krupal, Krishna" userId="S::v462700@amerisourcebergen.com::bc8a42b3-fb34-498e-8ed7-0dcc01dd281a" providerId="AD" clId="Web-{CCA8F539-81E6-419A-D442-B96A7B0FBD4C}" dt="2019-08-28T19:05:10.344" v="21" actId="20577"/>
        <pc:sldMkLst>
          <pc:docMk/>
          <pc:sldMk cId="2768271404" sldId="1088"/>
        </pc:sldMkLst>
        <pc:spChg chg="mod">
          <ac:chgData name="Krupal, Krishna" userId="S::v462700@amerisourcebergen.com::bc8a42b3-fb34-498e-8ed7-0dcc01dd281a" providerId="AD" clId="Web-{CCA8F539-81E6-419A-D442-B96A7B0FBD4C}" dt="2019-08-28T19:05:10.344" v="21" actId="20577"/>
          <ac:spMkLst>
            <pc:docMk/>
            <pc:sldMk cId="2768271404" sldId="1088"/>
            <ac:spMk id="2" creationId="{A09386F0-1EC3-A54B-ACDB-779766426186}"/>
          </ac:spMkLst>
        </pc:spChg>
        <pc:picChg chg="add mod">
          <ac:chgData name="Krupal, Krishna" userId="S::v462700@amerisourcebergen.com::bc8a42b3-fb34-498e-8ed7-0dcc01dd281a" providerId="AD" clId="Web-{CCA8F539-81E6-419A-D442-B96A7B0FBD4C}" dt="2019-08-28T19:04:04.826" v="4" actId="14100"/>
          <ac:picMkLst>
            <pc:docMk/>
            <pc:sldMk cId="2768271404" sldId="1088"/>
            <ac:picMk id="3" creationId="{AF56EAE6-2F52-4251-9418-0921DFC366D1}"/>
          </ac:picMkLst>
        </pc:picChg>
        <pc:picChg chg="del">
          <ac:chgData name="Krupal, Krishna" userId="S::v462700@amerisourcebergen.com::bc8a42b3-fb34-498e-8ed7-0dcc01dd281a" providerId="AD" clId="Web-{CCA8F539-81E6-419A-D442-B96A7B0FBD4C}" dt="2019-08-28T19:03:53.435" v="0"/>
          <ac:picMkLst>
            <pc:docMk/>
            <pc:sldMk cId="2768271404" sldId="1088"/>
            <ac:picMk id="6" creationId="{7514E17F-C6C9-1E48-980D-4FB628CF7978}"/>
          </ac:picMkLst>
        </pc:picChg>
      </pc:sldChg>
      <pc:sldChg chg="addSp delSp modSp add replId">
        <pc:chgData name="Krupal, Krishna" userId="S::v462700@amerisourcebergen.com::bc8a42b3-fb34-498e-8ed7-0dcc01dd281a" providerId="AD" clId="Web-{CCA8F539-81E6-419A-D442-B96A7B0FBD4C}" dt="2019-08-28T19:07:58.023" v="37" actId="1076"/>
        <pc:sldMkLst>
          <pc:docMk/>
          <pc:sldMk cId="2745981783" sldId="1092"/>
        </pc:sldMkLst>
        <pc:spChg chg="mod">
          <ac:chgData name="Krupal, Krishna" userId="S::v462700@amerisourcebergen.com::bc8a42b3-fb34-498e-8ed7-0dcc01dd281a" providerId="AD" clId="Web-{CCA8F539-81E6-419A-D442-B96A7B0FBD4C}" dt="2019-08-28T19:06:49.911" v="29" actId="20577"/>
          <ac:spMkLst>
            <pc:docMk/>
            <pc:sldMk cId="2745981783" sldId="1092"/>
            <ac:spMk id="2" creationId="{A09386F0-1EC3-A54B-ACDB-779766426186}"/>
          </ac:spMkLst>
        </pc:spChg>
        <pc:picChg chg="del">
          <ac:chgData name="Krupal, Krishna" userId="S::v462700@amerisourcebergen.com::bc8a42b3-fb34-498e-8ed7-0dcc01dd281a" providerId="AD" clId="Web-{CCA8F539-81E6-419A-D442-B96A7B0FBD4C}" dt="2019-08-28T19:07:23.693" v="32"/>
          <ac:picMkLst>
            <pc:docMk/>
            <pc:sldMk cId="2745981783" sldId="1092"/>
            <ac:picMk id="3" creationId="{AF56EAE6-2F52-4251-9418-0921DFC366D1}"/>
          </ac:picMkLst>
        </pc:picChg>
        <pc:picChg chg="add mod">
          <ac:chgData name="Krupal, Krishna" userId="S::v462700@amerisourcebergen.com::bc8a42b3-fb34-498e-8ed7-0dcc01dd281a" providerId="AD" clId="Web-{CCA8F539-81E6-419A-D442-B96A7B0FBD4C}" dt="2019-08-28T19:07:58.023" v="37" actId="1076"/>
          <ac:picMkLst>
            <pc:docMk/>
            <pc:sldMk cId="2745981783" sldId="1092"/>
            <ac:picMk id="4" creationId="{D3C36DD3-6017-48FD-A621-9A8DE1CD4437}"/>
          </ac:picMkLst>
        </pc:picChg>
      </pc:sldChg>
    </pc:docChg>
  </pc:docChgLst>
  <pc:docChgLst>
    <pc:chgData name="Krupal, Krishna" userId="S::v462700@amerisourcebergen.com::bc8a42b3-fb34-498e-8ed7-0dcc01dd281a" providerId="AD" clId="Web-{3B963CFA-9F85-3459-4F4E-227BC6499FF6}"/>
    <pc:docChg chg="modSld">
      <pc:chgData name="Krupal, Krishna" userId="S::v462700@amerisourcebergen.com::bc8a42b3-fb34-498e-8ed7-0dcc01dd281a" providerId="AD" clId="Web-{3B963CFA-9F85-3459-4F4E-227BC6499FF6}" dt="2019-05-24T17:44:14.466" v="0" actId="14100"/>
      <pc:docMkLst>
        <pc:docMk/>
      </pc:docMkLst>
      <pc:sldChg chg="modSp">
        <pc:chgData name="Krupal, Krishna" userId="S::v462700@amerisourcebergen.com::bc8a42b3-fb34-498e-8ed7-0dcc01dd281a" providerId="AD" clId="Web-{3B963CFA-9F85-3459-4F4E-227BC6499FF6}" dt="2019-05-24T17:44:14.466" v="0" actId="14100"/>
        <pc:sldMkLst>
          <pc:docMk/>
          <pc:sldMk cId="2597677393" sldId="1085"/>
        </pc:sldMkLst>
        <pc:picChg chg="mod">
          <ac:chgData name="Krupal, Krishna" userId="S::v462700@amerisourcebergen.com::bc8a42b3-fb34-498e-8ed7-0dcc01dd281a" providerId="AD" clId="Web-{3B963CFA-9F85-3459-4F4E-227BC6499FF6}" dt="2019-05-24T17:44:14.466" v="0" actId="14100"/>
          <ac:picMkLst>
            <pc:docMk/>
            <pc:sldMk cId="2597677393" sldId="1085"/>
            <ac:picMk id="6" creationId="{E8B6AE0D-3467-4EE6-AEF9-E66A0B6498FA}"/>
          </ac:picMkLst>
        </pc:picChg>
      </pc:sldChg>
    </pc:docChg>
  </pc:docChgLst>
  <pc:docChgLst>
    <pc:chgData name="Krupal, Krishna" userId="S::v462700@amerisourcebergen.com::bc8a42b3-fb34-498e-8ed7-0dcc01dd281a" providerId="AD" clId="Web-{FD4F12BA-689F-75DE-74D7-FCE75BAEE8B1}"/>
    <pc:docChg chg="modSld">
      <pc:chgData name="Krupal, Krishna" userId="S::v462700@amerisourcebergen.com::bc8a42b3-fb34-498e-8ed7-0dcc01dd281a" providerId="AD" clId="Web-{FD4F12BA-689F-75DE-74D7-FCE75BAEE8B1}" dt="2019-05-21T21:02:46.476" v="5" actId="14100"/>
      <pc:docMkLst>
        <pc:docMk/>
      </pc:docMkLst>
      <pc:sldChg chg="addSp delSp modSp">
        <pc:chgData name="Krupal, Krishna" userId="S::v462700@amerisourcebergen.com::bc8a42b3-fb34-498e-8ed7-0dcc01dd281a" providerId="AD" clId="Web-{FD4F12BA-689F-75DE-74D7-FCE75BAEE8B1}" dt="2019-05-21T21:02:46.476" v="5" actId="14100"/>
        <pc:sldMkLst>
          <pc:docMk/>
          <pc:sldMk cId="2575533166" sldId="1084"/>
        </pc:sldMkLst>
        <pc:picChg chg="del">
          <ac:chgData name="Krupal, Krishna" userId="S::v462700@amerisourcebergen.com::bc8a42b3-fb34-498e-8ed7-0dcc01dd281a" providerId="AD" clId="Web-{FD4F12BA-689F-75DE-74D7-FCE75BAEE8B1}" dt="2019-05-21T21:02:33.757" v="0"/>
          <ac:picMkLst>
            <pc:docMk/>
            <pc:sldMk cId="2575533166" sldId="1084"/>
            <ac:picMk id="3" creationId="{DD506494-6C50-43E0-B8DA-069813DEC1F2}"/>
          </ac:picMkLst>
        </pc:picChg>
        <pc:picChg chg="add mod">
          <ac:chgData name="Krupal, Krishna" userId="S::v462700@amerisourcebergen.com::bc8a42b3-fb34-498e-8ed7-0dcc01dd281a" providerId="AD" clId="Web-{FD4F12BA-689F-75DE-74D7-FCE75BAEE8B1}" dt="2019-05-21T21:02:46.476" v="5" actId="14100"/>
          <ac:picMkLst>
            <pc:docMk/>
            <pc:sldMk cId="2575533166" sldId="1084"/>
            <ac:picMk id="4" creationId="{035684D3-5A49-4036-89A0-367C4C89CF1E}"/>
          </ac:picMkLst>
        </pc:picChg>
      </pc:sldChg>
    </pc:docChg>
  </pc:docChgLst>
  <pc:docChgLst>
    <pc:chgData name="Krupal, Krishna" userId="S::v462700@amerisourcebergen.com::bc8a42b3-fb34-498e-8ed7-0dcc01dd281a" providerId="AD" clId="Web-{47FCB2E7-FBD9-2359-C3EB-4FDAF9238608}"/>
    <pc:docChg chg="modSld">
      <pc:chgData name="Krupal, Krishna" userId="S::v462700@amerisourcebergen.com::bc8a42b3-fb34-498e-8ed7-0dcc01dd281a" providerId="AD" clId="Web-{47FCB2E7-FBD9-2359-C3EB-4FDAF9238608}" dt="2019-05-24T17:39:05.948" v="16" actId="14100"/>
      <pc:docMkLst>
        <pc:docMk/>
      </pc:docMkLst>
      <pc:sldChg chg="addSp delSp modSp">
        <pc:chgData name="Krupal, Krishna" userId="S::v462700@amerisourcebergen.com::bc8a42b3-fb34-498e-8ed7-0dcc01dd281a" providerId="AD" clId="Web-{47FCB2E7-FBD9-2359-C3EB-4FDAF9238608}" dt="2019-05-24T17:39:05.948" v="16" actId="14100"/>
        <pc:sldMkLst>
          <pc:docMk/>
          <pc:sldMk cId="2597677393" sldId="1085"/>
        </pc:sldMkLst>
        <pc:spChg chg="mod">
          <ac:chgData name="Krupal, Krishna" userId="S::v462700@amerisourcebergen.com::bc8a42b3-fb34-498e-8ed7-0dcc01dd281a" providerId="AD" clId="Web-{47FCB2E7-FBD9-2359-C3EB-4FDAF9238608}" dt="2019-05-24T17:38:06.136" v="8" actId="1076"/>
          <ac:spMkLst>
            <pc:docMk/>
            <pc:sldMk cId="2597677393" sldId="1085"/>
            <ac:spMk id="2" creationId="{A09386F0-1EC3-A54B-ACDB-779766426186}"/>
          </ac:spMkLst>
        </pc:spChg>
        <pc:picChg chg="add del mod">
          <ac:chgData name="Krupal, Krishna" userId="S::v462700@amerisourcebergen.com::bc8a42b3-fb34-498e-8ed7-0dcc01dd281a" providerId="AD" clId="Web-{47FCB2E7-FBD9-2359-C3EB-4FDAF9238608}" dt="2019-05-24T17:38:34.574" v="11"/>
          <ac:picMkLst>
            <pc:docMk/>
            <pc:sldMk cId="2597677393" sldId="1085"/>
            <ac:picMk id="3" creationId="{93C1BC38-5F52-49F2-99F5-AE59084581D1}"/>
          </ac:picMkLst>
        </pc:picChg>
        <pc:picChg chg="del">
          <ac:chgData name="Krupal, Krishna" userId="S::v462700@amerisourcebergen.com::bc8a42b3-fb34-498e-8ed7-0dcc01dd281a" providerId="AD" clId="Web-{47FCB2E7-FBD9-2359-C3EB-4FDAF9238608}" dt="2019-05-24T17:36:58.277" v="0"/>
          <ac:picMkLst>
            <pc:docMk/>
            <pc:sldMk cId="2597677393" sldId="1085"/>
            <ac:picMk id="4" creationId="{7917226B-AF36-43FD-A85D-298F51B358A4}"/>
          </ac:picMkLst>
        </pc:picChg>
        <pc:picChg chg="add mod">
          <ac:chgData name="Krupal, Krishna" userId="S::v462700@amerisourcebergen.com::bc8a42b3-fb34-498e-8ed7-0dcc01dd281a" providerId="AD" clId="Web-{47FCB2E7-FBD9-2359-C3EB-4FDAF9238608}" dt="2019-05-24T17:39:05.948" v="16" actId="14100"/>
          <ac:picMkLst>
            <pc:docMk/>
            <pc:sldMk cId="2597677393" sldId="1085"/>
            <ac:picMk id="6" creationId="{E8B6AE0D-3467-4EE6-AEF9-E66A0B6498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Apache Server: </a:t>
            </a:r>
          </a:p>
          <a:p>
            <a:r>
              <a:rPr lang="en-US"/>
              <a:t>Dev: </a:t>
            </a:r>
          </a:p>
          <a:p>
            <a:r>
              <a:rPr lang="en-US"/>
              <a:t>QA: We haven't decided where the QA server is going to be</a:t>
            </a:r>
          </a:p>
          <a:p>
            <a:r>
              <a:rPr lang="en-US"/>
              <a:t>Staging: New servers. Not procured</a:t>
            </a:r>
          </a:p>
          <a:p>
            <a:r>
              <a:rPr lang="en-US"/>
              <a:t>Training: Existing training server</a:t>
            </a:r>
          </a:p>
          <a:p>
            <a:r>
              <a:rPr lang="en-US"/>
              <a:t>Production: Not procured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v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"/>
          <p:cNvGrpSpPr/>
          <p:nvPr/>
        </p:nvGrpSpPr>
        <p:grpSpPr>
          <a:xfrm>
            <a:off x="-593" y="-6352"/>
            <a:ext cx="20633251" cy="13722353"/>
            <a:chOff x="0" y="0"/>
            <a:chExt cx="20633250" cy="13722351"/>
          </a:xfrm>
        </p:grpSpPr>
        <p:sp>
          <p:nvSpPr>
            <p:cNvPr id="136" name="Rectangle 20"/>
            <p:cNvSpPr/>
            <p:nvPr/>
          </p:nvSpPr>
          <p:spPr>
            <a:xfrm>
              <a:off x="6338195" y="6348"/>
              <a:ext cx="14295056" cy="1371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2"/>
                  </a:moveTo>
                  <a:lnTo>
                    <a:pt x="19179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37" name="Rectangle 20"/>
            <p:cNvSpPr/>
            <p:nvPr/>
          </p:nvSpPr>
          <p:spPr>
            <a:xfrm>
              <a:off x="0" y="0"/>
              <a:ext cx="20391650" cy="1372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"/>
                  </a:moveTo>
                  <a:lnTo>
                    <a:pt x="19909" y="0"/>
                  </a:lnTo>
                  <a:lnTo>
                    <a:pt x="21600" y="21600"/>
                  </a:lnTo>
                  <a:lnTo>
                    <a:pt x="7" y="2160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539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pic>
        <p:nvPicPr>
          <p:cNvPr id="13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3" y="11167966"/>
            <a:ext cx="5641401" cy="265478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3"/>
          </p:nvPr>
        </p:nvSpPr>
        <p:spPr>
          <a:xfrm>
            <a:off x="903605" y="5979795"/>
            <a:ext cx="11642726" cy="2302828"/>
          </a:xfrm>
          <a:prstGeom prst="rect">
            <a:avLst/>
          </a:prstGeom>
        </p:spPr>
        <p:txBody>
          <a:bodyPr anchor="b"/>
          <a:lstStyle>
            <a:lvl1pPr marL="0" indent="0" defTabSz="731520">
              <a:lnSpc>
                <a:spcPct val="90000"/>
              </a:lnSpc>
              <a:spcBef>
                <a:spcPts val="800"/>
              </a:spcBef>
              <a:buClrTx/>
              <a:buSzTx/>
              <a:buNone/>
              <a:defRPr sz="2560" spc="-120">
                <a:solidFill>
                  <a:srgbClr val="FFFFFF"/>
                </a:solidFill>
              </a:defRPr>
            </a:lvl1pPr>
            <a:lvl2pPr marL="426720" indent="-243840" defTabSz="731520">
              <a:lnSpc>
                <a:spcPct val="90000"/>
              </a:lnSpc>
              <a:spcBef>
                <a:spcPts val="800"/>
              </a:spcBef>
              <a:buClrTx/>
              <a:buSzPct val="100000"/>
              <a:buChar char="•"/>
              <a:defRPr sz="2560" spc="-120">
                <a:solidFill>
                  <a:srgbClr val="FFFFFF"/>
                </a:solidFill>
              </a:defRPr>
            </a:lvl2pPr>
            <a:lvl3pPr marL="658368" indent="-292608" defTabSz="731520">
              <a:lnSpc>
                <a:spcPct val="90000"/>
              </a:lnSpc>
              <a:spcBef>
                <a:spcPts val="800"/>
              </a:spcBef>
              <a:buClrTx/>
              <a:buSzPct val="100000"/>
              <a:buChar char="•"/>
              <a:defRPr sz="2560" spc="-120">
                <a:solidFill>
                  <a:srgbClr val="FFFFFF"/>
                </a:solidFill>
              </a:defRPr>
            </a:lvl3pPr>
            <a:lvl4pPr marL="873760" indent="-325120" defTabSz="731520">
              <a:lnSpc>
                <a:spcPct val="90000"/>
              </a:lnSpc>
              <a:spcBef>
                <a:spcPts val="800"/>
              </a:spcBef>
              <a:buClrTx/>
              <a:buChar char="•"/>
              <a:defRPr sz="2560" spc="-120">
                <a:solidFill>
                  <a:srgbClr val="FFFFFF"/>
                </a:solidFill>
              </a:defRPr>
            </a:lvl4pPr>
            <a:lvl5pPr marL="1056640" indent="-325120" defTabSz="731520">
              <a:lnSpc>
                <a:spcPct val="90000"/>
              </a:lnSpc>
              <a:spcBef>
                <a:spcPts val="800"/>
              </a:spcBef>
              <a:buClrTx/>
              <a:buChar char="•"/>
              <a:defRPr sz="2560" spc="-12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4267200" cy="736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"/>
          <p:cNvGrpSpPr/>
          <p:nvPr/>
        </p:nvGrpSpPr>
        <p:grpSpPr>
          <a:xfrm>
            <a:off x="-593" y="-6352"/>
            <a:ext cx="20633251" cy="13722353"/>
            <a:chOff x="0" y="0"/>
            <a:chExt cx="20633250" cy="13722351"/>
          </a:xfrm>
        </p:grpSpPr>
        <p:sp>
          <p:nvSpPr>
            <p:cNvPr id="240" name="Rectangle 20"/>
            <p:cNvSpPr/>
            <p:nvPr/>
          </p:nvSpPr>
          <p:spPr>
            <a:xfrm>
              <a:off x="6338195" y="6348"/>
              <a:ext cx="14295056" cy="1371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2"/>
                  </a:moveTo>
                  <a:lnTo>
                    <a:pt x="19179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1" name="Rectangle 20"/>
            <p:cNvSpPr/>
            <p:nvPr/>
          </p:nvSpPr>
          <p:spPr>
            <a:xfrm>
              <a:off x="0" y="0"/>
              <a:ext cx="20391650" cy="1372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"/>
                  </a:moveTo>
                  <a:lnTo>
                    <a:pt x="19909" y="0"/>
                  </a:lnTo>
                  <a:lnTo>
                    <a:pt x="21600" y="21600"/>
                  </a:lnTo>
                  <a:lnTo>
                    <a:pt x="7" y="2160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539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pic>
        <p:nvPicPr>
          <p:cNvPr id="24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3" y="11167966"/>
            <a:ext cx="5641401" cy="265478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Body Level One…"/>
          <p:cNvSpPr txBox="1">
            <a:spLocks noGrp="1"/>
          </p:cNvSpPr>
          <p:nvPr>
            <p:ph type="body" sz="quarter" idx="13"/>
          </p:nvPr>
        </p:nvSpPr>
        <p:spPr>
          <a:xfrm>
            <a:off x="903605" y="5979795"/>
            <a:ext cx="11642726" cy="2302828"/>
          </a:xfrm>
          <a:prstGeom prst="rect">
            <a:avLst/>
          </a:prstGeom>
        </p:spPr>
        <p:txBody>
          <a:bodyPr anchor="b"/>
          <a:lstStyle>
            <a:lvl1pPr marL="0" indent="0" defTabSz="731520">
              <a:lnSpc>
                <a:spcPct val="90000"/>
              </a:lnSpc>
              <a:spcBef>
                <a:spcPts val="800"/>
              </a:spcBef>
              <a:buClrTx/>
              <a:buSzTx/>
              <a:buNone/>
              <a:defRPr sz="2560" spc="-120">
                <a:solidFill>
                  <a:srgbClr val="FFFFFF"/>
                </a:solidFill>
              </a:defRPr>
            </a:lvl1pPr>
            <a:lvl2pPr marL="426720" indent="-243840" defTabSz="731520">
              <a:lnSpc>
                <a:spcPct val="90000"/>
              </a:lnSpc>
              <a:spcBef>
                <a:spcPts val="800"/>
              </a:spcBef>
              <a:buClrTx/>
              <a:buSzPct val="100000"/>
              <a:buChar char="•"/>
              <a:defRPr sz="2560" spc="-120">
                <a:solidFill>
                  <a:srgbClr val="FFFFFF"/>
                </a:solidFill>
              </a:defRPr>
            </a:lvl2pPr>
            <a:lvl3pPr marL="658368" indent="-292608" defTabSz="731520">
              <a:lnSpc>
                <a:spcPct val="90000"/>
              </a:lnSpc>
              <a:spcBef>
                <a:spcPts val="800"/>
              </a:spcBef>
              <a:buClrTx/>
              <a:buSzPct val="100000"/>
              <a:buChar char="•"/>
              <a:defRPr sz="2560" spc="-120">
                <a:solidFill>
                  <a:srgbClr val="FFFFFF"/>
                </a:solidFill>
              </a:defRPr>
            </a:lvl3pPr>
            <a:lvl4pPr marL="873760" indent="-325120" defTabSz="731520">
              <a:lnSpc>
                <a:spcPct val="90000"/>
              </a:lnSpc>
              <a:spcBef>
                <a:spcPts val="800"/>
              </a:spcBef>
              <a:buClrTx/>
              <a:buChar char="•"/>
              <a:defRPr sz="2560" spc="-120">
                <a:solidFill>
                  <a:srgbClr val="FFFFFF"/>
                </a:solidFill>
              </a:defRPr>
            </a:lvl4pPr>
            <a:lvl5pPr marL="1056640" indent="-325120" defTabSz="731520">
              <a:lnSpc>
                <a:spcPct val="90000"/>
              </a:lnSpc>
              <a:spcBef>
                <a:spcPts val="800"/>
              </a:spcBef>
              <a:buClrTx/>
              <a:buChar char="•"/>
              <a:defRPr sz="2560" spc="-12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4267200" cy="736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9"/>
          <p:cNvSpPr/>
          <p:nvPr/>
        </p:nvSpPr>
        <p:spPr>
          <a:xfrm>
            <a:off x="20520021" y="11884259"/>
            <a:ext cx="3889379" cy="1831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" y="4576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15" y="15925"/>
                  <a:pt x="29" y="10251"/>
                  <a:pt x="44" y="4576"/>
                </a:cubicBezTo>
                <a:close/>
              </a:path>
            </a:pathLst>
          </a:custGeom>
          <a:solidFill>
            <a:srgbClr val="00539B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039" y="12008495"/>
            <a:ext cx="4224017" cy="198777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Rectangle 6"/>
          <p:cNvSpPr/>
          <p:nvPr/>
        </p:nvSpPr>
        <p:spPr>
          <a:xfrm rot="10800000">
            <a:off x="-6688" y="1049018"/>
            <a:ext cx="384049" cy="739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31" y="0"/>
                </a:moveTo>
                <a:lnTo>
                  <a:pt x="21526" y="26"/>
                </a:lnTo>
                <a:cubicBezTo>
                  <a:pt x="21550" y="7217"/>
                  <a:pt x="21575" y="14409"/>
                  <a:pt x="21600" y="21600"/>
                </a:cubicBezTo>
                <a:lnTo>
                  <a:pt x="0" y="21452"/>
                </a:lnTo>
                <a:lnTo>
                  <a:pt x="2531" y="0"/>
                </a:lnTo>
                <a:close/>
              </a:path>
            </a:pathLst>
          </a:custGeom>
          <a:solidFill>
            <a:srgbClr val="00539B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922019" y="942903"/>
            <a:ext cx="22539962" cy="84518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8210" y="12160250"/>
            <a:ext cx="19450776" cy="920750"/>
          </a:xfrm>
          <a:prstGeom prst="rect">
            <a:avLst/>
          </a:prstGeom>
          <a:ln w="12700"/>
        </p:spPr>
        <p:txBody>
          <a:bodyPr lIns="0" tIns="0" rIns="0" bIns="0" anchor="b"/>
          <a:lstStyle>
            <a:lvl1pPr marL="346075" indent="-345377">
              <a:buClrTx/>
              <a:buSzTx/>
              <a:buNone/>
              <a:defRPr sz="1800">
                <a:solidFill>
                  <a:srgbClr val="7F7F7F"/>
                </a:solidFill>
              </a:defRPr>
            </a:lvl1pPr>
            <a:lvl2pPr marL="346075" indent="-346075">
              <a:buClrTx/>
              <a:buSzTx/>
              <a:buNone/>
              <a:defRPr sz="1800">
                <a:solidFill>
                  <a:srgbClr val="7F7F7F"/>
                </a:solidFill>
              </a:defRPr>
            </a:lvl2pPr>
            <a:lvl3pPr marL="570269" indent="-194667">
              <a:buClrTx/>
              <a:defRPr sz="1800">
                <a:solidFill>
                  <a:srgbClr val="7F7F7F"/>
                </a:solidFill>
              </a:defRPr>
            </a:lvl3pPr>
            <a:lvl4pPr marL="1577339" indent="-205739">
              <a:buClrTx/>
              <a:defRPr sz="1800">
                <a:solidFill>
                  <a:srgbClr val="7F7F7F"/>
                </a:solidFill>
              </a:defRPr>
            </a:lvl4pPr>
            <a:lvl5pPr marL="2034539" indent="-205739">
              <a:buClrTx/>
              <a:defRPr sz="1800">
                <a:solidFill>
                  <a:srgbClr val="7F7F7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22019" y="1853185"/>
            <a:ext cx="22539962" cy="772541"/>
          </a:xfrm>
          <a:prstGeom prst="rect">
            <a:avLst/>
          </a:prstGeom>
          <a:ln w="12700"/>
        </p:spPr>
        <p:txBody>
          <a:bodyPr lIns="0" tIns="0" rIns="0" bIns="0"/>
          <a:lstStyle/>
          <a:p>
            <a:pPr marL="0" indent="0">
              <a:buClrTx/>
              <a:buSzTx/>
              <a:buNone/>
              <a:defRPr sz="3200">
                <a:solidFill>
                  <a:srgbClr val="7F7F7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22019" y="1853185"/>
            <a:ext cx="22539962" cy="772541"/>
          </a:xfrm>
          <a:prstGeom prst="rect">
            <a:avLst/>
          </a:prstGeom>
          <a:ln w="12700"/>
        </p:spPr>
        <p:txBody>
          <a:bodyPr lIns="0" tIns="0" rIns="0" bIns="0"/>
          <a:lstStyle/>
          <a:p>
            <a:pPr marL="0" indent="0">
              <a:buClrTx/>
              <a:buSzTx/>
              <a:buNone/>
              <a:defRPr sz="32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26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8210" y="12160250"/>
            <a:ext cx="19413072" cy="920750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pPr marL="346075" indent="-345377">
              <a:buClrTx/>
              <a:buSzTx/>
              <a:buNone/>
              <a:defRPr sz="1800">
                <a:solidFill>
                  <a:srgbClr val="7F7F7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C Brand Positioning Line Statement End Slide">
    <p:bg>
      <p:bgPr>
        <a:solidFill>
          <a:srgbClr val="0053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39" y="7497336"/>
            <a:ext cx="7810370" cy="495055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4267200" cy="736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13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20494621" y="11884259"/>
            <a:ext cx="3889379" cy="1831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" y="4576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15" y="15925"/>
                  <a:pt x="29" y="10251"/>
                  <a:pt x="44" y="4576"/>
                </a:cubicBezTo>
                <a:close/>
              </a:path>
            </a:pathLst>
          </a:custGeom>
          <a:solidFill>
            <a:srgbClr val="00539B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10" descr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60639" y="12008495"/>
            <a:ext cx="4224017" cy="19877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6"/>
          <p:cNvSpPr/>
          <p:nvPr/>
        </p:nvSpPr>
        <p:spPr>
          <a:xfrm rot="10800000">
            <a:off x="-6688" y="1049018"/>
            <a:ext cx="384049" cy="739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31" y="0"/>
                </a:moveTo>
                <a:lnTo>
                  <a:pt x="21526" y="26"/>
                </a:lnTo>
                <a:cubicBezTo>
                  <a:pt x="21550" y="7217"/>
                  <a:pt x="21575" y="14409"/>
                  <a:pt x="21600" y="21600"/>
                </a:cubicBezTo>
                <a:lnTo>
                  <a:pt x="0" y="21452"/>
                </a:lnTo>
                <a:lnTo>
                  <a:pt x="2531" y="0"/>
                </a:lnTo>
                <a:close/>
              </a:path>
            </a:pathLst>
          </a:custGeom>
          <a:solidFill>
            <a:srgbClr val="00539B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922019" y="941705"/>
            <a:ext cx="22539962" cy="84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908304"/>
            <a:ext cx="22555200" cy="88868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239" y="13056615"/>
            <a:ext cx="26697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00539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39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39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39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39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39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39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39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39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39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6773" marR="0" indent="-346075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00539B"/>
        </a:buClr>
        <a:buSzPct val="100000"/>
        <a:buFontTx/>
        <a:buChar char="▪"/>
        <a:tabLst/>
        <a:defRPr sz="4000" b="0" i="0" u="none" strike="noStrike" cap="none" spc="0" baseline="0">
          <a:ln>
            <a:noFill/>
          </a:ln>
          <a:solidFill>
            <a:srgbClr val="4A4B4D"/>
          </a:solidFill>
          <a:uFillTx/>
          <a:latin typeface="Arial"/>
          <a:ea typeface="Arial"/>
          <a:cs typeface="Arial"/>
          <a:sym typeface="Arial"/>
        </a:defRPr>
      </a:lvl1pPr>
      <a:lvl2pPr marL="577250" marR="0" indent="-384528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00539B"/>
        </a:buClr>
        <a:buSzPct val="15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4A4B4D"/>
          </a:solidFill>
          <a:uFillTx/>
          <a:latin typeface="Arial"/>
          <a:ea typeface="Arial"/>
          <a:cs typeface="Arial"/>
          <a:sym typeface="Arial"/>
        </a:defRPr>
      </a:lvl2pPr>
      <a:lvl3pPr marL="808196" marR="0" indent="-432594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00539B"/>
        </a:buClr>
        <a:buSzPct val="125000"/>
        <a:buFontTx/>
        <a:buChar char="&gt;"/>
        <a:tabLst/>
        <a:defRPr sz="4000" b="0" i="0" u="none" strike="noStrike" cap="none" spc="0" baseline="0">
          <a:ln>
            <a:noFill/>
          </a:ln>
          <a:solidFill>
            <a:srgbClr val="4A4B4D"/>
          </a:solidFill>
          <a:uFillTx/>
          <a:latin typeface="Arial"/>
          <a:ea typeface="Arial"/>
          <a:cs typeface="Arial"/>
          <a:sym typeface="Arial"/>
        </a:defRPr>
      </a:lvl3pPr>
      <a:lvl4pPr marL="1828800" marR="0" indent="-45720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00539B"/>
        </a:buClr>
        <a:buSzPct val="100000"/>
        <a:buFontTx/>
        <a:buChar char="–"/>
        <a:tabLst/>
        <a:defRPr sz="4000" b="0" i="0" u="none" strike="noStrike" cap="none" spc="0" baseline="0">
          <a:ln>
            <a:noFill/>
          </a:ln>
          <a:solidFill>
            <a:srgbClr val="4A4B4D"/>
          </a:solidFill>
          <a:uFillTx/>
          <a:latin typeface="Arial"/>
          <a:ea typeface="Arial"/>
          <a:cs typeface="Arial"/>
          <a:sym typeface="Arial"/>
        </a:defRPr>
      </a:lvl4pPr>
      <a:lvl5pPr marL="2286000" marR="0" indent="-45720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00539B"/>
        </a:buClr>
        <a:buSzPct val="100000"/>
        <a:buFontTx/>
        <a:buChar char="»"/>
        <a:tabLst/>
        <a:defRPr sz="4000" b="0" i="0" u="none" strike="noStrike" cap="none" spc="0" baseline="0">
          <a:ln>
            <a:noFill/>
          </a:ln>
          <a:solidFill>
            <a:srgbClr val="4A4B4D"/>
          </a:solidFill>
          <a:uFillTx/>
          <a:latin typeface="Arial"/>
          <a:ea typeface="Arial"/>
          <a:cs typeface="Arial"/>
          <a:sym typeface="Arial"/>
        </a:defRPr>
      </a:lvl5pPr>
      <a:lvl6pPr marL="2743200" marR="0" indent="-45720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00539B"/>
        </a:buClr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4A4B4D"/>
          </a:solidFill>
          <a:uFillTx/>
          <a:latin typeface="Arial"/>
          <a:ea typeface="Arial"/>
          <a:cs typeface="Arial"/>
          <a:sym typeface="Arial"/>
        </a:defRPr>
      </a:lvl6pPr>
      <a:lvl7pPr marL="3200400" marR="0" indent="-45720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00539B"/>
        </a:buClr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4A4B4D"/>
          </a:solidFill>
          <a:uFillTx/>
          <a:latin typeface="Arial"/>
          <a:ea typeface="Arial"/>
          <a:cs typeface="Arial"/>
          <a:sym typeface="Arial"/>
        </a:defRPr>
      </a:lvl7pPr>
      <a:lvl8pPr marL="3657600" marR="0" indent="-45720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00539B"/>
        </a:buClr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4A4B4D"/>
          </a:solidFill>
          <a:uFillTx/>
          <a:latin typeface="Arial"/>
          <a:ea typeface="Arial"/>
          <a:cs typeface="Arial"/>
          <a:sym typeface="Arial"/>
        </a:defRPr>
      </a:lvl8pPr>
      <a:lvl9pPr marL="4114800" marR="0" indent="-457200" algn="l" defTabSz="1828800" rtl="0" latinLnBrk="0">
        <a:lnSpc>
          <a:spcPct val="100000"/>
        </a:lnSpc>
        <a:spcBef>
          <a:spcPts val="1200"/>
        </a:spcBef>
        <a:spcAft>
          <a:spcPts val="0"/>
        </a:spcAft>
        <a:buClr>
          <a:srgbClr val="00539B"/>
        </a:buClr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4A4B4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Body Level One…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pic>
        <p:nvPicPr>
          <p:cNvPr id="287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353" y="-3"/>
            <a:ext cx="6327649" cy="1375575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Rectangle 20"/>
          <p:cNvSpPr/>
          <p:nvPr/>
        </p:nvSpPr>
        <p:spPr>
          <a:xfrm>
            <a:off x="6429042" y="-2"/>
            <a:ext cx="14295056" cy="137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2"/>
                </a:moveTo>
                <a:lnTo>
                  <a:pt x="191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9" name="Rectangle 20"/>
          <p:cNvSpPr/>
          <p:nvPr/>
        </p:nvSpPr>
        <p:spPr>
          <a:xfrm>
            <a:off x="-28547" y="-57151"/>
            <a:ext cx="20456912" cy="14028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" y="22"/>
                </a:moveTo>
                <a:lnTo>
                  <a:pt x="19908" y="0"/>
                </a:lnTo>
                <a:lnTo>
                  <a:pt x="21600" y="21600"/>
                </a:lnTo>
                <a:lnTo>
                  <a:pt x="0" y="21600"/>
                </a:lnTo>
                <a:lnTo>
                  <a:pt x="12" y="22"/>
                </a:lnTo>
                <a:close/>
              </a:path>
            </a:pathLst>
          </a:custGeom>
          <a:solidFill>
            <a:srgbClr val="00539B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/>
          </a:p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/>
          </a:p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/>
          </a:p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/>
          </a:p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/>
          </a:p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/>
          </a:p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/>
          </a:p>
        </p:txBody>
      </p:sp>
      <p:pic>
        <p:nvPicPr>
          <p:cNvPr id="290" name="Picture 18" descr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2" y="11311635"/>
            <a:ext cx="5679438" cy="265960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F489B-E2E5-4F49-B5D7-5EF00EC976D3}"/>
              </a:ext>
            </a:extLst>
          </p:cNvPr>
          <p:cNvSpPr txBox="1"/>
          <p:nvPr/>
        </p:nvSpPr>
        <p:spPr>
          <a:xfrm>
            <a:off x="949069" y="4140323"/>
            <a:ext cx="8341112" cy="504753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>
                <a:solidFill>
                  <a:schemeClr val="bg1"/>
                </a:solidFill>
              </a:rPr>
              <a:t>BTT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>
                <a:solidFill>
                  <a:schemeClr val="bg1"/>
                </a:solidFill>
              </a:rPr>
              <a:t>Sales and Services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>
                <a:solidFill>
                  <a:schemeClr val="bg1"/>
                </a:solidFill>
              </a:rPr>
              <a:t>Release Management Plan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>
              <a:solidFill>
                <a:schemeClr val="bg1"/>
              </a:solidFill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>
                <a:solidFill>
                  <a:schemeClr val="bg1"/>
                </a:solidFill>
              </a:rPr>
              <a:t>Krishna Krupal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Version Control and Branching Strategy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5D2B65-B44A-4CB5-80A1-EFDD3191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1" y="1884462"/>
            <a:ext cx="15114493" cy="122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DD4E0-67D1-9940-BAD3-CFA678712D8E}"/>
              </a:ext>
            </a:extLst>
          </p:cNvPr>
          <p:cNvSpPr txBox="1"/>
          <p:nvPr/>
        </p:nvSpPr>
        <p:spPr>
          <a:xfrm>
            <a:off x="1408517" y="2656114"/>
            <a:ext cx="11790405" cy="517064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err="1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Copado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Setup</a:t>
            </a: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err="1"/>
              <a:t>BitBucket</a:t>
            </a:r>
            <a:r>
              <a:rPr lang="en-US"/>
              <a:t> Repository Setup</a:t>
            </a: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JIRA/</a:t>
            </a:r>
            <a:r>
              <a:rPr lang="en-US" err="1"/>
              <a:t>Copado</a:t>
            </a:r>
            <a:r>
              <a:rPr lang="en-US"/>
              <a:t> Integration (Philip </a:t>
            </a:r>
            <a:r>
              <a:rPr lang="en-US" err="1"/>
              <a:t>Hotz</a:t>
            </a:r>
            <a:r>
              <a:rPr lang="en-US"/>
              <a:t>, Derrick McGee)</a:t>
            </a: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/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Prove the Model</a:t>
            </a: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291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Release Management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F96F0-F834-E449-8762-1996786D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111863"/>
            <a:ext cx="14757400" cy="106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Setup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6D62E7-37C0-48A9-B381-24971A0E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2" y="1855377"/>
            <a:ext cx="18638520" cy="118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7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Environment Mapping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BFBB0D3-E78D-4255-B57A-3BAFC81C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4" y="1858172"/>
            <a:ext cx="20237182" cy="107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3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04" y="77486"/>
            <a:ext cx="22539962" cy="845185"/>
          </a:xfrm>
        </p:spPr>
        <p:txBody>
          <a:bodyPr/>
          <a:lstStyle/>
          <a:p>
            <a:r>
              <a:rPr lang="en-US"/>
              <a:t>  Release Process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B6AE0D-3467-4EE6-AEF9-E66A0B64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1" y="822606"/>
            <a:ext cx="17451897" cy="128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7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Design 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910A5-2189-844B-98B1-1843D41046AF}"/>
              </a:ext>
            </a:extLst>
          </p:cNvPr>
          <p:cNvSpPr txBox="1"/>
          <p:nvPr/>
        </p:nvSpPr>
        <p:spPr>
          <a:xfrm>
            <a:off x="1191490" y="2299854"/>
            <a:ext cx="18759055" cy="461664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R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80/20 - Config vs Code Rule</a:t>
            </a:r>
            <a:endParaRPr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</a:endParaRP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Stay under 60% of </a:t>
            </a:r>
            <a:r>
              <a:rPr lang="en-US"/>
              <a:t>the Governor Limit Threshold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Configuration Score (if less than 100 need review and approval)</a:t>
            </a:r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48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Quality 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910A5-2189-844B-98B1-1843D41046AF}"/>
              </a:ext>
            </a:extLst>
          </p:cNvPr>
          <p:cNvSpPr txBox="1"/>
          <p:nvPr/>
        </p:nvSpPr>
        <p:spPr>
          <a:xfrm>
            <a:off x="1191490" y="2299854"/>
            <a:ext cx="18759055" cy="1015662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Apex Unit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Static Code Analysis using Apex PMD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Strive for &gt;= 90% Code 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Coverage</a:t>
            </a: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/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80/20 - Config vs Code Rule</a:t>
            </a: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Stay under 60% of </a:t>
            </a:r>
            <a:r>
              <a:rPr lang="en-US"/>
              <a:t>the Governor Limit Threshold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Peer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Architect Review</a:t>
            </a: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/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63646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Selenium Tests</a:t>
            </a:r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/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46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Environment Access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988DCE-7FFC-E844-A914-C876C0826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02084"/>
              </p:ext>
            </p:extLst>
          </p:nvPr>
        </p:nvGraphicFramePr>
        <p:xfrm>
          <a:off x="1399097" y="2404532"/>
          <a:ext cx="17721583" cy="6892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259">
                  <a:extLst>
                    <a:ext uri="{9D8B030D-6E8A-4147-A177-3AD203B41FA5}">
                      <a16:colId xmlns:a16="http://schemas.microsoft.com/office/drawing/2014/main" val="1814585907"/>
                    </a:ext>
                  </a:extLst>
                </a:gridCol>
                <a:gridCol w="2132136">
                  <a:extLst>
                    <a:ext uri="{9D8B030D-6E8A-4147-A177-3AD203B41FA5}">
                      <a16:colId xmlns:a16="http://schemas.microsoft.com/office/drawing/2014/main" val="620193606"/>
                    </a:ext>
                  </a:extLst>
                </a:gridCol>
                <a:gridCol w="2215198">
                  <a:extLst>
                    <a:ext uri="{9D8B030D-6E8A-4147-A177-3AD203B41FA5}">
                      <a16:colId xmlns:a16="http://schemas.microsoft.com/office/drawing/2014/main" val="746668145"/>
                    </a:ext>
                  </a:extLst>
                </a:gridCol>
                <a:gridCol w="2215198">
                  <a:extLst>
                    <a:ext uri="{9D8B030D-6E8A-4147-A177-3AD203B41FA5}">
                      <a16:colId xmlns:a16="http://schemas.microsoft.com/office/drawing/2014/main" val="4236343518"/>
                    </a:ext>
                  </a:extLst>
                </a:gridCol>
                <a:gridCol w="2215198">
                  <a:extLst>
                    <a:ext uri="{9D8B030D-6E8A-4147-A177-3AD203B41FA5}">
                      <a16:colId xmlns:a16="http://schemas.microsoft.com/office/drawing/2014/main" val="892756747"/>
                    </a:ext>
                  </a:extLst>
                </a:gridCol>
                <a:gridCol w="2215198">
                  <a:extLst>
                    <a:ext uri="{9D8B030D-6E8A-4147-A177-3AD203B41FA5}">
                      <a16:colId xmlns:a16="http://schemas.microsoft.com/office/drawing/2014/main" val="4055072913"/>
                    </a:ext>
                  </a:extLst>
                </a:gridCol>
                <a:gridCol w="2215198">
                  <a:extLst>
                    <a:ext uri="{9D8B030D-6E8A-4147-A177-3AD203B41FA5}">
                      <a16:colId xmlns:a16="http://schemas.microsoft.com/office/drawing/2014/main" val="1471586026"/>
                    </a:ext>
                  </a:extLst>
                </a:gridCol>
                <a:gridCol w="2215198">
                  <a:extLst>
                    <a:ext uri="{9D8B030D-6E8A-4147-A177-3AD203B41FA5}">
                      <a16:colId xmlns:a16="http://schemas.microsoft.com/office/drawing/2014/main" val="3094933010"/>
                    </a:ext>
                  </a:extLst>
                </a:gridCol>
              </a:tblGrid>
              <a:tr h="74607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Working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32652"/>
                  </a:ext>
                </a:extLst>
              </a:tr>
              <a:tr h="786393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Architects/Leads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51453"/>
                  </a:ext>
                </a:extLst>
              </a:tr>
              <a:tr h="818861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71839"/>
                  </a:ext>
                </a:extLst>
              </a:tr>
              <a:tr h="73697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27785"/>
                  </a:ext>
                </a:extLst>
              </a:tr>
              <a:tr h="687843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03011"/>
                  </a:ext>
                </a:extLst>
              </a:tr>
              <a:tr h="73697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Release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8248"/>
                  </a:ext>
                </a:extLst>
              </a:tr>
              <a:tr h="73697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Product Owner/Lead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17379"/>
                  </a:ext>
                </a:extLst>
              </a:tr>
              <a:tr h="73697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End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30098"/>
                  </a:ext>
                </a:extLst>
              </a:tr>
              <a:tr h="736975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  <a:p>
                      <a:pPr algn="ctr"/>
                      <a:r>
                        <a:rPr lang="en-US" b="1"/>
                        <a:t>OCM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83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77AD6E-9EEA-4980-80CD-047B20F14424}"/>
              </a:ext>
            </a:extLst>
          </p:cNvPr>
          <p:cNvSpPr txBox="1"/>
          <p:nvPr/>
        </p:nvSpPr>
        <p:spPr>
          <a:xfrm>
            <a:off x="1371600" y="10104120"/>
            <a:ext cx="19156680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* Not all Architects and Leads will have access to production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86F0-1EC3-A54B-ACDB-77976642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Salesforce Licenses (To Be Updated)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C7AB7D-7CB2-D643-B9EE-7B670020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47485"/>
              </p:ext>
            </p:extLst>
          </p:nvPr>
        </p:nvGraphicFramePr>
        <p:xfrm>
          <a:off x="1295400" y="3039533"/>
          <a:ext cx="16256000" cy="2548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2282711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43694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61877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2024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828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3411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71632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9571298"/>
                    </a:ext>
                  </a:extLst>
                </a:gridCol>
              </a:tblGrid>
              <a:tr h="636071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May 19</a:t>
                      </a:r>
                    </a:p>
                    <a:p>
                      <a:pPr algn="ctr"/>
                      <a:r>
                        <a:rPr lang="en-US" b="1"/>
                        <a:t>(DEV/QA)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r>
                        <a:rPr lang="en-US" b="1" baseline="30000"/>
                        <a:t>st</a:t>
                      </a:r>
                      <a:r>
                        <a:rPr lang="en-US" b="1"/>
                        <a:t> Jun 19</a:t>
                      </a:r>
                    </a:p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(DEV/QA)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Jul 19</a:t>
                      </a:r>
                    </a:p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(DEV/QA)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31</a:t>
                      </a:r>
                      <a:r>
                        <a:rPr lang="en-US" b="1" baseline="30000"/>
                        <a:t>st</a:t>
                      </a:r>
                      <a:r>
                        <a:rPr lang="en-US" b="1"/>
                        <a:t> Aug 19</a:t>
                      </a:r>
                    </a:p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(DEV/QA)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Sep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Oct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r>
                        <a:rPr lang="en-US" b="1" baseline="30000"/>
                        <a:t>st</a:t>
                      </a:r>
                      <a:r>
                        <a:rPr lang="en-US" b="1"/>
                        <a:t> Nov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27372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Salesforce 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260803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Community 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28430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Full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(Total =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33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FFF52B-DB16-2742-9110-792CE749BD95}"/>
              </a:ext>
            </a:extLst>
          </p:cNvPr>
          <p:cNvSpPr txBox="1"/>
          <p:nvPr/>
        </p:nvSpPr>
        <p:spPr>
          <a:xfrm>
            <a:off x="1295400" y="6219962"/>
            <a:ext cx="18759055" cy="190821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R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b="1"/>
              <a:t>Breakdown</a:t>
            </a:r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/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  <a:p>
            <a:pPr marL="571500" marR="0" indent="-57150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63646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839DF1-EFE0-6844-AE88-E3AA23ABA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87587"/>
              </p:ext>
            </p:extLst>
          </p:nvPr>
        </p:nvGraphicFramePr>
        <p:xfrm>
          <a:off x="1295400" y="6745866"/>
          <a:ext cx="5791200" cy="5759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78167009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806335593"/>
                    </a:ext>
                  </a:extLst>
                </a:gridCol>
              </a:tblGrid>
              <a:tr h="426642">
                <a:tc>
                  <a:txBody>
                    <a:bodyPr/>
                    <a:lstStyle/>
                    <a:p>
                      <a:r>
                        <a:rPr lang="en-US" b="1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62835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0"/>
                        <a:t>IBM Offshore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72045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0"/>
                        <a:t>IBM Onshore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21372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0"/>
                        <a:t>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7730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0"/>
                        <a:t>IBM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6916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0"/>
                        <a:t>ABC SQA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26531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0"/>
                        <a:t>Infosec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9012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0"/>
                        <a:t>Jen’s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64159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0" err="1"/>
                        <a:t>Shea’s</a:t>
                      </a:r>
                      <a:r>
                        <a:rPr lang="en-US" b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17285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0"/>
                        <a:t>Buffer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25693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1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02565"/>
                  </a:ext>
                </a:extLst>
              </a:tr>
              <a:tr h="482084">
                <a:tc>
                  <a:txBody>
                    <a:bodyPr/>
                    <a:lstStyle/>
                    <a:p>
                      <a:r>
                        <a:rPr lang="en-US" b="1"/>
                        <a:t>Additional Salesforce 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54 – 22 =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75255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b="1"/>
                        <a:t>Community 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70616"/>
      </p:ext>
    </p:extLst>
  </p:cSld>
  <p:clrMapOvr>
    <a:masterClrMapping/>
  </p:clrMapOvr>
</p:sld>
</file>

<file path=ppt/theme/theme1.xml><?xml version="1.0" encoding="utf-8"?>
<a:theme xmlns:a="http://schemas.openxmlformats.org/drawingml/2006/main" name="AmerisourceBergen_June2016">
  <a:themeElements>
    <a:clrScheme name="AmerisourceBergen_June2016">
      <a:dk1>
        <a:srgbClr val="636466"/>
      </a:dk1>
      <a:lt1>
        <a:srgbClr val="FFFFFF"/>
      </a:lt1>
      <a:dk2>
        <a:srgbClr val="A7A7A7"/>
      </a:dk2>
      <a:lt2>
        <a:srgbClr val="535353"/>
      </a:lt2>
      <a:accent1>
        <a:srgbClr val="002B5C"/>
      </a:accent1>
      <a:accent2>
        <a:srgbClr val="008BB0"/>
      </a:accent2>
      <a:accent3>
        <a:srgbClr val="820053"/>
      </a:accent3>
      <a:accent4>
        <a:srgbClr val="00746D"/>
      </a:accent4>
      <a:accent5>
        <a:srgbClr val="FFCE51"/>
      </a:accent5>
      <a:accent6>
        <a:srgbClr val="78A13F"/>
      </a:accent6>
      <a:hlink>
        <a:srgbClr val="0000FF"/>
      </a:hlink>
      <a:folHlink>
        <a:srgbClr val="FF00FF"/>
      </a:folHlink>
    </a:clrScheme>
    <a:fontScheme name="AmerisourceBergen_June201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merisourceBergen_June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3646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3646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merisourceBergen_June2016">
  <a:themeElements>
    <a:clrScheme name="AmerisourceBergen_June201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B5C"/>
      </a:accent1>
      <a:accent2>
        <a:srgbClr val="008BB0"/>
      </a:accent2>
      <a:accent3>
        <a:srgbClr val="820053"/>
      </a:accent3>
      <a:accent4>
        <a:srgbClr val="00746D"/>
      </a:accent4>
      <a:accent5>
        <a:srgbClr val="FFCE51"/>
      </a:accent5>
      <a:accent6>
        <a:srgbClr val="78A13F"/>
      </a:accent6>
      <a:hlink>
        <a:srgbClr val="0000FF"/>
      </a:hlink>
      <a:folHlink>
        <a:srgbClr val="FF00FF"/>
      </a:folHlink>
    </a:clrScheme>
    <a:fontScheme name="AmerisourceBergen_June201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merisourceBergen_June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3646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3646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C8818D52A5904CAE8E35BD6D271AD6" ma:contentTypeVersion="12" ma:contentTypeDescription="Create a new document." ma:contentTypeScope="" ma:versionID="e2439d71156cc9c8503db2289d4a7702">
  <xsd:schema xmlns:xsd="http://www.w3.org/2001/XMLSchema" xmlns:xs="http://www.w3.org/2001/XMLSchema" xmlns:p="http://schemas.microsoft.com/office/2006/metadata/properties" xmlns:ns2="ad571b78-1535-4e71-9b7d-732130ef21fc" xmlns:ns3="9bd69d7f-791b-49fd-85d1-335eb867a9e7" targetNamespace="http://schemas.microsoft.com/office/2006/metadata/properties" ma:root="true" ma:fieldsID="6d1427d7794290db37156b7a06e09c53" ns2:_="" ns3:_="">
    <xsd:import namespace="ad571b78-1535-4e71-9b7d-732130ef21fc"/>
    <xsd:import namespace="9bd69d7f-791b-49fd-85d1-335eb867a9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71b78-1535-4e71-9b7d-732130ef2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69d7f-791b-49fd-85d1-335eb867a9e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87FA0B-EFD9-473F-B7E2-D34F3488B6D2}">
  <ds:schemaRefs>
    <ds:schemaRef ds:uri="9bd69d7f-791b-49fd-85d1-335eb867a9e7"/>
    <ds:schemaRef ds:uri="ad571b78-1535-4e71-9b7d-732130ef21f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999ADD-F17F-468D-9C38-2323238336EF}">
  <ds:schemaRefs>
    <ds:schemaRef ds:uri="9bd69d7f-791b-49fd-85d1-335eb867a9e7"/>
    <ds:schemaRef ds:uri="ad571b78-1535-4e71-9b7d-732130ef21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CC0E4FC-5997-449F-A5E4-53C71F6478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AmerisourceBergen_June2016</vt:lpstr>
      <vt:lpstr>PowerPoint Presentation</vt:lpstr>
      <vt:lpstr>  Release Management Setup</vt:lpstr>
      <vt:lpstr>Environment Setup</vt:lpstr>
      <vt:lpstr>  Environment Mapping</vt:lpstr>
      <vt:lpstr>  Release Process</vt:lpstr>
      <vt:lpstr>  Design Board</vt:lpstr>
      <vt:lpstr>  Quality Gate</vt:lpstr>
      <vt:lpstr>  Environment Access</vt:lpstr>
      <vt:lpstr>  Salesforce Licenses (To Be Updated)</vt:lpstr>
      <vt:lpstr>  Version Control and Branching Strategy</vt:lpstr>
      <vt:lpstr> 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14</cp:revision>
  <dcterms:modified xsi:type="dcterms:W3CDTF">2019-09-11T21:54:56Z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0x0101002EC8818D52A5904CAE8E35BD6D271AD6</vt:lpwstr>
  </property>
  <property fmtid="{D5CDD505-2E9C-101B-9397-08002B2CF9AE}" pid="3" name="AuthorIds_UIVersion_13312">
    <vt:lpwstr>35</vt:lpwstr>
  </property>
</Properties>
</file>