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2" r:id="rId2"/>
    <p:sldId id="272" r:id="rId3"/>
    <p:sldId id="269" r:id="rId4"/>
    <p:sldId id="266" r:id="rId5"/>
    <p:sldId id="263" r:id="rId6"/>
    <p:sldId id="268" r:id="rId7"/>
    <p:sldId id="270" r:id="rId8"/>
    <p:sldId id="273" r:id="rId9"/>
    <p:sldId id="2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85219" autoAdjust="0"/>
  </p:normalViewPr>
  <p:slideViewPr>
    <p:cSldViewPr snapToGrid="0">
      <p:cViewPr varScale="1">
        <p:scale>
          <a:sx n="62" d="100"/>
          <a:sy n="62" d="100"/>
        </p:scale>
        <p:origin x="1050" y="72"/>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3" Type="http://schemas.openxmlformats.org/officeDocument/2006/relationships/slide" Target="slides/slide3.xml"/><Relationship Id="rId7" Type="http://schemas.openxmlformats.org/officeDocument/2006/relationships/slide" Target="slides/slide7.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6.xml"/><Relationship Id="rId5" Type="http://schemas.openxmlformats.org/officeDocument/2006/relationships/slide" Target="slides/slide5.xml"/><Relationship Id="rId4" Type="http://schemas.openxmlformats.org/officeDocument/2006/relationships/slide" Target="slides/slide4.xml"/><Relationship Id="rId9"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953B9F-C5B1-4265-B92C-59D5B9F0A603}" type="doc">
      <dgm:prSet loTypeId="urn:microsoft.com/office/officeart/2009/layout/CircleArrowProcess" loCatId="process" qsTypeId="urn:microsoft.com/office/officeart/2005/8/quickstyle/simple1" qsCatId="simple" csTypeId="urn:microsoft.com/office/officeart/2005/8/colors/colorful2" csCatId="colorful" phldr="1"/>
      <dgm:spPr/>
      <dgm:t>
        <a:bodyPr/>
        <a:lstStyle/>
        <a:p>
          <a:endParaRPr lang="en-US"/>
        </a:p>
      </dgm:t>
    </dgm:pt>
    <dgm:pt modelId="{D71AE2F4-A471-4468-B4DF-AFB8B0B94236}">
      <dgm:prSet phldrT="[Text]"/>
      <dgm:spPr/>
      <dgm:t>
        <a:bodyPr/>
        <a:lstStyle/>
        <a:p>
          <a:r>
            <a:rPr lang="en-US" dirty="0" smtClean="0"/>
            <a:t>Commit</a:t>
          </a:r>
          <a:endParaRPr lang="en-US" dirty="0"/>
        </a:p>
      </dgm:t>
    </dgm:pt>
    <dgm:pt modelId="{D87279B2-7413-4981-9147-6B0CB3C02D24}" type="parTrans" cxnId="{B4D063DC-1800-485F-93FC-4A0DB8190882}">
      <dgm:prSet/>
      <dgm:spPr/>
      <dgm:t>
        <a:bodyPr/>
        <a:lstStyle/>
        <a:p>
          <a:endParaRPr lang="en-US"/>
        </a:p>
      </dgm:t>
    </dgm:pt>
    <dgm:pt modelId="{B0F4CFD8-DAF4-4ABE-84D9-48B02E42C4B0}" type="sibTrans" cxnId="{B4D063DC-1800-485F-93FC-4A0DB8190882}">
      <dgm:prSet/>
      <dgm:spPr/>
      <dgm:t>
        <a:bodyPr/>
        <a:lstStyle/>
        <a:p>
          <a:endParaRPr lang="en-US"/>
        </a:p>
      </dgm:t>
    </dgm:pt>
    <dgm:pt modelId="{DF06E04A-2B52-4282-BD23-E1952DD2E2E7}">
      <dgm:prSet phldrT="[Text]"/>
      <dgm:spPr/>
      <dgm:t>
        <a:bodyPr/>
        <a:lstStyle/>
        <a:p>
          <a:r>
            <a:rPr lang="en-US" dirty="0" smtClean="0"/>
            <a:t>Build</a:t>
          </a:r>
          <a:endParaRPr lang="en-US" dirty="0"/>
        </a:p>
      </dgm:t>
    </dgm:pt>
    <dgm:pt modelId="{61A8660C-02B5-4428-99F3-8C855F0457B1}" type="parTrans" cxnId="{8ED82C23-6703-4302-9A30-1F308B14AB58}">
      <dgm:prSet/>
      <dgm:spPr/>
      <dgm:t>
        <a:bodyPr/>
        <a:lstStyle/>
        <a:p>
          <a:endParaRPr lang="en-US"/>
        </a:p>
      </dgm:t>
    </dgm:pt>
    <dgm:pt modelId="{EB75B959-874C-483F-B8DE-48D06A540A3C}" type="sibTrans" cxnId="{8ED82C23-6703-4302-9A30-1F308B14AB58}">
      <dgm:prSet/>
      <dgm:spPr/>
      <dgm:t>
        <a:bodyPr/>
        <a:lstStyle/>
        <a:p>
          <a:endParaRPr lang="en-US"/>
        </a:p>
      </dgm:t>
    </dgm:pt>
    <dgm:pt modelId="{46CD10C2-B5D1-4060-9080-09F3F23EF667}">
      <dgm:prSet phldrT="[Text]"/>
      <dgm:spPr/>
      <dgm:t>
        <a:bodyPr/>
        <a:lstStyle/>
        <a:p>
          <a:r>
            <a:rPr lang="en-US" dirty="0" smtClean="0"/>
            <a:t>Test</a:t>
          </a:r>
          <a:endParaRPr lang="en-US" dirty="0"/>
        </a:p>
      </dgm:t>
    </dgm:pt>
    <dgm:pt modelId="{397EF744-D6DF-4230-9DF5-507FFC73C142}" type="parTrans" cxnId="{1814B30D-6B7C-4793-B051-139E2EA9BB99}">
      <dgm:prSet/>
      <dgm:spPr/>
      <dgm:t>
        <a:bodyPr/>
        <a:lstStyle/>
        <a:p>
          <a:endParaRPr lang="en-US"/>
        </a:p>
      </dgm:t>
    </dgm:pt>
    <dgm:pt modelId="{F7C233FC-C1D1-4E66-980E-BAB573560CC5}" type="sibTrans" cxnId="{1814B30D-6B7C-4793-B051-139E2EA9BB99}">
      <dgm:prSet/>
      <dgm:spPr/>
      <dgm:t>
        <a:bodyPr/>
        <a:lstStyle/>
        <a:p>
          <a:endParaRPr lang="en-US"/>
        </a:p>
      </dgm:t>
    </dgm:pt>
    <dgm:pt modelId="{314A71C1-7655-47D7-ACC2-41010ED3641A}" type="pres">
      <dgm:prSet presAssocID="{65953B9F-C5B1-4265-B92C-59D5B9F0A603}" presName="Name0" presStyleCnt="0">
        <dgm:presLayoutVars>
          <dgm:chMax val="7"/>
          <dgm:chPref val="7"/>
          <dgm:dir/>
          <dgm:animLvl val="lvl"/>
        </dgm:presLayoutVars>
      </dgm:prSet>
      <dgm:spPr/>
      <dgm:t>
        <a:bodyPr/>
        <a:lstStyle/>
        <a:p>
          <a:endParaRPr lang="en-US"/>
        </a:p>
      </dgm:t>
    </dgm:pt>
    <dgm:pt modelId="{F95783F4-F3D7-4930-AD69-FAC0E29CD553}" type="pres">
      <dgm:prSet presAssocID="{D71AE2F4-A471-4468-B4DF-AFB8B0B94236}" presName="Accent1" presStyleCnt="0"/>
      <dgm:spPr/>
    </dgm:pt>
    <dgm:pt modelId="{4DBB7170-3D5D-4056-B081-A7AE01E3D6DC}" type="pres">
      <dgm:prSet presAssocID="{D71AE2F4-A471-4468-B4DF-AFB8B0B94236}" presName="Accent" presStyleLbl="node1" presStyleIdx="0" presStyleCnt="3"/>
      <dgm:spPr/>
    </dgm:pt>
    <dgm:pt modelId="{E7A65018-BE52-4B03-8A8F-119A8EB4465A}" type="pres">
      <dgm:prSet presAssocID="{D71AE2F4-A471-4468-B4DF-AFB8B0B94236}" presName="Parent1" presStyleLbl="revTx" presStyleIdx="0" presStyleCnt="3">
        <dgm:presLayoutVars>
          <dgm:chMax val="1"/>
          <dgm:chPref val="1"/>
          <dgm:bulletEnabled val="1"/>
        </dgm:presLayoutVars>
      </dgm:prSet>
      <dgm:spPr/>
      <dgm:t>
        <a:bodyPr/>
        <a:lstStyle/>
        <a:p>
          <a:endParaRPr lang="en-US"/>
        </a:p>
      </dgm:t>
    </dgm:pt>
    <dgm:pt modelId="{E9E55C8C-653D-4904-8953-EBE76ACE1780}" type="pres">
      <dgm:prSet presAssocID="{DF06E04A-2B52-4282-BD23-E1952DD2E2E7}" presName="Accent2" presStyleCnt="0"/>
      <dgm:spPr/>
    </dgm:pt>
    <dgm:pt modelId="{37DF2212-E77C-4A4A-89A7-ADAB4B036D89}" type="pres">
      <dgm:prSet presAssocID="{DF06E04A-2B52-4282-BD23-E1952DD2E2E7}" presName="Accent" presStyleLbl="node1" presStyleIdx="1" presStyleCnt="3"/>
      <dgm:spPr/>
    </dgm:pt>
    <dgm:pt modelId="{F06BF579-0E2A-4351-9398-8EF3AED3C434}" type="pres">
      <dgm:prSet presAssocID="{DF06E04A-2B52-4282-BD23-E1952DD2E2E7}" presName="Parent2" presStyleLbl="revTx" presStyleIdx="1" presStyleCnt="3">
        <dgm:presLayoutVars>
          <dgm:chMax val="1"/>
          <dgm:chPref val="1"/>
          <dgm:bulletEnabled val="1"/>
        </dgm:presLayoutVars>
      </dgm:prSet>
      <dgm:spPr/>
      <dgm:t>
        <a:bodyPr/>
        <a:lstStyle/>
        <a:p>
          <a:endParaRPr lang="en-US"/>
        </a:p>
      </dgm:t>
    </dgm:pt>
    <dgm:pt modelId="{70C9BC7A-35C9-4459-B747-A6816ABC4906}" type="pres">
      <dgm:prSet presAssocID="{46CD10C2-B5D1-4060-9080-09F3F23EF667}" presName="Accent3" presStyleCnt="0"/>
      <dgm:spPr/>
    </dgm:pt>
    <dgm:pt modelId="{56B62D0F-0ED2-4E2A-AA98-5CBA63D27129}" type="pres">
      <dgm:prSet presAssocID="{46CD10C2-B5D1-4060-9080-09F3F23EF667}" presName="Accent" presStyleLbl="node1" presStyleIdx="2" presStyleCnt="3"/>
      <dgm:spPr/>
    </dgm:pt>
    <dgm:pt modelId="{3CF0CB8F-A851-48F1-83BB-45124D88EDAF}" type="pres">
      <dgm:prSet presAssocID="{46CD10C2-B5D1-4060-9080-09F3F23EF667}" presName="Parent3" presStyleLbl="revTx" presStyleIdx="2" presStyleCnt="3">
        <dgm:presLayoutVars>
          <dgm:chMax val="1"/>
          <dgm:chPref val="1"/>
          <dgm:bulletEnabled val="1"/>
        </dgm:presLayoutVars>
      </dgm:prSet>
      <dgm:spPr/>
      <dgm:t>
        <a:bodyPr/>
        <a:lstStyle/>
        <a:p>
          <a:endParaRPr lang="en-US"/>
        </a:p>
      </dgm:t>
    </dgm:pt>
  </dgm:ptLst>
  <dgm:cxnLst>
    <dgm:cxn modelId="{6AE6E886-CC0F-49F5-AD4A-9990888B9E80}" type="presOf" srcId="{65953B9F-C5B1-4265-B92C-59D5B9F0A603}" destId="{314A71C1-7655-47D7-ACC2-41010ED3641A}" srcOrd="0" destOrd="0" presId="urn:microsoft.com/office/officeart/2009/layout/CircleArrowProcess"/>
    <dgm:cxn modelId="{55F96189-9860-4F1E-9BA3-CCDD213C6FEA}" type="presOf" srcId="{46CD10C2-B5D1-4060-9080-09F3F23EF667}" destId="{3CF0CB8F-A851-48F1-83BB-45124D88EDAF}" srcOrd="0" destOrd="0" presId="urn:microsoft.com/office/officeart/2009/layout/CircleArrowProcess"/>
    <dgm:cxn modelId="{1814B30D-6B7C-4793-B051-139E2EA9BB99}" srcId="{65953B9F-C5B1-4265-B92C-59D5B9F0A603}" destId="{46CD10C2-B5D1-4060-9080-09F3F23EF667}" srcOrd="2" destOrd="0" parTransId="{397EF744-D6DF-4230-9DF5-507FFC73C142}" sibTransId="{F7C233FC-C1D1-4E66-980E-BAB573560CC5}"/>
    <dgm:cxn modelId="{8ED82C23-6703-4302-9A30-1F308B14AB58}" srcId="{65953B9F-C5B1-4265-B92C-59D5B9F0A603}" destId="{DF06E04A-2B52-4282-BD23-E1952DD2E2E7}" srcOrd="1" destOrd="0" parTransId="{61A8660C-02B5-4428-99F3-8C855F0457B1}" sibTransId="{EB75B959-874C-483F-B8DE-48D06A540A3C}"/>
    <dgm:cxn modelId="{D146C14B-C152-4B65-9AA5-C794B0A0A4A1}" type="presOf" srcId="{DF06E04A-2B52-4282-BD23-E1952DD2E2E7}" destId="{F06BF579-0E2A-4351-9398-8EF3AED3C434}" srcOrd="0" destOrd="0" presId="urn:microsoft.com/office/officeart/2009/layout/CircleArrowProcess"/>
    <dgm:cxn modelId="{BB46A096-3DAB-44F4-823D-42314E2A3A61}" type="presOf" srcId="{D71AE2F4-A471-4468-B4DF-AFB8B0B94236}" destId="{E7A65018-BE52-4B03-8A8F-119A8EB4465A}" srcOrd="0" destOrd="0" presId="urn:microsoft.com/office/officeart/2009/layout/CircleArrowProcess"/>
    <dgm:cxn modelId="{B4D063DC-1800-485F-93FC-4A0DB8190882}" srcId="{65953B9F-C5B1-4265-B92C-59D5B9F0A603}" destId="{D71AE2F4-A471-4468-B4DF-AFB8B0B94236}" srcOrd="0" destOrd="0" parTransId="{D87279B2-7413-4981-9147-6B0CB3C02D24}" sibTransId="{B0F4CFD8-DAF4-4ABE-84D9-48B02E42C4B0}"/>
    <dgm:cxn modelId="{4CBC9A1E-7250-4029-9CFC-911A31539752}" type="presParOf" srcId="{314A71C1-7655-47D7-ACC2-41010ED3641A}" destId="{F95783F4-F3D7-4930-AD69-FAC0E29CD553}" srcOrd="0" destOrd="0" presId="urn:microsoft.com/office/officeart/2009/layout/CircleArrowProcess"/>
    <dgm:cxn modelId="{0DE54F18-17B8-4D0C-9E0F-239418889AB5}" type="presParOf" srcId="{F95783F4-F3D7-4930-AD69-FAC0E29CD553}" destId="{4DBB7170-3D5D-4056-B081-A7AE01E3D6DC}" srcOrd="0" destOrd="0" presId="urn:microsoft.com/office/officeart/2009/layout/CircleArrowProcess"/>
    <dgm:cxn modelId="{AA215996-8118-4FC7-A64C-19EE94591C02}" type="presParOf" srcId="{314A71C1-7655-47D7-ACC2-41010ED3641A}" destId="{E7A65018-BE52-4B03-8A8F-119A8EB4465A}" srcOrd="1" destOrd="0" presId="urn:microsoft.com/office/officeart/2009/layout/CircleArrowProcess"/>
    <dgm:cxn modelId="{CE4135F5-AA83-49FC-A1EC-4AC495EB2F27}" type="presParOf" srcId="{314A71C1-7655-47D7-ACC2-41010ED3641A}" destId="{E9E55C8C-653D-4904-8953-EBE76ACE1780}" srcOrd="2" destOrd="0" presId="urn:microsoft.com/office/officeart/2009/layout/CircleArrowProcess"/>
    <dgm:cxn modelId="{C9353352-24EA-4315-BE74-0334B34B4EAE}" type="presParOf" srcId="{E9E55C8C-653D-4904-8953-EBE76ACE1780}" destId="{37DF2212-E77C-4A4A-89A7-ADAB4B036D89}" srcOrd="0" destOrd="0" presId="urn:microsoft.com/office/officeart/2009/layout/CircleArrowProcess"/>
    <dgm:cxn modelId="{391A48F8-09C1-4DB5-B0D3-EB3C2BC36254}" type="presParOf" srcId="{314A71C1-7655-47D7-ACC2-41010ED3641A}" destId="{F06BF579-0E2A-4351-9398-8EF3AED3C434}" srcOrd="3" destOrd="0" presId="urn:microsoft.com/office/officeart/2009/layout/CircleArrowProcess"/>
    <dgm:cxn modelId="{3B48901E-5272-488A-B3E4-9DD65E46C44F}" type="presParOf" srcId="{314A71C1-7655-47D7-ACC2-41010ED3641A}" destId="{70C9BC7A-35C9-4459-B747-A6816ABC4906}" srcOrd="4" destOrd="0" presId="urn:microsoft.com/office/officeart/2009/layout/CircleArrowProcess"/>
    <dgm:cxn modelId="{167AA1ED-2BBE-49FA-8F44-DEDE5174507D}" type="presParOf" srcId="{70C9BC7A-35C9-4459-B747-A6816ABC4906}" destId="{56B62D0F-0ED2-4E2A-AA98-5CBA63D27129}" srcOrd="0" destOrd="0" presId="urn:microsoft.com/office/officeart/2009/layout/CircleArrowProcess"/>
    <dgm:cxn modelId="{6727CDA9-3113-4E02-84AD-546E4D0F82D1}" type="presParOf" srcId="{314A71C1-7655-47D7-ACC2-41010ED3641A}" destId="{3CF0CB8F-A851-48F1-83BB-45124D88EDAF}"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BB7170-3D5D-4056-B081-A7AE01E3D6DC}">
      <dsp:nvSpPr>
        <dsp:cNvPr id="0" name=""/>
        <dsp:cNvSpPr/>
      </dsp:nvSpPr>
      <dsp:spPr>
        <a:xfrm>
          <a:off x="1824123" y="0"/>
          <a:ext cx="1403805" cy="1404018"/>
        </a:xfrm>
        <a:prstGeom prst="circularArrow">
          <a:avLst>
            <a:gd name="adj1" fmla="val 10980"/>
            <a:gd name="adj2" fmla="val 1142322"/>
            <a:gd name="adj3" fmla="val 4500000"/>
            <a:gd name="adj4" fmla="val 10800000"/>
            <a:gd name="adj5" fmla="val 125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A65018-BE52-4B03-8A8F-119A8EB4465A}">
      <dsp:nvSpPr>
        <dsp:cNvPr id="0" name=""/>
        <dsp:cNvSpPr/>
      </dsp:nvSpPr>
      <dsp:spPr>
        <a:xfrm>
          <a:off x="2134410" y="506893"/>
          <a:ext cx="780067" cy="389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Commit</a:t>
          </a:r>
          <a:endParaRPr lang="en-US" sz="1800" kern="1200" dirty="0"/>
        </a:p>
      </dsp:txBody>
      <dsp:txXfrm>
        <a:off x="2134410" y="506893"/>
        <a:ext cx="780067" cy="389940"/>
      </dsp:txXfrm>
    </dsp:sp>
    <dsp:sp modelId="{37DF2212-E77C-4A4A-89A7-ADAB4B036D89}">
      <dsp:nvSpPr>
        <dsp:cNvPr id="0" name=""/>
        <dsp:cNvSpPr/>
      </dsp:nvSpPr>
      <dsp:spPr>
        <a:xfrm>
          <a:off x="1434221" y="806713"/>
          <a:ext cx="1403805" cy="1404018"/>
        </a:xfrm>
        <a:prstGeom prst="leftCircularArrow">
          <a:avLst>
            <a:gd name="adj1" fmla="val 10980"/>
            <a:gd name="adj2" fmla="val 1142322"/>
            <a:gd name="adj3" fmla="val 6300000"/>
            <a:gd name="adj4" fmla="val 18900000"/>
            <a:gd name="adj5" fmla="val 125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6BF579-0E2A-4351-9398-8EF3AED3C434}">
      <dsp:nvSpPr>
        <dsp:cNvPr id="0" name=""/>
        <dsp:cNvSpPr/>
      </dsp:nvSpPr>
      <dsp:spPr>
        <a:xfrm>
          <a:off x="1746090" y="1318272"/>
          <a:ext cx="780067" cy="389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Build</a:t>
          </a:r>
          <a:endParaRPr lang="en-US" sz="1800" kern="1200" dirty="0"/>
        </a:p>
      </dsp:txBody>
      <dsp:txXfrm>
        <a:off x="1746090" y="1318272"/>
        <a:ext cx="780067" cy="389940"/>
      </dsp:txXfrm>
    </dsp:sp>
    <dsp:sp modelId="{56B62D0F-0ED2-4E2A-AA98-5CBA63D27129}">
      <dsp:nvSpPr>
        <dsp:cNvPr id="0" name=""/>
        <dsp:cNvSpPr/>
      </dsp:nvSpPr>
      <dsp:spPr>
        <a:xfrm>
          <a:off x="1924037" y="1709963"/>
          <a:ext cx="1206086" cy="1206569"/>
        </a:xfrm>
        <a:prstGeom prst="blockArc">
          <a:avLst>
            <a:gd name="adj1" fmla="val 13500000"/>
            <a:gd name="adj2" fmla="val 10800000"/>
            <a:gd name="adj3" fmla="val 1274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F0CB8F-A851-48F1-83BB-45124D88EDAF}">
      <dsp:nvSpPr>
        <dsp:cNvPr id="0" name=""/>
        <dsp:cNvSpPr/>
      </dsp:nvSpPr>
      <dsp:spPr>
        <a:xfrm>
          <a:off x="2136256" y="2130819"/>
          <a:ext cx="780067" cy="389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Test</a:t>
          </a:r>
          <a:endParaRPr lang="en-US" sz="1800" kern="1200" dirty="0"/>
        </a:p>
      </dsp:txBody>
      <dsp:txXfrm>
        <a:off x="2136256" y="2130819"/>
        <a:ext cx="780067" cy="389940"/>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37490E-1DF8-4FF0-B628-F3F883011A63}" type="datetimeFigureOut">
              <a:rPr lang="en-US" smtClean="0"/>
              <a:t>8/22/2017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9F545B-7913-4A30-8156-059E805FFFF1}" type="slidenum">
              <a:rPr lang="en-US" smtClean="0"/>
              <a:t>‹#›</a:t>
            </a:fld>
            <a:endParaRPr lang="en-US"/>
          </a:p>
        </p:txBody>
      </p:sp>
    </p:spTree>
    <p:extLst>
      <p:ext uri="{BB962C8B-B14F-4D97-AF65-F5344CB8AC3E}">
        <p14:creationId xmlns:p14="http://schemas.microsoft.com/office/powerpoint/2010/main" val="1476712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9F545B-7913-4A30-8156-059E805FFFF1}" type="slidenum">
              <a:rPr lang="en-US" smtClean="0"/>
              <a:t>1</a:t>
            </a:fld>
            <a:endParaRPr lang="en-US"/>
          </a:p>
        </p:txBody>
      </p:sp>
    </p:spTree>
    <p:extLst>
      <p:ext uri="{BB962C8B-B14F-4D97-AF65-F5344CB8AC3E}">
        <p14:creationId xmlns:p14="http://schemas.microsoft.com/office/powerpoint/2010/main" val="1485694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4C1550-BA5A-45D9-A6FF-759BCE785DF3}" type="slidenum">
              <a:rPr lang="en-US" smtClean="0"/>
              <a:t>7</a:t>
            </a:fld>
            <a:endParaRPr lang="en-US"/>
          </a:p>
        </p:txBody>
      </p:sp>
    </p:spTree>
    <p:extLst>
      <p:ext uri="{BB962C8B-B14F-4D97-AF65-F5344CB8AC3E}">
        <p14:creationId xmlns:p14="http://schemas.microsoft.com/office/powerpoint/2010/main" val="291610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4C1550-BA5A-45D9-A6FF-759BCE785DF3}" type="slidenum">
              <a:rPr lang="en-US" smtClean="0"/>
              <a:t>8</a:t>
            </a:fld>
            <a:endParaRPr lang="en-US"/>
          </a:p>
        </p:txBody>
      </p:sp>
    </p:spTree>
    <p:extLst>
      <p:ext uri="{BB962C8B-B14F-4D97-AF65-F5344CB8AC3E}">
        <p14:creationId xmlns:p14="http://schemas.microsoft.com/office/powerpoint/2010/main" val="2419946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9F545B-7913-4A30-8156-059E805FFFF1}" type="slidenum">
              <a:rPr lang="en-US" smtClean="0"/>
              <a:t>9</a:t>
            </a:fld>
            <a:endParaRPr lang="en-US"/>
          </a:p>
        </p:txBody>
      </p:sp>
    </p:spTree>
    <p:extLst>
      <p:ext uri="{BB962C8B-B14F-4D97-AF65-F5344CB8AC3E}">
        <p14:creationId xmlns:p14="http://schemas.microsoft.com/office/powerpoint/2010/main" val="4149538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A330C5-E651-4FB5-B751-E3C3CAA1422D}" type="datetimeFigureOut">
              <a:rPr lang="en-US"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D5FD8-9128-44EB-AD5B-3CE86B6B5F97}" type="slidenum">
              <a:rPr lang="en-US" smtClean="0"/>
              <a:t>‹#›</a:t>
            </a:fld>
            <a:endParaRPr lang="en-US"/>
          </a:p>
        </p:txBody>
      </p:sp>
    </p:spTree>
    <p:extLst>
      <p:ext uri="{BB962C8B-B14F-4D97-AF65-F5344CB8AC3E}">
        <p14:creationId xmlns:p14="http://schemas.microsoft.com/office/powerpoint/2010/main" val="3539418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A330C5-E651-4FB5-B751-E3C3CAA1422D}" type="datetimeFigureOut">
              <a:rPr lang="en-US"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D5FD8-9128-44EB-AD5B-3CE86B6B5F97}" type="slidenum">
              <a:rPr lang="en-US" smtClean="0"/>
              <a:t>‹#›</a:t>
            </a:fld>
            <a:endParaRPr lang="en-US"/>
          </a:p>
        </p:txBody>
      </p:sp>
    </p:spTree>
    <p:extLst>
      <p:ext uri="{BB962C8B-B14F-4D97-AF65-F5344CB8AC3E}">
        <p14:creationId xmlns:p14="http://schemas.microsoft.com/office/powerpoint/2010/main" val="554388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A330C5-E651-4FB5-B751-E3C3CAA1422D}" type="datetimeFigureOut">
              <a:rPr lang="en-US"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D5FD8-9128-44EB-AD5B-3CE86B6B5F97}" type="slidenum">
              <a:rPr lang="en-US" smtClean="0"/>
              <a:t>‹#›</a:t>
            </a:fld>
            <a:endParaRPr lang="en-US"/>
          </a:p>
        </p:txBody>
      </p:sp>
    </p:spTree>
    <p:extLst>
      <p:ext uri="{BB962C8B-B14F-4D97-AF65-F5344CB8AC3E}">
        <p14:creationId xmlns:p14="http://schemas.microsoft.com/office/powerpoint/2010/main" val="3860111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ubtitle and Text Slide">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465320" y="1164086"/>
            <a:ext cx="11258183" cy="395908"/>
          </a:xfrm>
          <a:prstGeom prst="rect">
            <a:avLst/>
          </a:prstGeom>
        </p:spPr>
        <p:txBody>
          <a:bodyPr lIns="0"/>
          <a:lstStyle>
            <a:lvl1pPr marL="0" indent="0">
              <a:buNone/>
              <a:defRPr sz="2000">
                <a:solidFill>
                  <a:schemeClr val="accent1"/>
                </a:solidFill>
              </a:defRPr>
            </a:lvl1pPr>
            <a:lvl2pPr>
              <a:defRPr sz="3499"/>
            </a:lvl2pPr>
            <a:lvl3pPr>
              <a:defRPr sz="3199"/>
            </a:lvl3pPr>
            <a:lvl4pPr>
              <a:defRPr sz="2899"/>
            </a:lvl4pPr>
            <a:lvl5pPr>
              <a:defRPr sz="2699"/>
            </a:lvl5pPr>
          </a:lstStyle>
          <a:p>
            <a:pPr lvl="0"/>
            <a:r>
              <a:rPr lang="en-US" dirty="0"/>
              <a:t>Click to edit Master text styles</a:t>
            </a:r>
          </a:p>
        </p:txBody>
      </p:sp>
      <p:sp>
        <p:nvSpPr>
          <p:cNvPr id="8" name="Content Placeholder 7"/>
          <p:cNvSpPr>
            <a:spLocks noGrp="1"/>
          </p:cNvSpPr>
          <p:nvPr>
            <p:ph sz="quarter" idx="11"/>
          </p:nvPr>
        </p:nvSpPr>
        <p:spPr>
          <a:xfrm>
            <a:off x="465320" y="1559994"/>
            <a:ext cx="11258183" cy="485678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p:txBody>
          <a:bodyPr/>
          <a:lstStyle/>
          <a:p>
            <a:r>
              <a:rPr lang="en-US" dirty="0"/>
              <a:t>Click to edit Master title style</a:t>
            </a:r>
            <a:endParaRPr lang="en-AU" dirty="0"/>
          </a:p>
        </p:txBody>
      </p:sp>
      <p:sp>
        <p:nvSpPr>
          <p:cNvPr id="7" name="Slide Number Placeholder 4"/>
          <p:cNvSpPr>
            <a:spLocks noGrp="1"/>
          </p:cNvSpPr>
          <p:nvPr>
            <p:ph type="sldNum" sz="quarter" idx="4"/>
          </p:nvPr>
        </p:nvSpPr>
        <p:spPr>
          <a:xfrm flipH="1">
            <a:off x="11045710" y="6537399"/>
            <a:ext cx="677794" cy="161888"/>
          </a:xfrm>
          <a:prstGeom prst="rect">
            <a:avLst/>
          </a:prstGeom>
        </p:spPr>
        <p:txBody>
          <a:bodyPr vert="horz" wrap="square" lIns="121899" tIns="60949" rIns="0" bIns="60949" numCol="1" anchor="ctr" anchorCtr="0" compatLnSpc="1">
            <a:prstTxWarp prst="textNoShape">
              <a:avLst/>
            </a:prstTxWarp>
            <a:noAutofit/>
          </a:bodyPr>
          <a:lstStyle>
            <a:lvl1pPr algn="r">
              <a:defRPr sz="1000">
                <a:solidFill>
                  <a:schemeClr val="tx2"/>
                </a:solidFill>
              </a:defRPr>
            </a:lvl1pPr>
          </a:lstStyle>
          <a:p>
            <a:pPr>
              <a:defRPr/>
            </a:pPr>
            <a:fld id="{90CBDC3A-D49F-4631-A8C7-55D59B33E5FA}" type="slidenum">
              <a:rPr lang="en-US" smtClean="0"/>
              <a:pPr>
                <a:defRPr/>
              </a:pPr>
              <a:t>‹#›</a:t>
            </a:fld>
            <a:endParaRPr lang="en-US" dirty="0"/>
          </a:p>
        </p:txBody>
      </p:sp>
      <p:sp>
        <p:nvSpPr>
          <p:cNvPr id="9" name="Footer Placeholder 3"/>
          <p:cNvSpPr>
            <a:spLocks noGrp="1"/>
          </p:cNvSpPr>
          <p:nvPr>
            <p:ph type="ftr" sz="quarter" idx="3"/>
          </p:nvPr>
        </p:nvSpPr>
        <p:spPr>
          <a:xfrm flipH="1">
            <a:off x="465320" y="6537399"/>
            <a:ext cx="5577478" cy="161888"/>
          </a:xfrm>
          <a:prstGeom prst="rect">
            <a:avLst/>
          </a:prstGeom>
          <a:noFill/>
        </p:spPr>
        <p:txBody>
          <a:bodyPr wrap="square" lIns="0" tIns="60949" rIns="121899" bIns="60949" anchor="ctr" anchorCtr="0">
            <a:noAutofit/>
          </a:bodyPr>
          <a:lstStyle>
            <a:lvl1pPr>
              <a:defRPr lang="en-AU" sz="1000">
                <a:solidFill>
                  <a:schemeClr val="tx2"/>
                </a:solidFill>
              </a:defRPr>
            </a:lvl1pPr>
          </a:lstStyle>
          <a:p>
            <a:r>
              <a:rPr lang="en-US" dirty="0"/>
              <a:t>Copyright © 2015 Accenture  All rights reserved.</a:t>
            </a:r>
          </a:p>
        </p:txBody>
      </p:sp>
    </p:spTree>
    <p:extLst>
      <p:ext uri="{BB962C8B-B14F-4D97-AF65-F5344CB8AC3E}">
        <p14:creationId xmlns:p14="http://schemas.microsoft.com/office/powerpoint/2010/main" val="249825950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A330C5-E651-4FB5-B751-E3C3CAA1422D}" type="datetimeFigureOut">
              <a:rPr lang="en-US"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D5FD8-9128-44EB-AD5B-3CE86B6B5F97}" type="slidenum">
              <a:rPr lang="en-US" smtClean="0"/>
              <a:t>‹#›</a:t>
            </a:fld>
            <a:endParaRPr lang="en-US"/>
          </a:p>
        </p:txBody>
      </p:sp>
    </p:spTree>
    <p:extLst>
      <p:ext uri="{BB962C8B-B14F-4D97-AF65-F5344CB8AC3E}">
        <p14:creationId xmlns:p14="http://schemas.microsoft.com/office/powerpoint/2010/main" val="2360974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A330C5-E651-4FB5-B751-E3C3CAA1422D}" type="datetimeFigureOut">
              <a:rPr lang="en-US"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D5FD8-9128-44EB-AD5B-3CE86B6B5F97}" type="slidenum">
              <a:rPr lang="en-US" smtClean="0"/>
              <a:t>‹#›</a:t>
            </a:fld>
            <a:endParaRPr lang="en-US"/>
          </a:p>
        </p:txBody>
      </p:sp>
    </p:spTree>
    <p:extLst>
      <p:ext uri="{BB962C8B-B14F-4D97-AF65-F5344CB8AC3E}">
        <p14:creationId xmlns:p14="http://schemas.microsoft.com/office/powerpoint/2010/main" val="1382841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A330C5-E651-4FB5-B751-E3C3CAA1422D}" type="datetimeFigureOut">
              <a:rPr lang="en-US" smtClean="0"/>
              <a:t>8/22/2017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CD5FD8-9128-44EB-AD5B-3CE86B6B5F97}" type="slidenum">
              <a:rPr lang="en-US" smtClean="0"/>
              <a:t>‹#›</a:t>
            </a:fld>
            <a:endParaRPr lang="en-US"/>
          </a:p>
        </p:txBody>
      </p:sp>
    </p:spTree>
    <p:extLst>
      <p:ext uri="{BB962C8B-B14F-4D97-AF65-F5344CB8AC3E}">
        <p14:creationId xmlns:p14="http://schemas.microsoft.com/office/powerpoint/2010/main" val="3769547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A330C5-E651-4FB5-B751-E3C3CAA1422D}" type="datetimeFigureOut">
              <a:rPr lang="en-US" smtClean="0"/>
              <a:t>8/22/2017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CD5FD8-9128-44EB-AD5B-3CE86B6B5F97}" type="slidenum">
              <a:rPr lang="en-US" smtClean="0"/>
              <a:t>‹#›</a:t>
            </a:fld>
            <a:endParaRPr lang="en-US"/>
          </a:p>
        </p:txBody>
      </p:sp>
    </p:spTree>
    <p:extLst>
      <p:ext uri="{BB962C8B-B14F-4D97-AF65-F5344CB8AC3E}">
        <p14:creationId xmlns:p14="http://schemas.microsoft.com/office/powerpoint/2010/main" val="3200591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A330C5-E651-4FB5-B751-E3C3CAA1422D}" type="datetimeFigureOut">
              <a:rPr lang="en-US" smtClean="0"/>
              <a:t>8/22/2017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CD5FD8-9128-44EB-AD5B-3CE86B6B5F97}" type="slidenum">
              <a:rPr lang="en-US" smtClean="0"/>
              <a:t>‹#›</a:t>
            </a:fld>
            <a:endParaRPr lang="en-US"/>
          </a:p>
        </p:txBody>
      </p:sp>
    </p:spTree>
    <p:extLst>
      <p:ext uri="{BB962C8B-B14F-4D97-AF65-F5344CB8AC3E}">
        <p14:creationId xmlns:p14="http://schemas.microsoft.com/office/powerpoint/2010/main" val="1776013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A330C5-E651-4FB5-B751-E3C3CAA1422D}" type="datetimeFigureOut">
              <a:rPr lang="en-US" smtClean="0"/>
              <a:t>8/22/2017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CD5FD8-9128-44EB-AD5B-3CE86B6B5F97}" type="slidenum">
              <a:rPr lang="en-US" smtClean="0"/>
              <a:t>‹#›</a:t>
            </a:fld>
            <a:endParaRPr lang="en-US"/>
          </a:p>
        </p:txBody>
      </p:sp>
    </p:spTree>
    <p:extLst>
      <p:ext uri="{BB962C8B-B14F-4D97-AF65-F5344CB8AC3E}">
        <p14:creationId xmlns:p14="http://schemas.microsoft.com/office/powerpoint/2010/main" val="392417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A330C5-E651-4FB5-B751-E3C3CAA1422D}" type="datetimeFigureOut">
              <a:rPr lang="en-US" smtClean="0"/>
              <a:t>8/22/2017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CD5FD8-9128-44EB-AD5B-3CE86B6B5F97}" type="slidenum">
              <a:rPr lang="en-US" smtClean="0"/>
              <a:t>‹#›</a:t>
            </a:fld>
            <a:endParaRPr lang="en-US"/>
          </a:p>
        </p:txBody>
      </p:sp>
    </p:spTree>
    <p:extLst>
      <p:ext uri="{BB962C8B-B14F-4D97-AF65-F5344CB8AC3E}">
        <p14:creationId xmlns:p14="http://schemas.microsoft.com/office/powerpoint/2010/main" val="2366037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A330C5-E651-4FB5-B751-E3C3CAA1422D}" type="datetimeFigureOut">
              <a:rPr lang="en-US" smtClean="0"/>
              <a:t>8/22/2017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CD5FD8-9128-44EB-AD5B-3CE86B6B5F97}" type="slidenum">
              <a:rPr lang="en-US" smtClean="0"/>
              <a:t>‹#›</a:t>
            </a:fld>
            <a:endParaRPr lang="en-US"/>
          </a:p>
        </p:txBody>
      </p:sp>
    </p:spTree>
    <p:extLst>
      <p:ext uri="{BB962C8B-B14F-4D97-AF65-F5344CB8AC3E}">
        <p14:creationId xmlns:p14="http://schemas.microsoft.com/office/powerpoint/2010/main" val="2846568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A330C5-E651-4FB5-B751-E3C3CAA1422D}" type="datetimeFigureOut">
              <a:rPr lang="en-US" smtClean="0"/>
              <a:t>8/22/2017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CD5FD8-9128-44EB-AD5B-3CE86B6B5F97}" type="slidenum">
              <a:rPr lang="en-US" smtClean="0"/>
              <a:t>‹#›</a:t>
            </a:fld>
            <a:endParaRPr lang="en-US"/>
          </a:p>
        </p:txBody>
      </p:sp>
    </p:spTree>
    <p:extLst>
      <p:ext uri="{BB962C8B-B14F-4D97-AF65-F5344CB8AC3E}">
        <p14:creationId xmlns:p14="http://schemas.microsoft.com/office/powerpoint/2010/main" val="816595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1.jpe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81238" y="439758"/>
            <a:ext cx="2553111" cy="951159"/>
          </a:xfrm>
          <a:prstGeom prst="rect">
            <a:avLst/>
          </a:prstGeom>
        </p:spPr>
      </p:pic>
      <p:pic>
        <p:nvPicPr>
          <p:cNvPr id="4" name="Picture 3"/>
          <p:cNvPicPr>
            <a:picLocks noChangeAspect="1"/>
          </p:cNvPicPr>
          <p:nvPr/>
        </p:nvPicPr>
        <p:blipFill>
          <a:blip r:embed="rId4"/>
          <a:stretch>
            <a:fillRect/>
          </a:stretch>
        </p:blipFill>
        <p:spPr>
          <a:xfrm>
            <a:off x="10429338" y="6102573"/>
            <a:ext cx="1537282" cy="658835"/>
          </a:xfrm>
          <a:prstGeom prst="rect">
            <a:avLst/>
          </a:prstGeom>
        </p:spPr>
      </p:pic>
      <p:sp>
        <p:nvSpPr>
          <p:cNvPr id="6" name="Title 1"/>
          <p:cNvSpPr>
            <a:spLocks noGrp="1"/>
          </p:cNvSpPr>
          <p:nvPr>
            <p:ph type="title"/>
          </p:nvPr>
        </p:nvSpPr>
        <p:spPr>
          <a:xfrm>
            <a:off x="2538023" y="2148058"/>
            <a:ext cx="7010400" cy="2057399"/>
          </a:xfrm>
        </p:spPr>
        <p:txBody>
          <a:bodyPr>
            <a:normAutofit/>
          </a:bodyPr>
          <a:lstStyle/>
          <a:p>
            <a:pPr algn="ctr"/>
            <a:r>
              <a:rPr lang="en-US" sz="3100" dirty="0">
                <a:latin typeface="Calibri" pitchFamily="34" charset="0"/>
                <a:cs typeface="Calibri" pitchFamily="34" charset="0"/>
              </a:rPr>
              <a:t>RESI – CI /CD </a:t>
            </a:r>
            <a:r>
              <a:rPr lang="en-US" sz="3100" dirty="0" smtClean="0">
                <a:latin typeface="Calibri" pitchFamily="34" charset="0"/>
                <a:cs typeface="Calibri" pitchFamily="34" charset="0"/>
              </a:rPr>
              <a:t>Process</a:t>
            </a:r>
            <a:endParaRPr lang="en-US" sz="3100" dirty="0">
              <a:latin typeface="Calibri" pitchFamily="34" charset="0"/>
              <a:cs typeface="Calibri" pitchFamily="34" charset="0"/>
            </a:endParaRPr>
          </a:p>
        </p:txBody>
      </p:sp>
      <p:sp>
        <p:nvSpPr>
          <p:cNvPr id="7" name="Text Placeholder 2"/>
          <p:cNvSpPr txBox="1">
            <a:spLocks/>
          </p:cNvSpPr>
          <p:nvPr/>
        </p:nvSpPr>
        <p:spPr>
          <a:xfrm>
            <a:off x="431052" y="6357996"/>
            <a:ext cx="6954981" cy="403412"/>
          </a:xfrm>
          <a:prstGeom prst="rect">
            <a:avLst/>
          </a:prstGeom>
        </p:spPr>
        <p:txBody>
          <a:bodyPr vert="horz" lIns="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499"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199"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99"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699"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solidFill>
                  <a:schemeClr val="accent2">
                    <a:lumMod val="60000"/>
                    <a:lumOff val="40000"/>
                  </a:schemeClr>
                </a:solidFill>
                <a:latin typeface="Calibri" pitchFamily="34" charset="0"/>
                <a:cs typeface="Calibri" pitchFamily="34" charset="0"/>
              </a:rPr>
              <a:t>Date: 24 July, 2017</a:t>
            </a:r>
            <a:endParaRPr lang="en-US" dirty="0">
              <a:solidFill>
                <a:schemeClr val="accent2">
                  <a:lumMod val="60000"/>
                  <a:lumOff val="40000"/>
                </a:schemeClr>
              </a:solidFill>
              <a:latin typeface="Calibri" pitchFamily="34" charset="0"/>
              <a:cs typeface="Calibri" pitchFamily="34" charset="0"/>
            </a:endParaRPr>
          </a:p>
        </p:txBody>
      </p:sp>
    </p:spTree>
    <p:extLst>
      <p:ext uri="{BB962C8B-B14F-4D97-AF65-F5344CB8AC3E}">
        <p14:creationId xmlns:p14="http://schemas.microsoft.com/office/powerpoint/2010/main" val="411828945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429338" y="6102573"/>
            <a:ext cx="1537282" cy="658835"/>
          </a:xfrm>
          <a:prstGeom prst="rect">
            <a:avLst/>
          </a:prstGeom>
        </p:spPr>
      </p:pic>
      <p:pic>
        <p:nvPicPr>
          <p:cNvPr id="2" name="Picture 1"/>
          <p:cNvPicPr>
            <a:picLocks noChangeAspect="1"/>
          </p:cNvPicPr>
          <p:nvPr/>
        </p:nvPicPr>
        <p:blipFill>
          <a:blip r:embed="rId3"/>
          <a:stretch>
            <a:fillRect/>
          </a:stretch>
        </p:blipFill>
        <p:spPr>
          <a:xfrm>
            <a:off x="681238" y="439758"/>
            <a:ext cx="2553111" cy="951159"/>
          </a:xfrm>
          <a:prstGeom prst="rect">
            <a:avLst/>
          </a:prstGeom>
        </p:spPr>
      </p:pic>
      <p:sp>
        <p:nvSpPr>
          <p:cNvPr id="7" name="Text Placeholder 2"/>
          <p:cNvSpPr txBox="1">
            <a:spLocks/>
          </p:cNvSpPr>
          <p:nvPr/>
        </p:nvSpPr>
        <p:spPr>
          <a:xfrm>
            <a:off x="431052" y="6357996"/>
            <a:ext cx="6954981" cy="403412"/>
          </a:xfrm>
          <a:prstGeom prst="rect">
            <a:avLst/>
          </a:prstGeom>
        </p:spPr>
        <p:txBody>
          <a:bodyPr vert="horz" lIns="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499"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199"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99"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699"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solidFill>
                  <a:schemeClr val="accent2">
                    <a:lumMod val="60000"/>
                    <a:lumOff val="40000"/>
                  </a:schemeClr>
                </a:solidFill>
                <a:latin typeface="Calibri" pitchFamily="34" charset="0"/>
                <a:cs typeface="Calibri" pitchFamily="34" charset="0"/>
              </a:rPr>
              <a:t>Date: 24 July, 2017</a:t>
            </a:r>
            <a:endParaRPr lang="en-US" dirty="0">
              <a:solidFill>
                <a:schemeClr val="accent2">
                  <a:lumMod val="60000"/>
                  <a:lumOff val="40000"/>
                </a:schemeClr>
              </a:solidFill>
              <a:latin typeface="Calibri" pitchFamily="34" charset="0"/>
              <a:cs typeface="Calibri" pitchFamily="34" charset="0"/>
            </a:endParaRPr>
          </a:p>
        </p:txBody>
      </p:sp>
      <p:sp>
        <p:nvSpPr>
          <p:cNvPr id="3" name="Title 2"/>
          <p:cNvSpPr>
            <a:spLocks noGrp="1"/>
          </p:cNvSpPr>
          <p:nvPr>
            <p:ph type="title"/>
          </p:nvPr>
        </p:nvSpPr>
        <p:spPr>
          <a:xfrm>
            <a:off x="3466531" y="1537678"/>
            <a:ext cx="1746922" cy="659611"/>
          </a:xfrm>
        </p:spPr>
        <p:txBody>
          <a:bodyPr>
            <a:normAutofit/>
          </a:bodyPr>
          <a:lstStyle/>
          <a:p>
            <a:r>
              <a:rPr lang="en-US" sz="3200" b="1" dirty="0" smtClean="0"/>
              <a:t>Index</a:t>
            </a:r>
            <a:endParaRPr lang="en-US" sz="3200" b="1" dirty="0"/>
          </a:p>
        </p:txBody>
      </p:sp>
      <p:sp>
        <p:nvSpPr>
          <p:cNvPr id="5" name="TextBox 4"/>
          <p:cNvSpPr txBox="1"/>
          <p:nvPr/>
        </p:nvSpPr>
        <p:spPr>
          <a:xfrm>
            <a:off x="3466531" y="2414670"/>
            <a:ext cx="9294126" cy="2308324"/>
          </a:xfrm>
          <a:prstGeom prst="rect">
            <a:avLst/>
          </a:prstGeom>
          <a:noFill/>
        </p:spPr>
        <p:txBody>
          <a:bodyPr wrap="square" rtlCol="0">
            <a:spAutoFit/>
          </a:bodyPr>
          <a:lstStyle/>
          <a:p>
            <a:pPr marL="342900" indent="-342900">
              <a:buFont typeface="+mj-lt"/>
              <a:buAutoNum type="arabicPeriod"/>
            </a:pPr>
            <a:r>
              <a:rPr lang="en-US" sz="2400" dirty="0" smtClean="0"/>
              <a:t>Terminology</a:t>
            </a:r>
          </a:p>
          <a:p>
            <a:pPr marL="342900" indent="-342900">
              <a:buFont typeface="+mj-lt"/>
              <a:buAutoNum type="arabicPeriod"/>
            </a:pPr>
            <a:r>
              <a:rPr lang="en-US" sz="2400" dirty="0" smtClean="0"/>
              <a:t>High </a:t>
            </a:r>
            <a:r>
              <a:rPr lang="en-US" sz="2400" dirty="0"/>
              <a:t>level CI/CD </a:t>
            </a:r>
            <a:r>
              <a:rPr lang="en-US" sz="2400" dirty="0" smtClean="0"/>
              <a:t>process</a:t>
            </a:r>
          </a:p>
          <a:p>
            <a:pPr marL="342900" indent="-342900">
              <a:buFont typeface="+mj-lt"/>
              <a:buAutoNum type="arabicPeriod"/>
            </a:pPr>
            <a:r>
              <a:rPr lang="en-US" sz="2400" dirty="0" smtClean="0"/>
              <a:t>Stepwise </a:t>
            </a:r>
            <a:r>
              <a:rPr lang="en-US" sz="2400" dirty="0"/>
              <a:t>CI/CD Process being followed in </a:t>
            </a:r>
            <a:r>
              <a:rPr lang="en-US" sz="2400" dirty="0" smtClean="0"/>
              <a:t>RESI</a:t>
            </a:r>
          </a:p>
          <a:p>
            <a:pPr marL="342900" indent="-342900">
              <a:buFont typeface="+mj-lt"/>
              <a:buAutoNum type="arabicPeriod"/>
            </a:pPr>
            <a:r>
              <a:rPr lang="en-US" sz="2400" dirty="0" smtClean="0"/>
              <a:t>CI</a:t>
            </a:r>
            <a:r>
              <a:rPr lang="en-US" sz="2400" dirty="0"/>
              <a:t>/ CD process flow </a:t>
            </a:r>
            <a:r>
              <a:rPr lang="en-US" sz="2400" dirty="0" smtClean="0"/>
              <a:t>diagram</a:t>
            </a:r>
          </a:p>
          <a:p>
            <a:pPr marL="342900" indent="-342900">
              <a:buFont typeface="+mj-lt"/>
              <a:buAutoNum type="arabicPeriod"/>
            </a:pPr>
            <a:r>
              <a:rPr lang="en-US" sz="2400" dirty="0" smtClean="0"/>
              <a:t>Branching</a:t>
            </a:r>
          </a:p>
          <a:p>
            <a:pPr marL="342900" indent="-342900">
              <a:buFont typeface="+mj-lt"/>
              <a:buAutoNum type="arabicPeriod"/>
            </a:pPr>
            <a:r>
              <a:rPr lang="en-US" sz="2400" dirty="0" smtClean="0"/>
              <a:t>Tools </a:t>
            </a:r>
            <a:r>
              <a:rPr lang="en-US" sz="2400" dirty="0"/>
              <a:t>Used</a:t>
            </a:r>
          </a:p>
        </p:txBody>
      </p:sp>
    </p:spTree>
    <p:extLst>
      <p:ext uri="{BB962C8B-B14F-4D97-AF65-F5344CB8AC3E}">
        <p14:creationId xmlns:p14="http://schemas.microsoft.com/office/powerpoint/2010/main" val="198989158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a:xfrm>
            <a:off x="465320" y="898813"/>
            <a:ext cx="11258183" cy="4856782"/>
          </a:xfrm>
        </p:spPr>
        <p:txBody>
          <a:bodyPr>
            <a:normAutofit/>
          </a:bodyPr>
          <a:lstStyle/>
          <a:p>
            <a:pPr marL="514350" indent="-514350">
              <a:buAutoNum type="arabicPeriod"/>
            </a:pPr>
            <a:endParaRPr lang="en-US" sz="1600" dirty="0" smtClean="0"/>
          </a:p>
          <a:p>
            <a:pPr marL="0" indent="0">
              <a:buNone/>
            </a:pPr>
            <a:endParaRPr lang="en-US" sz="1800" b="1" dirty="0" smtClean="0"/>
          </a:p>
          <a:p>
            <a:pPr marL="0" indent="0">
              <a:buNone/>
            </a:pPr>
            <a:r>
              <a:rPr lang="en-US" dirty="0" smtClean="0"/>
              <a:t>Continuous </a:t>
            </a:r>
            <a:r>
              <a:rPr lang="en-US" dirty="0"/>
              <a:t>Integration (CI) </a:t>
            </a:r>
          </a:p>
          <a:p>
            <a:pPr marL="0" indent="0">
              <a:buNone/>
            </a:pPr>
            <a:r>
              <a:rPr lang="en-US" sz="2000" dirty="0"/>
              <a:t>is a development practice that requires developers to integrate code into a shared repository several times a day. Each check-in is then verified by an automated build, allowing teams to detect problems early.</a:t>
            </a:r>
          </a:p>
          <a:p>
            <a:pPr marL="0" indent="0">
              <a:buNone/>
            </a:pPr>
            <a:endParaRPr lang="en-US" sz="1800" dirty="0" smtClean="0"/>
          </a:p>
          <a:p>
            <a:pPr marL="0" indent="0">
              <a:buNone/>
            </a:pPr>
            <a:endParaRPr lang="en-US" sz="1800" dirty="0"/>
          </a:p>
          <a:p>
            <a:pPr marL="0" indent="0">
              <a:buNone/>
            </a:pPr>
            <a:r>
              <a:rPr lang="en-US" dirty="0"/>
              <a:t>Continuous delivery (CD) </a:t>
            </a:r>
          </a:p>
          <a:p>
            <a:pPr marL="0" indent="0">
              <a:buNone/>
            </a:pPr>
            <a:r>
              <a:rPr lang="en-US" sz="2000" dirty="0"/>
              <a:t>is a software engineering approach in which teams produce software in short cycles, ensuring that the software can be reliably released at any time. It aims at building, testing, and releasing software faster and more frequently.</a:t>
            </a:r>
          </a:p>
          <a:p>
            <a:pPr marL="0" indent="0">
              <a:buNone/>
            </a:pPr>
            <a:endParaRPr lang="en-US" sz="1800" dirty="0" smtClean="0"/>
          </a:p>
          <a:p>
            <a:pPr marL="0" indent="0">
              <a:buNone/>
            </a:pPr>
            <a:endParaRPr lang="en-US" sz="1800" dirty="0"/>
          </a:p>
          <a:p>
            <a:pPr marL="0" indent="0">
              <a:buNone/>
            </a:pPr>
            <a:endParaRPr lang="en-US" sz="1600" dirty="0" smtClean="0"/>
          </a:p>
        </p:txBody>
      </p:sp>
      <p:sp>
        <p:nvSpPr>
          <p:cNvPr id="5" name="Text Placeholder 1"/>
          <p:cNvSpPr>
            <a:spLocks noGrp="1"/>
          </p:cNvSpPr>
          <p:nvPr>
            <p:ph type="body" sz="quarter" idx="10"/>
          </p:nvPr>
        </p:nvSpPr>
        <p:spPr>
          <a:xfrm>
            <a:off x="465320" y="348160"/>
            <a:ext cx="11258183" cy="395908"/>
          </a:xfrm>
        </p:spPr>
        <p:txBody>
          <a:bodyPr/>
          <a:lstStyle/>
          <a:p>
            <a:r>
              <a:rPr lang="en-US" b="1" dirty="0" smtClean="0"/>
              <a:t>Terminology</a:t>
            </a:r>
            <a:endParaRPr lang="en-US" b="1" dirty="0"/>
          </a:p>
        </p:txBody>
      </p:sp>
    </p:spTree>
    <p:extLst>
      <p:ext uri="{BB962C8B-B14F-4D97-AF65-F5344CB8AC3E}">
        <p14:creationId xmlns:p14="http://schemas.microsoft.com/office/powerpoint/2010/main" val="315960841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a:xfrm>
            <a:off x="465320" y="898813"/>
            <a:ext cx="11258183" cy="4856782"/>
          </a:xfrm>
        </p:spPr>
        <p:txBody>
          <a:bodyPr>
            <a:normAutofit/>
          </a:bodyPr>
          <a:lstStyle/>
          <a:p>
            <a:pPr marL="514350" indent="-514350">
              <a:buAutoNum type="arabicPeriod"/>
            </a:pPr>
            <a:endParaRPr lang="en-US" sz="1800" dirty="0" smtClean="0"/>
          </a:p>
          <a:p>
            <a:r>
              <a:rPr lang="en-US" sz="1800" dirty="0"/>
              <a:t>From a high level, a CD/CD pipeline usually consists of the following discrete steps:</a:t>
            </a:r>
          </a:p>
          <a:p>
            <a:r>
              <a:rPr lang="en-US" sz="1800" b="1" dirty="0"/>
              <a:t>Commit</a:t>
            </a:r>
            <a:r>
              <a:rPr lang="en-US" sz="1800" dirty="0"/>
              <a:t>. When a developer finishes a change to an application, he or she commits it to a central source code repository.</a:t>
            </a:r>
          </a:p>
          <a:p>
            <a:r>
              <a:rPr lang="en-US" sz="1800" b="1" dirty="0"/>
              <a:t>Build</a:t>
            </a:r>
            <a:r>
              <a:rPr lang="en-US" sz="1800" dirty="0"/>
              <a:t>. The change is checked out from the repository and the software is built so that it can be run by a computer. This steps depends a lot on what language is used and for interpreted languages this step can even be absent.</a:t>
            </a:r>
          </a:p>
          <a:p>
            <a:r>
              <a:rPr lang="en-US" sz="1800" b="1" dirty="0" smtClean="0"/>
              <a:t>Automated &amp; Manual </a:t>
            </a:r>
            <a:r>
              <a:rPr lang="en-US" sz="1800" b="1" dirty="0"/>
              <a:t>tests</a:t>
            </a:r>
            <a:r>
              <a:rPr lang="en-US" sz="1800" dirty="0"/>
              <a:t>. This is where the meat of the CI/CD pipeline is. The change is tested from multiple angles to ensure it works and that it doesn’t break anything else.</a:t>
            </a:r>
          </a:p>
          <a:p>
            <a:r>
              <a:rPr lang="en-US" sz="1800" b="1" dirty="0" smtClean="0"/>
              <a:t>Deployments</a:t>
            </a:r>
            <a:r>
              <a:rPr lang="en-US" sz="1800" dirty="0" smtClean="0"/>
              <a:t>. </a:t>
            </a:r>
            <a:r>
              <a:rPr lang="en-US" sz="1800" dirty="0"/>
              <a:t>The built version is deployed to production.</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600" dirty="0" smtClean="0"/>
          </a:p>
        </p:txBody>
      </p:sp>
      <p:sp>
        <p:nvSpPr>
          <p:cNvPr id="5" name="Text Placeholder 1"/>
          <p:cNvSpPr>
            <a:spLocks noGrp="1"/>
          </p:cNvSpPr>
          <p:nvPr>
            <p:ph type="body" sz="quarter" idx="10"/>
          </p:nvPr>
        </p:nvSpPr>
        <p:spPr>
          <a:xfrm>
            <a:off x="465320" y="348160"/>
            <a:ext cx="11258183" cy="395908"/>
          </a:xfrm>
        </p:spPr>
        <p:txBody>
          <a:bodyPr/>
          <a:lstStyle/>
          <a:p>
            <a:r>
              <a:rPr lang="en-US" b="1" dirty="0" smtClean="0"/>
              <a:t>High level CI/CD process</a:t>
            </a:r>
            <a:endParaRPr lang="en-US" b="1" dirty="0"/>
          </a:p>
        </p:txBody>
      </p:sp>
      <p:graphicFrame>
        <p:nvGraphicFramePr>
          <p:cNvPr id="25" name="Diagram 24"/>
          <p:cNvGraphicFramePr/>
          <p:nvPr>
            <p:extLst>
              <p:ext uri="{D42A27DB-BD31-4B8C-83A1-F6EECF244321}">
                <p14:modId xmlns:p14="http://schemas.microsoft.com/office/powerpoint/2010/main" val="3666974332"/>
              </p:ext>
            </p:extLst>
          </p:nvPr>
        </p:nvGraphicFramePr>
        <p:xfrm>
          <a:off x="6094411" y="3327204"/>
          <a:ext cx="4662151" cy="2916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732998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a:xfrm>
            <a:off x="465320" y="898813"/>
            <a:ext cx="11258183" cy="4856782"/>
          </a:xfrm>
        </p:spPr>
        <p:txBody>
          <a:bodyPr>
            <a:normAutofit fontScale="92500" lnSpcReduction="10000"/>
          </a:bodyPr>
          <a:lstStyle/>
          <a:p>
            <a:pPr marL="514350" indent="-514350">
              <a:buAutoNum type="arabicPeriod"/>
            </a:pPr>
            <a:endParaRPr lang="en-US" sz="1800" dirty="0" smtClean="0"/>
          </a:p>
          <a:p>
            <a:r>
              <a:rPr lang="en-US" sz="1800" dirty="0" smtClean="0"/>
              <a:t>Developers </a:t>
            </a:r>
            <a:r>
              <a:rPr lang="en-US" sz="1800" dirty="0"/>
              <a:t>check out code into their private </a:t>
            </a:r>
            <a:r>
              <a:rPr lang="en-US" sz="1800" dirty="0" smtClean="0"/>
              <a:t>workspaces. (Eclipse, integrated to GitHub)</a:t>
            </a:r>
            <a:r>
              <a:rPr lang="en-US" sz="1800" dirty="0"/>
              <a:t/>
            </a:r>
            <a:br>
              <a:rPr lang="en-US" sz="1800" dirty="0"/>
            </a:br>
            <a:endParaRPr lang="en-US" sz="1800" dirty="0"/>
          </a:p>
          <a:p>
            <a:r>
              <a:rPr lang="en-US" sz="1800" dirty="0"/>
              <a:t>When done, commit the changes to the </a:t>
            </a:r>
            <a:r>
              <a:rPr lang="en-US" sz="1800" dirty="0" smtClean="0"/>
              <a:t>repository.</a:t>
            </a:r>
            <a:r>
              <a:rPr lang="en-US" sz="1800" dirty="0"/>
              <a:t/>
            </a:r>
            <a:br>
              <a:rPr lang="en-US" sz="1800" dirty="0"/>
            </a:br>
            <a:endParaRPr lang="en-US" sz="1800" dirty="0"/>
          </a:p>
          <a:p>
            <a:r>
              <a:rPr lang="en-US" sz="1800" dirty="0"/>
              <a:t>The CI server </a:t>
            </a:r>
            <a:r>
              <a:rPr lang="en-US" sz="1800" dirty="0" smtClean="0"/>
              <a:t>(Jenkins) monitors </a:t>
            </a:r>
            <a:r>
              <a:rPr lang="en-US" sz="1800" dirty="0"/>
              <a:t>the </a:t>
            </a:r>
            <a:r>
              <a:rPr lang="en-US" sz="1800" dirty="0" smtClean="0"/>
              <a:t>GitHub repository </a:t>
            </a:r>
            <a:r>
              <a:rPr lang="en-US" sz="1800" dirty="0"/>
              <a:t>and checks out changes when they </a:t>
            </a:r>
            <a:r>
              <a:rPr lang="en-US" sz="1800" dirty="0" smtClean="0"/>
              <a:t>occur.</a:t>
            </a:r>
            <a:r>
              <a:rPr lang="en-US" sz="1800" dirty="0"/>
              <a:t/>
            </a:r>
            <a:br>
              <a:rPr lang="en-US" sz="1800" dirty="0"/>
            </a:br>
            <a:endParaRPr lang="en-US" sz="1800" dirty="0"/>
          </a:p>
          <a:p>
            <a:r>
              <a:rPr lang="en-US" sz="1800" dirty="0"/>
              <a:t>The CI server </a:t>
            </a:r>
            <a:r>
              <a:rPr lang="en-US" sz="1800" dirty="0" smtClean="0"/>
              <a:t>(Jenkins) builds </a:t>
            </a:r>
            <a:r>
              <a:rPr lang="en-US" sz="1800" dirty="0"/>
              <a:t>the system and runs </a:t>
            </a:r>
            <a:r>
              <a:rPr lang="en-US" sz="1800" dirty="0" smtClean="0"/>
              <a:t>regression and </a:t>
            </a:r>
            <a:r>
              <a:rPr lang="en-US" sz="1800" dirty="0"/>
              <a:t>integration </a:t>
            </a:r>
            <a:r>
              <a:rPr lang="en-US" sz="1800" dirty="0" smtClean="0"/>
              <a:t>tests.</a:t>
            </a:r>
            <a:r>
              <a:rPr lang="en-US" sz="1800" dirty="0"/>
              <a:t/>
            </a:r>
            <a:br>
              <a:rPr lang="en-US" sz="1800" dirty="0"/>
            </a:br>
            <a:endParaRPr lang="en-US" sz="1800" dirty="0"/>
          </a:p>
          <a:p>
            <a:r>
              <a:rPr lang="en-US" sz="1800" dirty="0"/>
              <a:t>The CI server </a:t>
            </a:r>
            <a:r>
              <a:rPr lang="en-US" sz="1800" dirty="0" smtClean="0"/>
              <a:t>(Jenkins) assigns </a:t>
            </a:r>
            <a:r>
              <a:rPr lang="en-US" sz="1800" dirty="0"/>
              <a:t>a build label to the version of the code it just built. </a:t>
            </a:r>
            <a:r>
              <a:rPr lang="en-US" sz="1800" dirty="0" smtClean="0"/>
              <a:t>Push </a:t>
            </a:r>
            <a:r>
              <a:rPr lang="en-US" sz="1800" dirty="0"/>
              <a:t>notifications to Slack (team messaging system).</a:t>
            </a:r>
            <a:br>
              <a:rPr lang="en-US" sz="1800" dirty="0"/>
            </a:br>
            <a:endParaRPr lang="en-US" sz="1800" dirty="0"/>
          </a:p>
          <a:p>
            <a:r>
              <a:rPr lang="en-US" sz="1800" dirty="0"/>
              <a:t>The CI server informs the team of the successful </a:t>
            </a:r>
            <a:r>
              <a:rPr lang="en-US" sz="1800" dirty="0" smtClean="0"/>
              <a:t>builds.</a:t>
            </a:r>
            <a:r>
              <a:rPr lang="en-US" sz="1800" dirty="0"/>
              <a:t/>
            </a:r>
            <a:br>
              <a:rPr lang="en-US" sz="1800" dirty="0"/>
            </a:br>
            <a:endParaRPr lang="en-US" sz="1800" dirty="0"/>
          </a:p>
          <a:p>
            <a:r>
              <a:rPr lang="en-US" sz="1800" dirty="0"/>
              <a:t>If the build or tests fail, the CI server alerts the </a:t>
            </a:r>
            <a:r>
              <a:rPr lang="en-US" sz="1800" dirty="0" smtClean="0"/>
              <a:t>team and the people who break the build.</a:t>
            </a:r>
            <a:r>
              <a:rPr lang="en-US" sz="1800" dirty="0"/>
              <a:t/>
            </a:r>
            <a:br>
              <a:rPr lang="en-US" sz="1800" dirty="0"/>
            </a:br>
            <a:endParaRPr lang="en-US" sz="1800" dirty="0"/>
          </a:p>
          <a:p>
            <a:r>
              <a:rPr lang="en-US" sz="1800" dirty="0"/>
              <a:t>The team </a:t>
            </a:r>
            <a:r>
              <a:rPr lang="en-US" sz="1800" dirty="0" smtClean="0"/>
              <a:t>member fixes </a:t>
            </a:r>
            <a:r>
              <a:rPr lang="en-US" sz="1800" dirty="0"/>
              <a:t>the issue at the earliest </a:t>
            </a:r>
            <a:r>
              <a:rPr lang="en-US" sz="1800" dirty="0" smtClean="0"/>
              <a:t>opportunity.</a:t>
            </a:r>
            <a:r>
              <a:rPr lang="en-US" sz="1600" dirty="0"/>
              <a:t/>
            </a:r>
            <a:br>
              <a:rPr lang="en-US" sz="1600" dirty="0"/>
            </a:br>
            <a:endParaRPr lang="en-US" sz="16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600" dirty="0" smtClean="0"/>
          </a:p>
        </p:txBody>
      </p:sp>
      <p:sp>
        <p:nvSpPr>
          <p:cNvPr id="5" name="Text Placeholder 1"/>
          <p:cNvSpPr>
            <a:spLocks noGrp="1"/>
          </p:cNvSpPr>
          <p:nvPr>
            <p:ph type="body" sz="quarter" idx="10"/>
          </p:nvPr>
        </p:nvSpPr>
        <p:spPr>
          <a:xfrm>
            <a:off x="465320" y="348160"/>
            <a:ext cx="11258183" cy="395908"/>
          </a:xfrm>
        </p:spPr>
        <p:txBody>
          <a:bodyPr/>
          <a:lstStyle/>
          <a:p>
            <a:r>
              <a:rPr lang="en-US" b="1" dirty="0" smtClean="0"/>
              <a:t>Stepwise CI/CD Process being followed in RESI</a:t>
            </a:r>
            <a:endParaRPr lang="en-US" b="1" dirty="0"/>
          </a:p>
        </p:txBody>
      </p:sp>
    </p:spTree>
    <p:extLst>
      <p:ext uri="{BB962C8B-B14F-4D97-AF65-F5344CB8AC3E}">
        <p14:creationId xmlns:p14="http://schemas.microsoft.com/office/powerpoint/2010/main" val="177476947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ssinha007c\Desktop\CI_CD.png"/>
          <p:cNvPicPr/>
          <p:nvPr/>
        </p:nvPicPr>
        <p:blipFill>
          <a:blip r:embed="rId2">
            <a:extLst>
              <a:ext uri="{28A0092B-C50C-407E-A947-70E740481C1C}">
                <a14:useLocalDpi xmlns:a14="http://schemas.microsoft.com/office/drawing/2010/main" val="0"/>
              </a:ext>
            </a:extLst>
          </a:blip>
          <a:srcRect/>
          <a:stretch>
            <a:fillRect/>
          </a:stretch>
        </p:blipFill>
        <p:spPr bwMode="auto">
          <a:xfrm>
            <a:off x="2127540" y="744068"/>
            <a:ext cx="7364339" cy="5370490"/>
          </a:xfrm>
          <a:prstGeom prst="rect">
            <a:avLst/>
          </a:prstGeom>
          <a:noFill/>
          <a:ln>
            <a:noFill/>
          </a:ln>
        </p:spPr>
      </p:pic>
      <p:sp>
        <p:nvSpPr>
          <p:cNvPr id="7" name="Text Placeholder 1"/>
          <p:cNvSpPr>
            <a:spLocks noGrp="1"/>
          </p:cNvSpPr>
          <p:nvPr>
            <p:ph type="body" sz="quarter" idx="10"/>
          </p:nvPr>
        </p:nvSpPr>
        <p:spPr>
          <a:xfrm>
            <a:off x="465321" y="348160"/>
            <a:ext cx="3994138" cy="395908"/>
          </a:xfrm>
        </p:spPr>
        <p:txBody>
          <a:bodyPr/>
          <a:lstStyle/>
          <a:p>
            <a:r>
              <a:rPr lang="en-US" b="1" dirty="0" smtClean="0"/>
              <a:t>CI/ CD process flow diagram</a:t>
            </a:r>
            <a:endParaRPr lang="en-US" b="1" dirty="0"/>
          </a:p>
        </p:txBody>
      </p:sp>
    </p:spTree>
    <p:extLst>
      <p:ext uri="{BB962C8B-B14F-4D97-AF65-F5344CB8AC3E}">
        <p14:creationId xmlns:p14="http://schemas.microsoft.com/office/powerpoint/2010/main" val="47549504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1"/>
          <p:cNvSpPr/>
          <p:nvPr/>
        </p:nvSpPr>
        <p:spPr>
          <a:xfrm>
            <a:off x="10217673" y="3299646"/>
            <a:ext cx="1267341" cy="479860"/>
          </a:xfrm>
          <a:prstGeom prst="cloud">
            <a:avLst/>
          </a:prstGeom>
          <a:solidFill>
            <a:srgbClr val="00A1E0"/>
          </a:solidFill>
          <a:ln w="9525" cap="flat" cmpd="sng" algn="ctr">
            <a:solidFill>
              <a:srgbClr val="00A1E0">
                <a:lumMod val="7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chemeClr val="bg1"/>
                </a:solidFill>
                <a:effectLst/>
                <a:uLnTx/>
                <a:uFillTx/>
                <a:latin typeface="Arial"/>
                <a:ea typeface="+mn-ea"/>
                <a:cs typeface="+mn-cs"/>
                <a:sym typeface="Arial"/>
              </a:rPr>
              <a:t>UAT</a:t>
            </a:r>
            <a:endParaRPr kumimoji="0" lang="en-US" sz="1000" b="1" i="0" u="none" strike="noStrike" kern="0" cap="none" spc="0" normalizeH="0" baseline="0" noProof="0" dirty="0">
              <a:ln>
                <a:noFill/>
              </a:ln>
              <a:solidFill>
                <a:schemeClr val="bg1"/>
              </a:solidFill>
              <a:effectLst/>
              <a:uLnTx/>
              <a:uFillTx/>
              <a:latin typeface="Arial"/>
              <a:ea typeface="+mn-ea"/>
              <a:cs typeface="+mn-cs"/>
              <a:sym typeface="Arial"/>
            </a:endParaRPr>
          </a:p>
        </p:txBody>
      </p:sp>
      <p:sp>
        <p:nvSpPr>
          <p:cNvPr id="6" name="Cloud 5"/>
          <p:cNvSpPr/>
          <p:nvPr/>
        </p:nvSpPr>
        <p:spPr>
          <a:xfrm>
            <a:off x="10181772" y="2255350"/>
            <a:ext cx="1267341" cy="479860"/>
          </a:xfrm>
          <a:prstGeom prst="cloud">
            <a:avLst/>
          </a:prstGeom>
          <a:solidFill>
            <a:srgbClr val="00A1E0"/>
          </a:solidFill>
          <a:ln w="9525" cap="flat" cmpd="sng" algn="ctr">
            <a:solidFill>
              <a:srgbClr val="00A1E0">
                <a:lumMod val="75000"/>
              </a:srgbClr>
            </a:solidFill>
            <a:prstDash val="solid"/>
          </a:ln>
          <a:effectLst>
            <a:outerShdw blurRad="40000" dist="23000" dir="5400000" rotWithShape="0">
              <a:srgbClr val="000000">
                <a:alpha val="35000"/>
              </a:srgbClr>
            </a:outerShdw>
          </a:effectLst>
        </p:spPr>
        <p:txBody>
          <a:bodyPr rtlCol="0" anchor="ctr"/>
          <a:lstStyle/>
          <a:p>
            <a:pPr lvl="0" algn="ctr">
              <a:defRPr/>
            </a:pPr>
            <a:r>
              <a:rPr lang="en-US" sz="1000" b="1" kern="0" dirty="0" smtClean="0">
                <a:solidFill>
                  <a:schemeClr val="bg1"/>
                </a:solidFill>
                <a:latin typeface="Arial"/>
                <a:sym typeface="Arial"/>
              </a:rPr>
              <a:t>TQM</a:t>
            </a:r>
            <a:endParaRPr kumimoji="0" lang="en-US" sz="1000" b="1" i="0" u="none" strike="noStrike" kern="0" cap="none" spc="0" normalizeH="0" baseline="0" noProof="0" dirty="0">
              <a:ln>
                <a:noFill/>
              </a:ln>
              <a:solidFill>
                <a:schemeClr val="bg1"/>
              </a:solidFill>
              <a:effectLst/>
              <a:uLnTx/>
              <a:uFillTx/>
              <a:latin typeface="Arial"/>
              <a:sym typeface="Arial"/>
            </a:endParaRPr>
          </a:p>
        </p:txBody>
      </p:sp>
      <p:sp>
        <p:nvSpPr>
          <p:cNvPr id="19" name="Oval 12"/>
          <p:cNvSpPr>
            <a:spLocks noChangeArrowheads="1"/>
          </p:cNvSpPr>
          <p:nvPr/>
        </p:nvSpPr>
        <p:spPr bwMode="auto">
          <a:xfrm>
            <a:off x="3067026" y="2466221"/>
            <a:ext cx="123825" cy="123825"/>
          </a:xfrm>
          <a:prstGeom prst="ellipse">
            <a:avLst/>
          </a:prstGeom>
          <a:solidFill>
            <a:srgbClr val="1C1C1C"/>
          </a:solidFill>
          <a:ln w="25400">
            <a:solidFill>
              <a:srgbClr val="1C1C1C"/>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Arial"/>
              <a:cs typeface="Arial"/>
              <a:sym typeface="Arial"/>
            </a:endParaRPr>
          </a:p>
        </p:txBody>
      </p:sp>
      <p:sp>
        <p:nvSpPr>
          <p:cNvPr id="26" name="Line 10"/>
          <p:cNvSpPr>
            <a:spLocks noChangeShapeType="1"/>
          </p:cNvSpPr>
          <p:nvPr/>
        </p:nvSpPr>
        <p:spPr bwMode="auto">
          <a:xfrm flipV="1">
            <a:off x="2481966" y="2483074"/>
            <a:ext cx="6873704" cy="44570"/>
          </a:xfrm>
          <a:prstGeom prst="line">
            <a:avLst/>
          </a:prstGeom>
          <a:noFill/>
          <a:ln w="25400">
            <a:solidFill>
              <a:srgbClr val="1C1C1C"/>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Arial"/>
              <a:cs typeface="Arial"/>
              <a:sym typeface="Arial"/>
            </a:endParaRPr>
          </a:p>
        </p:txBody>
      </p:sp>
      <p:sp>
        <p:nvSpPr>
          <p:cNvPr id="28" name="Line 10"/>
          <p:cNvSpPr>
            <a:spLocks noChangeShapeType="1"/>
          </p:cNvSpPr>
          <p:nvPr/>
        </p:nvSpPr>
        <p:spPr bwMode="auto">
          <a:xfrm>
            <a:off x="2530016" y="4261104"/>
            <a:ext cx="6825654" cy="13707"/>
          </a:xfrm>
          <a:prstGeom prst="line">
            <a:avLst/>
          </a:prstGeom>
          <a:noFill/>
          <a:ln w="25400">
            <a:solidFill>
              <a:srgbClr val="1C1C1C"/>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38" name="Line 70"/>
          <p:cNvSpPr>
            <a:spLocks noChangeShapeType="1"/>
          </p:cNvSpPr>
          <p:nvPr/>
        </p:nvSpPr>
        <p:spPr bwMode="auto">
          <a:xfrm>
            <a:off x="8173514" y="2590047"/>
            <a:ext cx="166846" cy="1599378"/>
          </a:xfrm>
          <a:prstGeom prst="line">
            <a:avLst/>
          </a:prstGeom>
          <a:noFill/>
          <a:ln w="25400">
            <a:solidFill>
              <a:srgbClr val="ED8B00">
                <a:lumMod val="50000"/>
              </a:srgbClr>
            </a:solidFill>
            <a:round/>
            <a:headEnd/>
            <a:tailEnd type="stealth"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Arial"/>
              <a:cs typeface="Arial"/>
              <a:sym typeface="Arial"/>
            </a:endParaRPr>
          </a:p>
        </p:txBody>
      </p:sp>
      <p:sp>
        <p:nvSpPr>
          <p:cNvPr id="57" name="Cloud 56"/>
          <p:cNvSpPr/>
          <p:nvPr/>
        </p:nvSpPr>
        <p:spPr>
          <a:xfrm>
            <a:off x="10181772" y="4621543"/>
            <a:ext cx="1303242" cy="633707"/>
          </a:xfrm>
          <a:prstGeom prst="cloud">
            <a:avLst/>
          </a:prstGeom>
          <a:solidFill>
            <a:srgbClr val="5AD6FB"/>
          </a:solidFill>
          <a:ln w="9525" cap="flat" cmpd="sng" algn="ctr">
            <a:solidFill>
              <a:srgbClr val="5AD6FB"/>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0000"/>
                </a:solidFill>
                <a:effectLst/>
                <a:uLnTx/>
                <a:uFillTx/>
                <a:latin typeface="Arial"/>
                <a:ea typeface="+mn-ea"/>
                <a:cs typeface="+mn-cs"/>
                <a:sym typeface="Arial"/>
              </a:rPr>
              <a:t>PROD</a:t>
            </a:r>
          </a:p>
        </p:txBody>
      </p:sp>
      <p:sp>
        <p:nvSpPr>
          <p:cNvPr id="75" name="Line 10"/>
          <p:cNvSpPr>
            <a:spLocks noChangeShapeType="1"/>
          </p:cNvSpPr>
          <p:nvPr/>
        </p:nvSpPr>
        <p:spPr bwMode="auto">
          <a:xfrm flipV="1">
            <a:off x="2530016" y="3467883"/>
            <a:ext cx="6825654" cy="11496"/>
          </a:xfrm>
          <a:prstGeom prst="line">
            <a:avLst/>
          </a:prstGeom>
          <a:noFill/>
          <a:ln w="25400">
            <a:solidFill>
              <a:srgbClr val="1C1C1C"/>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Arial"/>
              <a:cs typeface="Arial"/>
              <a:sym typeface="Arial"/>
            </a:endParaRPr>
          </a:p>
        </p:txBody>
      </p:sp>
      <p:sp>
        <p:nvSpPr>
          <p:cNvPr id="77" name="Oval 13"/>
          <p:cNvSpPr>
            <a:spLocks noChangeArrowheads="1"/>
          </p:cNvSpPr>
          <p:nvPr/>
        </p:nvSpPr>
        <p:spPr bwMode="auto">
          <a:xfrm>
            <a:off x="4062376" y="3393475"/>
            <a:ext cx="123825" cy="123825"/>
          </a:xfrm>
          <a:prstGeom prst="ellipse">
            <a:avLst/>
          </a:prstGeom>
          <a:solidFill>
            <a:schemeClr val="accent2">
              <a:lumMod val="50000"/>
            </a:schemeClr>
          </a:solidFill>
          <a:ln w="25400">
            <a:solidFill>
              <a:schemeClr val="accent2">
                <a:lumMod val="50000"/>
              </a:schemeClr>
            </a:solidFill>
            <a:round/>
            <a:headEnd/>
            <a:tailEnd/>
          </a:ln>
          <a:effectLst/>
          <a:extLst/>
        </p:spPr>
        <p:txBody>
          <a:bodyPr wrap="none" anchor="ctr"/>
          <a:lstStyle/>
          <a:p>
            <a:pPr>
              <a:defRPr/>
            </a:pPr>
            <a:endParaRPr lang="en-US" sz="1000" kern="0">
              <a:solidFill>
                <a:srgbClr val="000000"/>
              </a:solidFill>
              <a:latin typeface="Arial"/>
              <a:cs typeface="Arial"/>
              <a:sym typeface="Arial"/>
            </a:endParaRPr>
          </a:p>
        </p:txBody>
      </p:sp>
      <p:sp>
        <p:nvSpPr>
          <p:cNvPr id="102" name="Text Box 69"/>
          <p:cNvSpPr txBox="1">
            <a:spLocks noChangeArrowheads="1"/>
          </p:cNvSpPr>
          <p:nvPr/>
        </p:nvSpPr>
        <p:spPr bwMode="auto">
          <a:xfrm>
            <a:off x="860057" y="2413938"/>
            <a:ext cx="1431570" cy="190821"/>
          </a:xfrm>
          <a:prstGeom prst="rect">
            <a:avLst/>
          </a:prstGeom>
          <a:noFill/>
          <a:ln w="25400">
            <a:solidFill>
              <a:srgbClr val="FFC72C">
                <a:lumMod val="60000"/>
                <a:lumOff val="40000"/>
              </a:srgbClr>
            </a:solidFill>
            <a:miter lim="800000"/>
            <a:headEnd/>
            <a:tailEnd/>
          </a:ln>
          <a:effectLst/>
          <a:extLst/>
        </p:spPr>
        <p:txBody>
          <a:bodyPr wrap="square" lIns="18288" tIns="18288" rIns="18288" bIns="1828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b="1" kern="0" dirty="0" smtClean="0">
                <a:solidFill>
                  <a:schemeClr val="accent4">
                    <a:lumMod val="75000"/>
                  </a:schemeClr>
                </a:solidFill>
                <a:latin typeface="Arial"/>
                <a:cs typeface="Arial"/>
                <a:sym typeface="Arial"/>
              </a:rPr>
              <a:t>Release</a:t>
            </a:r>
            <a:endParaRPr kumimoji="0" lang="en-US" sz="1000" b="1" i="0" u="none" strike="noStrike" kern="0" cap="none" spc="0" normalizeH="0" baseline="0" noProof="0" dirty="0">
              <a:ln>
                <a:noFill/>
              </a:ln>
              <a:solidFill>
                <a:schemeClr val="accent4">
                  <a:lumMod val="75000"/>
                </a:schemeClr>
              </a:solidFill>
              <a:effectLst/>
              <a:uLnTx/>
              <a:uFillTx/>
              <a:latin typeface="Arial"/>
              <a:cs typeface="Arial"/>
              <a:sym typeface="Arial"/>
            </a:endParaRPr>
          </a:p>
        </p:txBody>
      </p:sp>
      <p:sp>
        <p:nvSpPr>
          <p:cNvPr id="103" name="Text Box 69"/>
          <p:cNvSpPr txBox="1">
            <a:spLocks noChangeArrowheads="1"/>
          </p:cNvSpPr>
          <p:nvPr/>
        </p:nvSpPr>
        <p:spPr bwMode="auto">
          <a:xfrm>
            <a:off x="877884" y="3370437"/>
            <a:ext cx="1431570" cy="190821"/>
          </a:xfrm>
          <a:prstGeom prst="rect">
            <a:avLst/>
          </a:prstGeom>
          <a:noFill/>
          <a:ln w="25400">
            <a:solidFill>
              <a:srgbClr val="FFC72C">
                <a:lumMod val="60000"/>
                <a:lumOff val="40000"/>
              </a:srgbClr>
            </a:solidFill>
            <a:miter lim="800000"/>
            <a:headEnd/>
            <a:tailEnd/>
          </a:ln>
          <a:effectLst/>
          <a:extLst/>
        </p:spPr>
        <p:txBody>
          <a:bodyPr wrap="square" lIns="18288" tIns="18288" rIns="18288" bIns="1828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b="1" kern="0" dirty="0">
                <a:solidFill>
                  <a:schemeClr val="accent4">
                    <a:lumMod val="75000"/>
                  </a:schemeClr>
                </a:solidFill>
                <a:latin typeface="Arial"/>
                <a:cs typeface="Arial"/>
                <a:sym typeface="Arial"/>
              </a:rPr>
              <a:t>Hot Fix </a:t>
            </a:r>
          </a:p>
        </p:txBody>
      </p:sp>
      <p:sp>
        <p:nvSpPr>
          <p:cNvPr id="112" name="Text Box 42"/>
          <p:cNvSpPr txBox="1">
            <a:spLocks noChangeArrowheads="1"/>
          </p:cNvSpPr>
          <p:nvPr/>
        </p:nvSpPr>
        <p:spPr bwMode="auto">
          <a:xfrm>
            <a:off x="3783806" y="3533285"/>
            <a:ext cx="670376" cy="2616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a:defRPr/>
            </a:pPr>
            <a:r>
              <a:rPr lang="en-US" sz="1100" kern="0" dirty="0" smtClean="0">
                <a:solidFill>
                  <a:srgbClr val="C00000"/>
                </a:solidFill>
                <a:latin typeface="Arial"/>
                <a:cs typeface="Arial"/>
                <a:sym typeface="Arial"/>
              </a:rPr>
              <a:t>Commit</a:t>
            </a:r>
            <a:endParaRPr lang="en-US" sz="1100" kern="0" dirty="0">
              <a:solidFill>
                <a:srgbClr val="C00000"/>
              </a:solidFill>
              <a:latin typeface="Arial"/>
              <a:cs typeface="Arial"/>
              <a:sym typeface="Arial"/>
            </a:endParaRPr>
          </a:p>
        </p:txBody>
      </p:sp>
      <p:sp>
        <p:nvSpPr>
          <p:cNvPr id="123" name="Oval 71"/>
          <p:cNvSpPr>
            <a:spLocks noChangeArrowheads="1"/>
          </p:cNvSpPr>
          <p:nvPr/>
        </p:nvSpPr>
        <p:spPr bwMode="auto">
          <a:xfrm>
            <a:off x="8112405" y="2460815"/>
            <a:ext cx="123825" cy="123825"/>
          </a:xfrm>
          <a:prstGeom prst="ellipse">
            <a:avLst/>
          </a:prstGeom>
          <a:solidFill>
            <a:srgbClr val="ED8B00">
              <a:lumMod val="50000"/>
            </a:srgbClr>
          </a:solidFill>
          <a:ln w="25400">
            <a:solidFill>
              <a:srgbClr val="ED8B00">
                <a:lumMod val="50000"/>
              </a:srgbClr>
            </a:solidFill>
            <a:round/>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Arial"/>
              <a:cs typeface="Arial"/>
              <a:sym typeface="Arial"/>
            </a:endParaRPr>
          </a:p>
        </p:txBody>
      </p:sp>
      <p:sp>
        <p:nvSpPr>
          <p:cNvPr id="78" name="Oval 12"/>
          <p:cNvSpPr>
            <a:spLocks noChangeArrowheads="1"/>
          </p:cNvSpPr>
          <p:nvPr/>
        </p:nvSpPr>
        <p:spPr bwMode="auto">
          <a:xfrm>
            <a:off x="8297062" y="4197657"/>
            <a:ext cx="123825" cy="123825"/>
          </a:xfrm>
          <a:prstGeom prst="ellipse">
            <a:avLst/>
          </a:prstGeom>
          <a:solidFill>
            <a:schemeClr val="accent6"/>
          </a:solidFill>
          <a:ln w="25400">
            <a:no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Arial"/>
              <a:cs typeface="Arial"/>
              <a:sym typeface="Arial"/>
            </a:endParaRPr>
          </a:p>
        </p:txBody>
      </p:sp>
      <p:sp>
        <p:nvSpPr>
          <p:cNvPr id="82" name="Text Box 69"/>
          <p:cNvSpPr txBox="1">
            <a:spLocks noChangeArrowheads="1"/>
          </p:cNvSpPr>
          <p:nvPr/>
        </p:nvSpPr>
        <p:spPr bwMode="auto">
          <a:xfrm>
            <a:off x="879449" y="4153255"/>
            <a:ext cx="1431570" cy="190821"/>
          </a:xfrm>
          <a:prstGeom prst="rect">
            <a:avLst/>
          </a:prstGeom>
          <a:noFill/>
          <a:ln w="25400">
            <a:solidFill>
              <a:srgbClr val="FFC72C">
                <a:lumMod val="60000"/>
                <a:lumOff val="40000"/>
              </a:srgbClr>
            </a:solidFill>
            <a:miter lim="800000"/>
            <a:headEnd/>
            <a:tailEnd/>
          </a:ln>
          <a:effectLst/>
          <a:extLst/>
        </p:spPr>
        <p:txBody>
          <a:bodyPr wrap="square" lIns="18288" tIns="18288" rIns="18288" bIns="1828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b="1" kern="0" dirty="0" smtClean="0">
                <a:solidFill>
                  <a:schemeClr val="accent4">
                    <a:lumMod val="75000"/>
                  </a:schemeClr>
                </a:solidFill>
                <a:latin typeface="Arial"/>
                <a:cs typeface="Arial"/>
                <a:sym typeface="Arial"/>
              </a:rPr>
              <a:t>Master</a:t>
            </a:r>
            <a:endParaRPr kumimoji="0" lang="en-US" sz="1000" b="1" i="0" u="none" strike="noStrike" kern="0" cap="none" spc="0" normalizeH="0" baseline="0" noProof="0" dirty="0">
              <a:ln>
                <a:noFill/>
              </a:ln>
              <a:solidFill>
                <a:schemeClr val="accent4">
                  <a:lumMod val="75000"/>
                </a:schemeClr>
              </a:solidFill>
              <a:effectLst/>
              <a:uLnTx/>
              <a:uFillTx/>
              <a:latin typeface="Arial"/>
              <a:cs typeface="Arial"/>
              <a:sym typeface="Arial"/>
            </a:endParaRPr>
          </a:p>
        </p:txBody>
      </p:sp>
      <p:sp>
        <p:nvSpPr>
          <p:cNvPr id="7" name="TextBox 6"/>
          <p:cNvSpPr txBox="1"/>
          <p:nvPr/>
        </p:nvSpPr>
        <p:spPr>
          <a:xfrm>
            <a:off x="9897852" y="4235512"/>
            <a:ext cx="1491970" cy="276999"/>
          </a:xfrm>
          <a:prstGeom prst="rect">
            <a:avLst/>
          </a:prstGeom>
          <a:noFill/>
        </p:spPr>
        <p:txBody>
          <a:bodyPr wrap="square" rtlCol="0">
            <a:spAutoFit/>
          </a:bodyPr>
          <a:lstStyle/>
          <a:p>
            <a:r>
              <a:rPr lang="en-US" sz="1200" dirty="0" smtClean="0"/>
              <a:t>Deploy</a:t>
            </a:r>
            <a:endParaRPr lang="en-US" sz="1200" dirty="0"/>
          </a:p>
        </p:txBody>
      </p:sp>
      <p:sp>
        <p:nvSpPr>
          <p:cNvPr id="108" name="TextBox 107"/>
          <p:cNvSpPr txBox="1"/>
          <p:nvPr/>
        </p:nvSpPr>
        <p:spPr>
          <a:xfrm>
            <a:off x="1916981" y="5840318"/>
            <a:ext cx="8051723" cy="461665"/>
          </a:xfrm>
          <a:prstGeom prst="rect">
            <a:avLst/>
          </a:prstGeom>
          <a:noFill/>
        </p:spPr>
        <p:txBody>
          <a:bodyPr wrap="square" rtlCol="0">
            <a:spAutoFit/>
          </a:bodyPr>
          <a:lstStyle/>
          <a:p>
            <a:r>
              <a:rPr lang="en-US" sz="1200" dirty="0" smtClean="0"/>
              <a:t>* Deployment to Production using Jenkins becomes infeasible if there are No-Go US in the deployment, as Jenkins deploys </a:t>
            </a:r>
            <a:br>
              <a:rPr lang="en-US" sz="1200" dirty="0" smtClean="0"/>
            </a:br>
            <a:r>
              <a:rPr lang="en-US" sz="1200" dirty="0" smtClean="0"/>
              <a:t>   the complete package. In such cases, a manual package is prepared to deploy only Go US and puts manual effort and time.</a:t>
            </a:r>
            <a:endParaRPr lang="en-US" sz="1200" dirty="0"/>
          </a:p>
        </p:txBody>
      </p:sp>
      <p:sp>
        <p:nvSpPr>
          <p:cNvPr id="109" name="Rectangle 108"/>
          <p:cNvSpPr/>
          <p:nvPr/>
        </p:nvSpPr>
        <p:spPr>
          <a:xfrm rot="5400000">
            <a:off x="7965982" y="3629740"/>
            <a:ext cx="3012273" cy="26349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J E N K I N S</a:t>
            </a:r>
            <a:endParaRPr lang="en-US" b="1" dirty="0">
              <a:solidFill>
                <a:schemeClr val="tx1"/>
              </a:solidFill>
            </a:endParaRPr>
          </a:p>
        </p:txBody>
      </p:sp>
      <p:cxnSp>
        <p:nvCxnSpPr>
          <p:cNvPr id="132" name="Straight Arrow Connector 131"/>
          <p:cNvCxnSpPr>
            <a:endCxn id="6" idx="2"/>
          </p:cNvCxnSpPr>
          <p:nvPr/>
        </p:nvCxnSpPr>
        <p:spPr>
          <a:xfrm>
            <a:off x="9622463" y="2480455"/>
            <a:ext cx="563240" cy="14825"/>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endCxn id="57" idx="2"/>
          </p:cNvCxnSpPr>
          <p:nvPr/>
        </p:nvCxnSpPr>
        <p:spPr>
          <a:xfrm>
            <a:off x="9627477" y="3517300"/>
            <a:ext cx="558337" cy="1421097"/>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36" name="Rectangle 135"/>
          <p:cNvSpPr/>
          <p:nvPr/>
        </p:nvSpPr>
        <p:spPr>
          <a:xfrm>
            <a:off x="860057" y="537096"/>
            <a:ext cx="1588716" cy="341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Branch</a:t>
            </a:r>
            <a:endParaRPr lang="en-US" b="1" dirty="0"/>
          </a:p>
        </p:txBody>
      </p:sp>
      <p:sp>
        <p:nvSpPr>
          <p:cNvPr id="137" name="Rectangle 136"/>
          <p:cNvSpPr/>
          <p:nvPr/>
        </p:nvSpPr>
        <p:spPr>
          <a:xfrm>
            <a:off x="9573818" y="537096"/>
            <a:ext cx="1999484" cy="341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Environment</a:t>
            </a:r>
            <a:endParaRPr lang="en-US" b="1" dirty="0"/>
          </a:p>
        </p:txBody>
      </p:sp>
      <p:sp>
        <p:nvSpPr>
          <p:cNvPr id="138" name="Rectangle 137"/>
          <p:cNvSpPr/>
          <p:nvPr/>
        </p:nvSpPr>
        <p:spPr>
          <a:xfrm>
            <a:off x="2448774" y="537096"/>
            <a:ext cx="7178704" cy="341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GIT Flow</a:t>
            </a:r>
            <a:endParaRPr lang="en-US" b="1" dirty="0"/>
          </a:p>
        </p:txBody>
      </p:sp>
      <p:sp>
        <p:nvSpPr>
          <p:cNvPr id="86" name="Cloud 85"/>
          <p:cNvSpPr/>
          <p:nvPr/>
        </p:nvSpPr>
        <p:spPr>
          <a:xfrm>
            <a:off x="10197495" y="1181605"/>
            <a:ext cx="1267341" cy="479860"/>
          </a:xfrm>
          <a:prstGeom prst="cloud">
            <a:avLst/>
          </a:prstGeom>
          <a:solidFill>
            <a:srgbClr val="00A1E0"/>
          </a:solidFill>
          <a:ln w="9525" cap="flat" cmpd="sng" algn="ctr">
            <a:solidFill>
              <a:srgbClr val="00A1E0">
                <a:lumMod val="75000"/>
              </a:srgbClr>
            </a:solidFill>
            <a:prstDash val="solid"/>
          </a:ln>
          <a:effectLst>
            <a:outerShdw blurRad="40000" dist="23000" dir="5400000" rotWithShape="0">
              <a:srgbClr val="000000">
                <a:alpha val="35000"/>
              </a:srgbClr>
            </a:outerShdw>
          </a:effectLst>
        </p:spPr>
        <p:txBody>
          <a:bodyPr rtlCol="0" anchor="ctr"/>
          <a:lstStyle/>
          <a:p>
            <a:pPr lvl="0" algn="ctr">
              <a:defRPr/>
            </a:pPr>
            <a:r>
              <a:rPr lang="en-US" sz="1000" b="1" kern="0" dirty="0" err="1" smtClean="0">
                <a:solidFill>
                  <a:schemeClr val="bg1"/>
                </a:solidFill>
                <a:latin typeface="Arial"/>
                <a:sym typeface="Arial"/>
              </a:rPr>
              <a:t>Devpro</a:t>
            </a:r>
            <a:endParaRPr kumimoji="0" lang="en-US" sz="1000" b="1" i="0" u="none" strike="noStrike" kern="0" cap="none" spc="0" normalizeH="0" baseline="0" noProof="0" dirty="0">
              <a:ln>
                <a:noFill/>
              </a:ln>
              <a:solidFill>
                <a:schemeClr val="bg1"/>
              </a:solidFill>
              <a:effectLst/>
              <a:uLnTx/>
              <a:uFillTx/>
              <a:latin typeface="Arial"/>
              <a:sym typeface="Arial"/>
            </a:endParaRPr>
          </a:p>
        </p:txBody>
      </p:sp>
      <p:sp>
        <p:nvSpPr>
          <p:cNvPr id="89" name="Line 10"/>
          <p:cNvSpPr>
            <a:spLocks noChangeShapeType="1"/>
          </p:cNvSpPr>
          <p:nvPr/>
        </p:nvSpPr>
        <p:spPr bwMode="auto">
          <a:xfrm flipV="1">
            <a:off x="4062376" y="1392429"/>
            <a:ext cx="6135118" cy="58555"/>
          </a:xfrm>
          <a:prstGeom prst="line">
            <a:avLst/>
          </a:prstGeom>
          <a:noFill/>
          <a:ln w="25400">
            <a:solidFill>
              <a:srgbClr val="1C1C1C"/>
            </a:solidFill>
            <a:prstDash val="sysDot"/>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Arial"/>
              <a:cs typeface="Arial"/>
              <a:sym typeface="Arial"/>
            </a:endParaRPr>
          </a:p>
        </p:txBody>
      </p:sp>
      <p:sp>
        <p:nvSpPr>
          <p:cNvPr id="90" name="Line 70"/>
          <p:cNvSpPr>
            <a:spLocks noChangeShapeType="1"/>
          </p:cNvSpPr>
          <p:nvPr/>
        </p:nvSpPr>
        <p:spPr bwMode="auto">
          <a:xfrm>
            <a:off x="4051591" y="1389488"/>
            <a:ext cx="7190" cy="1063837"/>
          </a:xfrm>
          <a:prstGeom prst="line">
            <a:avLst/>
          </a:prstGeom>
          <a:noFill/>
          <a:ln w="25400">
            <a:solidFill>
              <a:srgbClr val="ED8B00">
                <a:lumMod val="50000"/>
              </a:srgbClr>
            </a:solidFill>
            <a:prstDash val="sysDot"/>
            <a:round/>
            <a:headEnd/>
            <a:tailEnd type="stealth"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Arial"/>
              <a:cs typeface="Arial"/>
              <a:sym typeface="Arial"/>
            </a:endParaRPr>
          </a:p>
        </p:txBody>
      </p:sp>
      <p:pic>
        <p:nvPicPr>
          <p:cNvPr id="93"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66527" y="1143811"/>
            <a:ext cx="518216" cy="518216"/>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55810" y="1151984"/>
            <a:ext cx="518216" cy="518216"/>
          </a:xfrm>
          <a:prstGeom prst="rect">
            <a:avLst/>
          </a:prstGeom>
          <a:noFill/>
          <a:extLst>
            <a:ext uri="{909E8E84-426E-40DD-AFC4-6F175D3DCCD1}">
              <a14:hiddenFill xmlns:a14="http://schemas.microsoft.com/office/drawing/2010/main">
                <a:solidFill>
                  <a:srgbClr val="FFFFFF"/>
                </a:solidFill>
              </a14:hiddenFill>
            </a:ext>
          </a:extLst>
        </p:spPr>
      </p:pic>
      <p:sp>
        <p:nvSpPr>
          <p:cNvPr id="111" name="TextBox 110"/>
          <p:cNvSpPr txBox="1"/>
          <p:nvPr/>
        </p:nvSpPr>
        <p:spPr>
          <a:xfrm>
            <a:off x="7700240" y="3063025"/>
            <a:ext cx="629039" cy="276999"/>
          </a:xfrm>
          <a:prstGeom prst="rect">
            <a:avLst/>
          </a:prstGeom>
          <a:noFill/>
        </p:spPr>
        <p:txBody>
          <a:bodyPr wrap="square" rtlCol="0">
            <a:spAutoFit/>
          </a:bodyPr>
          <a:lstStyle/>
          <a:p>
            <a:r>
              <a:rPr lang="en-US" sz="1200" dirty="0" smtClean="0"/>
              <a:t>Merge</a:t>
            </a:r>
            <a:endParaRPr lang="en-US" sz="1200" dirty="0"/>
          </a:p>
        </p:txBody>
      </p:sp>
      <p:sp>
        <p:nvSpPr>
          <p:cNvPr id="113" name="Line 70"/>
          <p:cNvSpPr>
            <a:spLocks noChangeShapeType="1"/>
          </p:cNvSpPr>
          <p:nvPr/>
        </p:nvSpPr>
        <p:spPr bwMode="auto">
          <a:xfrm>
            <a:off x="4120943" y="1674521"/>
            <a:ext cx="33815" cy="1760948"/>
          </a:xfrm>
          <a:prstGeom prst="line">
            <a:avLst/>
          </a:prstGeom>
          <a:noFill/>
          <a:ln w="25400">
            <a:solidFill>
              <a:srgbClr val="ED8B00">
                <a:lumMod val="50000"/>
              </a:srgbClr>
            </a:solidFill>
            <a:prstDash val="sysDot"/>
            <a:round/>
            <a:headEnd/>
            <a:tailEnd type="stealth"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Arial"/>
              <a:cs typeface="Arial"/>
              <a:sym typeface="Arial"/>
            </a:endParaRPr>
          </a:p>
        </p:txBody>
      </p:sp>
      <p:sp>
        <p:nvSpPr>
          <p:cNvPr id="114" name="Text Box 42"/>
          <p:cNvSpPr txBox="1">
            <a:spLocks noChangeArrowheads="1"/>
          </p:cNvSpPr>
          <p:nvPr/>
        </p:nvSpPr>
        <p:spPr bwMode="auto">
          <a:xfrm>
            <a:off x="3490253" y="1928726"/>
            <a:ext cx="545342" cy="2616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a:defRPr/>
            </a:pPr>
            <a:r>
              <a:rPr lang="en-US" sz="1100" kern="0" dirty="0" smtClean="0">
                <a:solidFill>
                  <a:srgbClr val="C00000"/>
                </a:solidFill>
                <a:latin typeface="Arial"/>
                <a:cs typeface="Arial"/>
                <a:sym typeface="Arial"/>
              </a:rPr>
              <a:t>Hotfix</a:t>
            </a:r>
            <a:endParaRPr lang="en-US" sz="1100" kern="0" dirty="0">
              <a:solidFill>
                <a:srgbClr val="C00000"/>
              </a:solidFill>
              <a:latin typeface="Arial"/>
              <a:cs typeface="Arial"/>
              <a:sym typeface="Arial"/>
            </a:endParaRPr>
          </a:p>
        </p:txBody>
      </p:sp>
      <p:cxnSp>
        <p:nvCxnSpPr>
          <p:cNvPr id="115" name="Straight Arrow Connector 114"/>
          <p:cNvCxnSpPr/>
          <p:nvPr/>
        </p:nvCxnSpPr>
        <p:spPr>
          <a:xfrm>
            <a:off x="9620497" y="3477948"/>
            <a:ext cx="563240" cy="14825"/>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9608204" y="2471913"/>
            <a:ext cx="677558" cy="921562"/>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17" name="Oval 71"/>
          <p:cNvSpPr>
            <a:spLocks noChangeArrowheads="1"/>
          </p:cNvSpPr>
          <p:nvPr/>
        </p:nvSpPr>
        <p:spPr bwMode="auto">
          <a:xfrm>
            <a:off x="4017162" y="2431170"/>
            <a:ext cx="123825" cy="123825"/>
          </a:xfrm>
          <a:prstGeom prst="ellipse">
            <a:avLst/>
          </a:prstGeom>
          <a:solidFill>
            <a:srgbClr val="ED8B00">
              <a:lumMod val="50000"/>
            </a:srgbClr>
          </a:solidFill>
          <a:ln w="25400">
            <a:solidFill>
              <a:srgbClr val="ED8B00">
                <a:lumMod val="50000"/>
              </a:srgbClr>
            </a:solidFill>
            <a:round/>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Arial"/>
              <a:cs typeface="Arial"/>
              <a:sym typeface="Arial"/>
            </a:endParaRPr>
          </a:p>
        </p:txBody>
      </p:sp>
      <p:sp>
        <p:nvSpPr>
          <p:cNvPr id="118" name="Text Box 42"/>
          <p:cNvSpPr txBox="1">
            <a:spLocks noChangeArrowheads="1"/>
          </p:cNvSpPr>
          <p:nvPr/>
        </p:nvSpPr>
        <p:spPr bwMode="auto">
          <a:xfrm>
            <a:off x="3446812" y="2557859"/>
            <a:ext cx="670376" cy="2616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a:defRPr/>
            </a:pPr>
            <a:r>
              <a:rPr lang="en-US" sz="1100" kern="0" dirty="0" smtClean="0">
                <a:solidFill>
                  <a:srgbClr val="C00000"/>
                </a:solidFill>
                <a:latin typeface="Arial"/>
                <a:cs typeface="Arial"/>
                <a:sym typeface="Arial"/>
              </a:rPr>
              <a:t>Commit</a:t>
            </a:r>
            <a:endParaRPr lang="en-US" sz="1100" kern="0" dirty="0">
              <a:solidFill>
                <a:srgbClr val="C00000"/>
              </a:solidFill>
              <a:latin typeface="Arial"/>
              <a:cs typeface="Arial"/>
              <a:sym typeface="Arial"/>
            </a:endParaRPr>
          </a:p>
        </p:txBody>
      </p:sp>
      <p:sp>
        <p:nvSpPr>
          <p:cNvPr id="122" name="Line 70"/>
          <p:cNvSpPr>
            <a:spLocks noChangeShapeType="1"/>
          </p:cNvSpPr>
          <p:nvPr/>
        </p:nvSpPr>
        <p:spPr bwMode="auto">
          <a:xfrm>
            <a:off x="7927172" y="3492773"/>
            <a:ext cx="75610" cy="744367"/>
          </a:xfrm>
          <a:prstGeom prst="line">
            <a:avLst/>
          </a:prstGeom>
          <a:noFill/>
          <a:ln w="25400">
            <a:solidFill>
              <a:srgbClr val="ED8B00">
                <a:lumMod val="50000"/>
              </a:srgbClr>
            </a:solidFill>
            <a:round/>
            <a:headEnd/>
            <a:tailEnd type="stealth"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Arial"/>
              <a:cs typeface="Arial"/>
              <a:sym typeface="Arial"/>
            </a:endParaRPr>
          </a:p>
        </p:txBody>
      </p:sp>
      <p:sp>
        <p:nvSpPr>
          <p:cNvPr id="124" name="Oval 71"/>
          <p:cNvSpPr>
            <a:spLocks noChangeArrowheads="1"/>
          </p:cNvSpPr>
          <p:nvPr/>
        </p:nvSpPr>
        <p:spPr bwMode="auto">
          <a:xfrm>
            <a:off x="7870461" y="3416035"/>
            <a:ext cx="123825" cy="123825"/>
          </a:xfrm>
          <a:prstGeom prst="ellipse">
            <a:avLst/>
          </a:prstGeom>
          <a:solidFill>
            <a:srgbClr val="ED8B00">
              <a:lumMod val="50000"/>
            </a:srgbClr>
          </a:solidFill>
          <a:ln w="25400">
            <a:solidFill>
              <a:srgbClr val="ED8B00">
                <a:lumMod val="50000"/>
              </a:srgbClr>
            </a:solidFill>
            <a:round/>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Arial"/>
              <a:cs typeface="Arial"/>
              <a:sym typeface="Arial"/>
            </a:endParaRPr>
          </a:p>
        </p:txBody>
      </p:sp>
      <p:sp>
        <p:nvSpPr>
          <p:cNvPr id="125" name="Oval 12"/>
          <p:cNvSpPr>
            <a:spLocks noChangeArrowheads="1"/>
          </p:cNvSpPr>
          <p:nvPr/>
        </p:nvSpPr>
        <p:spPr bwMode="auto">
          <a:xfrm>
            <a:off x="7942702" y="4197656"/>
            <a:ext cx="123825" cy="123825"/>
          </a:xfrm>
          <a:prstGeom prst="ellipse">
            <a:avLst/>
          </a:prstGeom>
          <a:solidFill>
            <a:schemeClr val="accent6"/>
          </a:solidFill>
          <a:ln w="25400">
            <a:no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Arial"/>
              <a:cs typeface="Arial"/>
              <a:sym typeface="Arial"/>
            </a:endParaRPr>
          </a:p>
        </p:txBody>
      </p:sp>
      <p:sp>
        <p:nvSpPr>
          <p:cNvPr id="126" name="TextBox 125"/>
          <p:cNvSpPr txBox="1"/>
          <p:nvPr/>
        </p:nvSpPr>
        <p:spPr>
          <a:xfrm>
            <a:off x="7373743" y="3762309"/>
            <a:ext cx="629039" cy="276999"/>
          </a:xfrm>
          <a:prstGeom prst="rect">
            <a:avLst/>
          </a:prstGeom>
          <a:noFill/>
        </p:spPr>
        <p:txBody>
          <a:bodyPr wrap="square" rtlCol="0">
            <a:spAutoFit/>
          </a:bodyPr>
          <a:lstStyle/>
          <a:p>
            <a:r>
              <a:rPr lang="en-US" sz="1200" dirty="0" smtClean="0"/>
              <a:t>Merge</a:t>
            </a:r>
            <a:endParaRPr lang="en-US" sz="1200" dirty="0"/>
          </a:p>
        </p:txBody>
      </p:sp>
      <p:sp>
        <p:nvSpPr>
          <p:cNvPr id="127" name="Oval 12"/>
          <p:cNvSpPr>
            <a:spLocks noChangeArrowheads="1"/>
          </p:cNvSpPr>
          <p:nvPr/>
        </p:nvSpPr>
        <p:spPr bwMode="auto">
          <a:xfrm>
            <a:off x="9573817" y="2395461"/>
            <a:ext cx="123825" cy="123825"/>
          </a:xfrm>
          <a:prstGeom prst="ellipse">
            <a:avLst/>
          </a:prstGeom>
          <a:solidFill>
            <a:schemeClr val="accent6"/>
          </a:solidFill>
          <a:ln w="25400">
            <a:no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Arial"/>
              <a:cs typeface="Arial"/>
              <a:sym typeface="Arial"/>
            </a:endParaRPr>
          </a:p>
        </p:txBody>
      </p:sp>
      <p:sp>
        <p:nvSpPr>
          <p:cNvPr id="129" name="Oval 12"/>
          <p:cNvSpPr>
            <a:spLocks noChangeArrowheads="1"/>
          </p:cNvSpPr>
          <p:nvPr/>
        </p:nvSpPr>
        <p:spPr bwMode="auto">
          <a:xfrm>
            <a:off x="9575639" y="3403217"/>
            <a:ext cx="123825" cy="123825"/>
          </a:xfrm>
          <a:prstGeom prst="ellipse">
            <a:avLst/>
          </a:prstGeom>
          <a:solidFill>
            <a:schemeClr val="accent6"/>
          </a:solidFill>
          <a:ln w="25400">
            <a:no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Arial"/>
              <a:cs typeface="Arial"/>
              <a:sym typeface="Arial"/>
            </a:endParaRPr>
          </a:p>
        </p:txBody>
      </p:sp>
      <p:sp>
        <p:nvSpPr>
          <p:cNvPr id="131" name="Line 70"/>
          <p:cNvSpPr>
            <a:spLocks noChangeShapeType="1"/>
          </p:cNvSpPr>
          <p:nvPr/>
        </p:nvSpPr>
        <p:spPr bwMode="auto">
          <a:xfrm>
            <a:off x="7214918" y="1663223"/>
            <a:ext cx="14067" cy="793221"/>
          </a:xfrm>
          <a:prstGeom prst="line">
            <a:avLst/>
          </a:prstGeom>
          <a:noFill/>
          <a:ln w="25400">
            <a:solidFill>
              <a:srgbClr val="ED8B00">
                <a:lumMod val="50000"/>
              </a:srgbClr>
            </a:solidFill>
            <a:prstDash val="sysDot"/>
            <a:round/>
            <a:headEnd/>
            <a:tailEnd type="stealth"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Arial"/>
              <a:cs typeface="Arial"/>
              <a:sym typeface="Arial"/>
            </a:endParaRPr>
          </a:p>
        </p:txBody>
      </p:sp>
      <p:sp>
        <p:nvSpPr>
          <p:cNvPr id="133" name="Oval 71"/>
          <p:cNvSpPr>
            <a:spLocks noChangeArrowheads="1"/>
          </p:cNvSpPr>
          <p:nvPr/>
        </p:nvSpPr>
        <p:spPr bwMode="auto">
          <a:xfrm>
            <a:off x="7179048" y="2456444"/>
            <a:ext cx="123825" cy="123825"/>
          </a:xfrm>
          <a:prstGeom prst="ellipse">
            <a:avLst/>
          </a:prstGeom>
          <a:solidFill>
            <a:srgbClr val="ED8B00">
              <a:lumMod val="50000"/>
            </a:srgbClr>
          </a:solidFill>
          <a:ln w="25400">
            <a:solidFill>
              <a:srgbClr val="ED8B00">
                <a:lumMod val="50000"/>
              </a:srgbClr>
            </a:solidFill>
            <a:round/>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139" name="Text Box 42"/>
          <p:cNvSpPr txBox="1">
            <a:spLocks noChangeArrowheads="1"/>
          </p:cNvSpPr>
          <p:nvPr/>
        </p:nvSpPr>
        <p:spPr bwMode="auto">
          <a:xfrm>
            <a:off x="6903591" y="2544179"/>
            <a:ext cx="670376" cy="2616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a:defRPr/>
            </a:pPr>
            <a:r>
              <a:rPr lang="en-US" sz="1100" kern="0" dirty="0" smtClean="0">
                <a:solidFill>
                  <a:srgbClr val="C00000"/>
                </a:solidFill>
                <a:latin typeface="Arial"/>
                <a:cs typeface="Arial"/>
                <a:sym typeface="Arial"/>
              </a:rPr>
              <a:t>Commit</a:t>
            </a:r>
            <a:endParaRPr lang="en-US" sz="1100" kern="0" dirty="0">
              <a:solidFill>
                <a:srgbClr val="C00000"/>
              </a:solidFill>
              <a:latin typeface="Arial"/>
              <a:cs typeface="Arial"/>
              <a:sym typeface="Arial"/>
            </a:endParaRPr>
          </a:p>
        </p:txBody>
      </p:sp>
      <p:sp>
        <p:nvSpPr>
          <p:cNvPr id="141" name="Text Box 42"/>
          <p:cNvSpPr txBox="1">
            <a:spLocks noChangeArrowheads="1"/>
          </p:cNvSpPr>
          <p:nvPr/>
        </p:nvSpPr>
        <p:spPr bwMode="auto">
          <a:xfrm>
            <a:off x="6293655" y="1884177"/>
            <a:ext cx="982962" cy="2616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a:defRPr/>
            </a:pPr>
            <a:r>
              <a:rPr lang="en-US" sz="1100" kern="0" dirty="0" smtClean="0">
                <a:solidFill>
                  <a:srgbClr val="C00000"/>
                </a:solidFill>
                <a:latin typeface="Arial"/>
                <a:cs typeface="Arial"/>
                <a:sym typeface="Arial"/>
              </a:rPr>
              <a:t>US of Sprint </a:t>
            </a:r>
            <a:endParaRPr lang="en-US" sz="1100" kern="0" dirty="0">
              <a:solidFill>
                <a:srgbClr val="C00000"/>
              </a:solidFill>
              <a:latin typeface="Arial"/>
              <a:cs typeface="Arial"/>
              <a:sym typeface="Arial"/>
            </a:endParaRPr>
          </a:p>
        </p:txBody>
      </p:sp>
      <p:sp>
        <p:nvSpPr>
          <p:cNvPr id="142" name="Text Placeholder 1"/>
          <p:cNvSpPr txBox="1">
            <a:spLocks/>
          </p:cNvSpPr>
          <p:nvPr/>
        </p:nvSpPr>
        <p:spPr>
          <a:xfrm>
            <a:off x="409034" y="37837"/>
            <a:ext cx="11258183" cy="395908"/>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Branching</a:t>
            </a:r>
            <a:endParaRPr lang="en-US" b="1" dirty="0"/>
          </a:p>
        </p:txBody>
      </p:sp>
    </p:spTree>
    <p:extLst>
      <p:ext uri="{BB962C8B-B14F-4D97-AF65-F5344CB8AC3E}">
        <p14:creationId xmlns:p14="http://schemas.microsoft.com/office/powerpoint/2010/main" val="320711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1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1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2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2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2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2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2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3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3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3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19" grpId="0" animBg="1"/>
      <p:bldP spid="26" grpId="0" animBg="1"/>
      <p:bldP spid="28" grpId="0" animBg="1"/>
      <p:bldP spid="38" grpId="0" animBg="1"/>
      <p:bldP spid="57" grpId="0" animBg="1"/>
      <p:bldP spid="75" grpId="0" animBg="1"/>
      <p:bldP spid="77" grpId="0" animBg="1"/>
      <p:bldP spid="102" grpId="0" animBg="1"/>
      <p:bldP spid="103" grpId="0" animBg="1"/>
      <p:bldP spid="112" grpId="0"/>
      <p:bldP spid="123" grpId="0" animBg="1"/>
      <p:bldP spid="78" grpId="0" animBg="1"/>
      <p:bldP spid="82" grpId="0" animBg="1"/>
      <p:bldP spid="86" grpId="0" animBg="1"/>
      <p:bldP spid="89" grpId="0" animBg="1"/>
      <p:bldP spid="90" grpId="0" animBg="1"/>
      <p:bldP spid="113" grpId="0" animBg="1"/>
      <p:bldP spid="114" grpId="0"/>
      <p:bldP spid="117" grpId="0" animBg="1"/>
      <p:bldP spid="118" grpId="0"/>
      <p:bldP spid="122" grpId="0" animBg="1"/>
      <p:bldP spid="124" grpId="0" animBg="1"/>
      <p:bldP spid="125" grpId="0" animBg="1"/>
      <p:bldP spid="127" grpId="0" animBg="1"/>
      <p:bldP spid="129" grpId="0" animBg="1"/>
      <p:bldP spid="131" grpId="0" animBg="1"/>
      <p:bldP spid="133" grpId="0" animBg="1"/>
      <p:bldP spid="139" grpId="0"/>
      <p:bldP spid="1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1"/>
          <p:cNvSpPr/>
          <p:nvPr/>
        </p:nvSpPr>
        <p:spPr>
          <a:xfrm>
            <a:off x="10273851" y="5305718"/>
            <a:ext cx="1267341" cy="479860"/>
          </a:xfrm>
          <a:prstGeom prst="cloud">
            <a:avLst/>
          </a:prstGeom>
          <a:solidFill>
            <a:srgbClr val="00A1E0"/>
          </a:solidFill>
          <a:ln w="9525" cap="flat" cmpd="sng" algn="ctr">
            <a:solidFill>
              <a:srgbClr val="00A1E0">
                <a:lumMod val="7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chemeClr val="bg1"/>
                </a:solidFill>
                <a:effectLst/>
                <a:uLnTx/>
                <a:uFillTx/>
                <a:latin typeface="Arial"/>
                <a:ea typeface="+mn-ea"/>
                <a:cs typeface="+mn-cs"/>
                <a:sym typeface="Arial"/>
              </a:rPr>
              <a:t>UAT</a:t>
            </a:r>
            <a:endParaRPr kumimoji="0" lang="en-US" sz="1200" b="1" i="0" u="none" strike="noStrike" kern="0" cap="none" spc="0" normalizeH="0" baseline="0" noProof="0" dirty="0">
              <a:ln>
                <a:noFill/>
              </a:ln>
              <a:solidFill>
                <a:schemeClr val="bg1"/>
              </a:solidFill>
              <a:effectLst/>
              <a:uLnTx/>
              <a:uFillTx/>
              <a:latin typeface="Arial"/>
              <a:ea typeface="+mn-ea"/>
              <a:cs typeface="+mn-cs"/>
              <a:sym typeface="Arial"/>
            </a:endParaRPr>
          </a:p>
        </p:txBody>
      </p:sp>
      <p:sp>
        <p:nvSpPr>
          <p:cNvPr id="6" name="Cloud 5"/>
          <p:cNvSpPr/>
          <p:nvPr/>
        </p:nvSpPr>
        <p:spPr>
          <a:xfrm>
            <a:off x="10273851" y="4331253"/>
            <a:ext cx="1267341" cy="468596"/>
          </a:xfrm>
          <a:prstGeom prst="cloud">
            <a:avLst/>
          </a:prstGeom>
          <a:solidFill>
            <a:srgbClr val="00A1E0"/>
          </a:solidFill>
          <a:ln w="9525" cap="flat" cmpd="sng" algn="ctr">
            <a:solidFill>
              <a:srgbClr val="00A1E0">
                <a:lumMod val="75000"/>
              </a:srgbClr>
            </a:solidFill>
            <a:prstDash val="solid"/>
          </a:ln>
          <a:effectLst>
            <a:outerShdw blurRad="40000" dist="23000" dir="5400000" rotWithShape="0">
              <a:srgbClr val="000000">
                <a:alpha val="35000"/>
              </a:srgbClr>
            </a:outerShdw>
          </a:effectLst>
        </p:spPr>
        <p:txBody>
          <a:bodyPr rtlCol="0" anchor="ctr"/>
          <a:lstStyle/>
          <a:p>
            <a:pPr lvl="0" algn="ctr">
              <a:defRPr/>
            </a:pPr>
            <a:r>
              <a:rPr lang="en-US" sz="1200" b="1" kern="0" dirty="0" smtClean="0">
                <a:solidFill>
                  <a:schemeClr val="bg1"/>
                </a:solidFill>
                <a:latin typeface="Arial"/>
                <a:sym typeface="Arial"/>
              </a:rPr>
              <a:t>TQM</a:t>
            </a:r>
            <a:endParaRPr kumimoji="0" lang="en-US" sz="1200" b="1" i="0" u="none" strike="noStrike" kern="0" cap="none" spc="0" normalizeH="0" baseline="0" noProof="0" dirty="0">
              <a:ln>
                <a:noFill/>
              </a:ln>
              <a:solidFill>
                <a:schemeClr val="bg1"/>
              </a:solidFill>
              <a:effectLst/>
              <a:uLnTx/>
              <a:uFillTx/>
              <a:latin typeface="Arial"/>
              <a:sym typeface="Arial"/>
            </a:endParaRPr>
          </a:p>
        </p:txBody>
      </p:sp>
      <p:sp>
        <p:nvSpPr>
          <p:cNvPr id="26" name="Line 10"/>
          <p:cNvSpPr>
            <a:spLocks noChangeShapeType="1"/>
          </p:cNvSpPr>
          <p:nvPr/>
        </p:nvSpPr>
        <p:spPr bwMode="auto">
          <a:xfrm flipV="1">
            <a:off x="2466665" y="3389291"/>
            <a:ext cx="7010058" cy="79205"/>
          </a:xfrm>
          <a:prstGeom prst="line">
            <a:avLst/>
          </a:prstGeom>
          <a:noFill/>
          <a:ln w="25400">
            <a:solidFill>
              <a:srgbClr val="1C1C1C"/>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Arial"/>
              <a:cs typeface="Arial"/>
              <a:sym typeface="Arial"/>
            </a:endParaRPr>
          </a:p>
        </p:txBody>
      </p:sp>
      <p:sp>
        <p:nvSpPr>
          <p:cNvPr id="57" name="Cloud 56"/>
          <p:cNvSpPr/>
          <p:nvPr/>
        </p:nvSpPr>
        <p:spPr>
          <a:xfrm>
            <a:off x="10241702" y="6025632"/>
            <a:ext cx="1303242" cy="633707"/>
          </a:xfrm>
          <a:prstGeom prst="cloud">
            <a:avLst/>
          </a:prstGeom>
          <a:solidFill>
            <a:srgbClr val="5AD6FB"/>
          </a:solidFill>
          <a:ln w="9525" cap="flat" cmpd="sng" algn="ctr">
            <a:solidFill>
              <a:srgbClr val="5AD6FB"/>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chemeClr val="bg1"/>
                </a:solidFill>
                <a:effectLst/>
                <a:uLnTx/>
                <a:uFillTx/>
                <a:latin typeface="Arial"/>
                <a:ea typeface="+mn-ea"/>
                <a:cs typeface="+mn-cs"/>
                <a:sym typeface="Arial"/>
              </a:rPr>
              <a:t>PROD</a:t>
            </a:r>
          </a:p>
        </p:txBody>
      </p:sp>
      <p:sp>
        <p:nvSpPr>
          <p:cNvPr id="75" name="Line 10"/>
          <p:cNvSpPr>
            <a:spLocks noChangeShapeType="1"/>
          </p:cNvSpPr>
          <p:nvPr/>
        </p:nvSpPr>
        <p:spPr bwMode="auto">
          <a:xfrm flipV="1">
            <a:off x="2506784" y="4194479"/>
            <a:ext cx="7014203" cy="18368"/>
          </a:xfrm>
          <a:prstGeom prst="line">
            <a:avLst/>
          </a:prstGeom>
          <a:noFill/>
          <a:ln w="25400">
            <a:solidFill>
              <a:srgbClr val="1C1C1C"/>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Arial"/>
              <a:cs typeface="Arial"/>
              <a:sym typeface="Arial"/>
            </a:endParaRPr>
          </a:p>
        </p:txBody>
      </p:sp>
      <p:sp>
        <p:nvSpPr>
          <p:cNvPr id="102" name="Text Box 69"/>
          <p:cNvSpPr txBox="1">
            <a:spLocks noChangeArrowheads="1"/>
          </p:cNvSpPr>
          <p:nvPr/>
        </p:nvSpPr>
        <p:spPr bwMode="auto">
          <a:xfrm>
            <a:off x="894311" y="4113670"/>
            <a:ext cx="1431570" cy="190821"/>
          </a:xfrm>
          <a:prstGeom prst="rect">
            <a:avLst/>
          </a:prstGeom>
          <a:noFill/>
          <a:ln w="25400">
            <a:solidFill>
              <a:srgbClr val="FFC72C">
                <a:lumMod val="60000"/>
                <a:lumOff val="40000"/>
              </a:srgbClr>
            </a:solidFill>
            <a:miter lim="800000"/>
            <a:headEnd/>
            <a:tailEnd/>
          </a:ln>
          <a:effectLst/>
          <a:extLst/>
        </p:spPr>
        <p:txBody>
          <a:bodyPr wrap="square" lIns="18288" tIns="18288" rIns="18288" bIns="18288">
            <a:spAutoFit/>
          </a:bodyPr>
          <a:lstStyle/>
          <a:p>
            <a:pPr lvl="0" algn="ctr">
              <a:defRPr/>
            </a:pPr>
            <a:r>
              <a:rPr lang="en-US" sz="1000" b="1" kern="0" dirty="0">
                <a:solidFill>
                  <a:schemeClr val="accent4">
                    <a:lumMod val="75000"/>
                  </a:schemeClr>
                </a:solidFill>
                <a:latin typeface="Arial"/>
                <a:cs typeface="Arial"/>
                <a:sym typeface="Arial"/>
              </a:rPr>
              <a:t>Release (Go US)</a:t>
            </a:r>
          </a:p>
        </p:txBody>
      </p:sp>
      <p:sp>
        <p:nvSpPr>
          <p:cNvPr id="103" name="Text Box 69"/>
          <p:cNvSpPr txBox="1">
            <a:spLocks noChangeArrowheads="1"/>
          </p:cNvSpPr>
          <p:nvPr/>
        </p:nvSpPr>
        <p:spPr bwMode="auto">
          <a:xfrm>
            <a:off x="894311" y="3348862"/>
            <a:ext cx="1431570" cy="190821"/>
          </a:xfrm>
          <a:prstGeom prst="rect">
            <a:avLst/>
          </a:prstGeom>
          <a:noFill/>
          <a:ln w="25400">
            <a:solidFill>
              <a:srgbClr val="FFC72C">
                <a:lumMod val="60000"/>
                <a:lumOff val="40000"/>
              </a:srgbClr>
            </a:solidFill>
            <a:miter lim="800000"/>
            <a:headEnd/>
            <a:tailEnd/>
          </a:ln>
          <a:effectLst/>
          <a:extLst/>
        </p:spPr>
        <p:txBody>
          <a:bodyPr wrap="square" lIns="18288" tIns="18288" rIns="18288" bIns="18288">
            <a:spAutoFit/>
          </a:bodyPr>
          <a:lstStyle/>
          <a:p>
            <a:pPr lvl="0" algn="ctr">
              <a:defRPr/>
            </a:pPr>
            <a:r>
              <a:rPr lang="en-US" sz="1000" b="1" kern="0">
                <a:solidFill>
                  <a:schemeClr val="accent4">
                    <a:lumMod val="75000"/>
                  </a:schemeClr>
                </a:solidFill>
                <a:latin typeface="Arial"/>
                <a:cs typeface="Arial"/>
                <a:sym typeface="Arial"/>
              </a:rPr>
              <a:t>Sprint (All US)</a:t>
            </a:r>
            <a:endParaRPr lang="en-US" sz="1000" b="1" kern="0" dirty="0">
              <a:solidFill>
                <a:schemeClr val="accent4">
                  <a:lumMod val="75000"/>
                </a:schemeClr>
              </a:solidFill>
              <a:latin typeface="Arial"/>
              <a:cs typeface="Arial"/>
              <a:sym typeface="Arial"/>
            </a:endParaRPr>
          </a:p>
        </p:txBody>
      </p:sp>
      <p:sp>
        <p:nvSpPr>
          <p:cNvPr id="82" name="Text Box 69"/>
          <p:cNvSpPr txBox="1">
            <a:spLocks noChangeArrowheads="1"/>
          </p:cNvSpPr>
          <p:nvPr/>
        </p:nvSpPr>
        <p:spPr bwMode="auto">
          <a:xfrm>
            <a:off x="894979" y="4848762"/>
            <a:ext cx="1431570" cy="190821"/>
          </a:xfrm>
          <a:prstGeom prst="rect">
            <a:avLst/>
          </a:prstGeom>
          <a:noFill/>
          <a:ln w="25400">
            <a:solidFill>
              <a:srgbClr val="FFC72C">
                <a:lumMod val="60000"/>
                <a:lumOff val="40000"/>
              </a:srgbClr>
            </a:solidFill>
            <a:miter lim="800000"/>
            <a:headEnd/>
            <a:tailEnd/>
          </a:ln>
          <a:effectLst/>
          <a:extLst/>
        </p:spPr>
        <p:txBody>
          <a:bodyPr wrap="square" lIns="18288" tIns="18288" rIns="18288" bIns="1828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b="1" kern="0" dirty="0" smtClean="0">
                <a:solidFill>
                  <a:schemeClr val="accent4">
                    <a:lumMod val="75000"/>
                  </a:schemeClr>
                </a:solidFill>
                <a:latin typeface="Arial"/>
                <a:cs typeface="Arial"/>
                <a:sym typeface="Arial"/>
              </a:rPr>
              <a:t>Hotfix</a:t>
            </a:r>
            <a:endParaRPr kumimoji="0" lang="en-US" sz="1000" b="1" i="0" u="none" strike="noStrike" kern="0" cap="none" spc="0" normalizeH="0" baseline="0" noProof="0" dirty="0">
              <a:ln>
                <a:noFill/>
              </a:ln>
              <a:solidFill>
                <a:schemeClr val="accent4">
                  <a:lumMod val="75000"/>
                </a:schemeClr>
              </a:solidFill>
              <a:effectLst/>
              <a:uLnTx/>
              <a:uFillTx/>
              <a:latin typeface="Arial"/>
              <a:cs typeface="Arial"/>
              <a:sym typeface="Arial"/>
            </a:endParaRPr>
          </a:p>
        </p:txBody>
      </p:sp>
      <p:sp>
        <p:nvSpPr>
          <p:cNvPr id="109" name="Rectangle 108"/>
          <p:cNvSpPr/>
          <p:nvPr/>
        </p:nvSpPr>
        <p:spPr>
          <a:xfrm rot="5400000">
            <a:off x="7457650" y="4292066"/>
            <a:ext cx="4297847" cy="23066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J E N K I N S</a:t>
            </a:r>
            <a:endParaRPr lang="en-US" b="1" dirty="0">
              <a:solidFill>
                <a:schemeClr val="tx1"/>
              </a:solidFill>
            </a:endParaRPr>
          </a:p>
        </p:txBody>
      </p:sp>
      <p:cxnSp>
        <p:nvCxnSpPr>
          <p:cNvPr id="135" name="Straight Arrow Connector 134"/>
          <p:cNvCxnSpPr>
            <a:stCxn id="95" idx="0"/>
          </p:cNvCxnSpPr>
          <p:nvPr/>
        </p:nvCxnSpPr>
        <p:spPr>
          <a:xfrm>
            <a:off x="9500404" y="4130718"/>
            <a:ext cx="730252" cy="2211196"/>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36" name="Rectangle 135"/>
          <p:cNvSpPr/>
          <p:nvPr/>
        </p:nvSpPr>
        <p:spPr>
          <a:xfrm>
            <a:off x="860057" y="537096"/>
            <a:ext cx="1588716" cy="341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Branch</a:t>
            </a:r>
            <a:endParaRPr lang="en-US" b="1" dirty="0"/>
          </a:p>
        </p:txBody>
      </p:sp>
      <p:sp>
        <p:nvSpPr>
          <p:cNvPr id="137" name="Rectangle 136"/>
          <p:cNvSpPr/>
          <p:nvPr/>
        </p:nvSpPr>
        <p:spPr>
          <a:xfrm>
            <a:off x="9573818" y="537096"/>
            <a:ext cx="1999484" cy="341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Environment</a:t>
            </a:r>
            <a:endParaRPr lang="en-US" b="1" dirty="0"/>
          </a:p>
        </p:txBody>
      </p:sp>
      <p:sp>
        <p:nvSpPr>
          <p:cNvPr id="138" name="Rectangle 137"/>
          <p:cNvSpPr/>
          <p:nvPr/>
        </p:nvSpPr>
        <p:spPr>
          <a:xfrm>
            <a:off x="2448774" y="537096"/>
            <a:ext cx="7178704" cy="341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GIT Flow</a:t>
            </a:r>
            <a:endParaRPr lang="en-US" b="1" dirty="0"/>
          </a:p>
        </p:txBody>
      </p:sp>
      <p:sp>
        <p:nvSpPr>
          <p:cNvPr id="86" name="Cloud 85"/>
          <p:cNvSpPr/>
          <p:nvPr/>
        </p:nvSpPr>
        <p:spPr>
          <a:xfrm>
            <a:off x="10204387" y="1195594"/>
            <a:ext cx="1267341" cy="479860"/>
          </a:xfrm>
          <a:prstGeom prst="cloud">
            <a:avLst/>
          </a:prstGeom>
          <a:solidFill>
            <a:srgbClr val="00A1E0"/>
          </a:solidFill>
          <a:ln w="9525" cap="flat" cmpd="sng" algn="ctr">
            <a:solidFill>
              <a:srgbClr val="00A1E0">
                <a:lumMod val="75000"/>
              </a:srgbClr>
            </a:solidFill>
            <a:prstDash val="solid"/>
          </a:ln>
          <a:effectLst>
            <a:outerShdw blurRad="40000" dist="23000" dir="5400000" rotWithShape="0">
              <a:srgbClr val="000000">
                <a:alpha val="35000"/>
              </a:srgbClr>
            </a:outerShdw>
          </a:effectLst>
        </p:spPr>
        <p:txBody>
          <a:bodyPr rtlCol="0" anchor="ctr"/>
          <a:lstStyle/>
          <a:p>
            <a:pPr lvl="0" algn="ctr">
              <a:defRPr/>
            </a:pPr>
            <a:r>
              <a:rPr lang="en-US" sz="1200" b="1" kern="0" dirty="0" err="1" smtClean="0">
                <a:solidFill>
                  <a:schemeClr val="bg1"/>
                </a:solidFill>
                <a:latin typeface="Arial"/>
                <a:sym typeface="Arial"/>
              </a:rPr>
              <a:t>DevPro</a:t>
            </a:r>
            <a:endParaRPr kumimoji="0" lang="en-US" sz="1200" b="1" i="0" u="none" strike="noStrike" kern="0" cap="none" spc="0" normalizeH="0" baseline="0" noProof="0" dirty="0">
              <a:ln>
                <a:noFill/>
              </a:ln>
              <a:solidFill>
                <a:schemeClr val="bg1"/>
              </a:solidFill>
              <a:effectLst/>
              <a:uLnTx/>
              <a:uFillTx/>
              <a:latin typeface="Arial"/>
              <a:sym typeface="Arial"/>
            </a:endParaRPr>
          </a:p>
        </p:txBody>
      </p:sp>
      <p:sp>
        <p:nvSpPr>
          <p:cNvPr id="90" name="Line 70"/>
          <p:cNvSpPr>
            <a:spLocks noChangeShapeType="1"/>
          </p:cNvSpPr>
          <p:nvPr/>
        </p:nvSpPr>
        <p:spPr bwMode="auto">
          <a:xfrm>
            <a:off x="4652571" y="1392953"/>
            <a:ext cx="2267292" cy="7927"/>
          </a:xfrm>
          <a:prstGeom prst="line">
            <a:avLst/>
          </a:prstGeom>
          <a:noFill/>
          <a:ln w="25400">
            <a:solidFill>
              <a:srgbClr val="ED8B00">
                <a:lumMod val="50000"/>
              </a:srgbClr>
            </a:solidFill>
            <a:prstDash val="sysDot"/>
            <a:round/>
            <a:headEnd/>
            <a:tailEnd type="stealth"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Arial"/>
              <a:cs typeface="Arial"/>
              <a:sym typeface="Arial"/>
            </a:endParaRPr>
          </a:p>
        </p:txBody>
      </p:sp>
      <p:sp>
        <p:nvSpPr>
          <p:cNvPr id="113" name="Line 70"/>
          <p:cNvSpPr>
            <a:spLocks noChangeShapeType="1"/>
          </p:cNvSpPr>
          <p:nvPr/>
        </p:nvSpPr>
        <p:spPr bwMode="auto">
          <a:xfrm>
            <a:off x="4223244" y="1927935"/>
            <a:ext cx="18831" cy="1464042"/>
          </a:xfrm>
          <a:prstGeom prst="line">
            <a:avLst/>
          </a:prstGeom>
          <a:noFill/>
          <a:ln w="25400">
            <a:solidFill>
              <a:srgbClr val="ED8B00">
                <a:lumMod val="50000"/>
              </a:srgbClr>
            </a:solidFill>
            <a:prstDash val="sysDot"/>
            <a:round/>
            <a:headEnd/>
            <a:tailEnd type="stealth"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Arial"/>
              <a:cs typeface="Arial"/>
              <a:sym typeface="Arial"/>
            </a:endParaRPr>
          </a:p>
        </p:txBody>
      </p:sp>
      <p:cxnSp>
        <p:nvCxnSpPr>
          <p:cNvPr id="115" name="Straight Arrow Connector 114"/>
          <p:cNvCxnSpPr>
            <a:stCxn id="129" idx="5"/>
            <a:endCxn id="6" idx="2"/>
          </p:cNvCxnSpPr>
          <p:nvPr/>
        </p:nvCxnSpPr>
        <p:spPr>
          <a:xfrm>
            <a:off x="9543829" y="3409950"/>
            <a:ext cx="733953" cy="1155601"/>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29" name="Oval 12"/>
          <p:cNvSpPr>
            <a:spLocks noChangeArrowheads="1"/>
          </p:cNvSpPr>
          <p:nvPr/>
        </p:nvSpPr>
        <p:spPr bwMode="auto">
          <a:xfrm>
            <a:off x="9438138" y="3304259"/>
            <a:ext cx="123825" cy="123825"/>
          </a:xfrm>
          <a:prstGeom prst="ellipse">
            <a:avLst/>
          </a:prstGeom>
          <a:solidFill>
            <a:schemeClr val="accent6"/>
          </a:solidFill>
          <a:ln w="25400">
            <a:no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Arial"/>
              <a:cs typeface="Arial"/>
              <a:sym typeface="Arial"/>
            </a:endParaRPr>
          </a:p>
        </p:txBody>
      </p:sp>
      <p:sp>
        <p:nvSpPr>
          <p:cNvPr id="142" name="Text Placeholder 1"/>
          <p:cNvSpPr txBox="1">
            <a:spLocks/>
          </p:cNvSpPr>
          <p:nvPr/>
        </p:nvSpPr>
        <p:spPr>
          <a:xfrm>
            <a:off x="409034" y="37837"/>
            <a:ext cx="11258183" cy="395908"/>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Branching</a:t>
            </a:r>
            <a:endParaRPr lang="en-US" b="1" dirty="0"/>
          </a:p>
        </p:txBody>
      </p:sp>
      <p:sp>
        <p:nvSpPr>
          <p:cNvPr id="48" name="Line 10"/>
          <p:cNvSpPr>
            <a:spLocks noChangeShapeType="1"/>
          </p:cNvSpPr>
          <p:nvPr/>
        </p:nvSpPr>
        <p:spPr bwMode="auto">
          <a:xfrm flipV="1">
            <a:off x="2465996" y="2687270"/>
            <a:ext cx="7010727" cy="78003"/>
          </a:xfrm>
          <a:prstGeom prst="line">
            <a:avLst/>
          </a:prstGeom>
          <a:noFill/>
          <a:ln w="25400">
            <a:solidFill>
              <a:srgbClr val="1C1C1C"/>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Arial"/>
              <a:cs typeface="Arial"/>
              <a:sym typeface="Arial"/>
            </a:endParaRPr>
          </a:p>
        </p:txBody>
      </p:sp>
      <p:sp>
        <p:nvSpPr>
          <p:cNvPr id="49" name="Text Box 69"/>
          <p:cNvSpPr txBox="1">
            <a:spLocks noChangeArrowheads="1"/>
          </p:cNvSpPr>
          <p:nvPr/>
        </p:nvSpPr>
        <p:spPr bwMode="auto">
          <a:xfrm>
            <a:off x="894311" y="2667020"/>
            <a:ext cx="1431570" cy="190821"/>
          </a:xfrm>
          <a:prstGeom prst="rect">
            <a:avLst/>
          </a:prstGeom>
          <a:noFill/>
          <a:ln w="25400">
            <a:solidFill>
              <a:srgbClr val="FFC72C">
                <a:lumMod val="60000"/>
                <a:lumOff val="40000"/>
              </a:srgbClr>
            </a:solidFill>
            <a:miter lim="800000"/>
            <a:headEnd/>
            <a:tailEnd/>
          </a:ln>
          <a:effectLst/>
          <a:extLst/>
        </p:spPr>
        <p:txBody>
          <a:bodyPr wrap="square" lIns="18288" tIns="18288" rIns="18288" bIns="18288">
            <a:spAutoFit/>
          </a:bodyPr>
          <a:lstStyle/>
          <a:p>
            <a:pPr lvl="0" algn="ctr">
              <a:defRPr/>
            </a:pPr>
            <a:r>
              <a:rPr lang="en-US" sz="1000" b="1" kern="0" dirty="0" smtClean="0">
                <a:solidFill>
                  <a:schemeClr val="accent4">
                    <a:lumMod val="75000"/>
                  </a:schemeClr>
                </a:solidFill>
                <a:latin typeface="Arial"/>
                <a:cs typeface="Arial"/>
                <a:sym typeface="Arial"/>
              </a:rPr>
              <a:t>Dev (Daily Check-Ins)</a:t>
            </a:r>
            <a:endParaRPr lang="en-US" sz="1000" b="1" kern="0" dirty="0">
              <a:solidFill>
                <a:schemeClr val="accent4">
                  <a:lumMod val="75000"/>
                </a:schemeClr>
              </a:solidFill>
              <a:latin typeface="Arial"/>
              <a:cs typeface="Arial"/>
              <a:sym typeface="Arial"/>
            </a:endParaRPr>
          </a:p>
        </p:txBody>
      </p:sp>
      <p:sp>
        <p:nvSpPr>
          <p:cNvPr id="54" name="Oval 71"/>
          <p:cNvSpPr>
            <a:spLocks noChangeArrowheads="1"/>
          </p:cNvSpPr>
          <p:nvPr/>
        </p:nvSpPr>
        <p:spPr bwMode="auto">
          <a:xfrm>
            <a:off x="4057912" y="3372582"/>
            <a:ext cx="123825" cy="123825"/>
          </a:xfrm>
          <a:prstGeom prst="ellipse">
            <a:avLst/>
          </a:prstGeom>
          <a:solidFill>
            <a:srgbClr val="ED8B00">
              <a:lumMod val="50000"/>
            </a:srgbClr>
          </a:solidFill>
          <a:ln w="25400">
            <a:solidFill>
              <a:srgbClr val="ED8B00">
                <a:lumMod val="50000"/>
              </a:srgbClr>
            </a:solidFill>
            <a:round/>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Arial"/>
              <a:cs typeface="Arial"/>
              <a:sym typeface="Arial"/>
            </a:endParaRPr>
          </a:p>
        </p:txBody>
      </p:sp>
      <p:sp>
        <p:nvSpPr>
          <p:cNvPr id="55" name="Oval 71"/>
          <p:cNvSpPr>
            <a:spLocks noChangeArrowheads="1"/>
          </p:cNvSpPr>
          <p:nvPr/>
        </p:nvSpPr>
        <p:spPr bwMode="auto">
          <a:xfrm>
            <a:off x="3731050" y="2679704"/>
            <a:ext cx="123825" cy="123825"/>
          </a:xfrm>
          <a:prstGeom prst="ellipse">
            <a:avLst/>
          </a:prstGeom>
          <a:solidFill>
            <a:srgbClr val="ED8B00">
              <a:lumMod val="50000"/>
            </a:srgbClr>
          </a:solidFill>
          <a:ln w="25400">
            <a:solidFill>
              <a:srgbClr val="ED8B00">
                <a:lumMod val="50000"/>
              </a:srgbClr>
            </a:solidFill>
            <a:round/>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Arial"/>
              <a:cs typeface="Arial"/>
              <a:sym typeface="Arial"/>
            </a:endParaRPr>
          </a:p>
        </p:txBody>
      </p:sp>
      <p:sp>
        <p:nvSpPr>
          <p:cNvPr id="56" name="Line 70"/>
          <p:cNvSpPr>
            <a:spLocks noChangeShapeType="1"/>
          </p:cNvSpPr>
          <p:nvPr/>
        </p:nvSpPr>
        <p:spPr bwMode="auto">
          <a:xfrm>
            <a:off x="3768242" y="1874549"/>
            <a:ext cx="23806" cy="787814"/>
          </a:xfrm>
          <a:prstGeom prst="line">
            <a:avLst/>
          </a:prstGeom>
          <a:noFill/>
          <a:ln w="25400">
            <a:solidFill>
              <a:srgbClr val="ED8B00">
                <a:lumMod val="50000"/>
              </a:srgbClr>
            </a:solidFill>
            <a:prstDash val="sysDot"/>
            <a:round/>
            <a:headEnd/>
            <a:tailEnd type="stealth"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Arial"/>
              <a:cs typeface="Arial"/>
              <a:sym typeface="Arial"/>
            </a:endParaRPr>
          </a:p>
        </p:txBody>
      </p:sp>
      <p:sp>
        <p:nvSpPr>
          <p:cNvPr id="9" name="Oval 8"/>
          <p:cNvSpPr/>
          <p:nvPr/>
        </p:nvSpPr>
        <p:spPr>
          <a:xfrm>
            <a:off x="3439373" y="2149020"/>
            <a:ext cx="250491" cy="24644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endParaRPr lang="en-US" dirty="0"/>
          </a:p>
        </p:txBody>
      </p:sp>
      <p:pic>
        <p:nvPicPr>
          <p:cNvPr id="59"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19863" y="892999"/>
            <a:ext cx="1024904" cy="1024904"/>
          </a:xfrm>
          <a:prstGeom prst="rect">
            <a:avLst/>
          </a:prstGeom>
          <a:noFill/>
          <a:extLst>
            <a:ext uri="{909E8E84-426E-40DD-AFC4-6F175D3DCCD1}">
              <a14:hiddenFill xmlns:a14="http://schemas.microsoft.com/office/drawing/2010/main">
                <a:solidFill>
                  <a:srgbClr val="FFFFFF"/>
                </a:solidFill>
              </a14:hiddenFill>
            </a:ext>
          </a:extLst>
        </p:spPr>
      </p:pic>
      <p:sp>
        <p:nvSpPr>
          <p:cNvPr id="62" name="Line 70"/>
          <p:cNvSpPr>
            <a:spLocks noChangeShapeType="1"/>
          </p:cNvSpPr>
          <p:nvPr/>
        </p:nvSpPr>
        <p:spPr bwMode="auto">
          <a:xfrm flipH="1">
            <a:off x="4629517" y="1604273"/>
            <a:ext cx="2290345" cy="22995"/>
          </a:xfrm>
          <a:prstGeom prst="line">
            <a:avLst/>
          </a:prstGeom>
          <a:noFill/>
          <a:ln w="25400">
            <a:solidFill>
              <a:srgbClr val="ED8B00">
                <a:lumMod val="50000"/>
              </a:srgbClr>
            </a:solidFill>
            <a:prstDash val="sysDot"/>
            <a:round/>
            <a:headEnd/>
            <a:tailEnd type="stealth"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Arial"/>
              <a:cs typeface="Arial"/>
              <a:sym typeface="Arial"/>
            </a:endParaRPr>
          </a:p>
        </p:txBody>
      </p:sp>
      <p:sp>
        <p:nvSpPr>
          <p:cNvPr id="64" name="Oval 63"/>
          <p:cNvSpPr/>
          <p:nvPr/>
        </p:nvSpPr>
        <p:spPr>
          <a:xfrm>
            <a:off x="3896242" y="2155864"/>
            <a:ext cx="250491" cy="24644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2</a:t>
            </a:r>
            <a:endParaRPr lang="en-US" dirty="0"/>
          </a:p>
        </p:txBody>
      </p:sp>
      <p:sp>
        <p:nvSpPr>
          <p:cNvPr id="66" name="Line 70"/>
          <p:cNvSpPr>
            <a:spLocks noChangeShapeType="1"/>
          </p:cNvSpPr>
          <p:nvPr/>
        </p:nvSpPr>
        <p:spPr bwMode="auto">
          <a:xfrm>
            <a:off x="4599419" y="1927934"/>
            <a:ext cx="63410" cy="3033065"/>
          </a:xfrm>
          <a:prstGeom prst="line">
            <a:avLst/>
          </a:prstGeom>
          <a:noFill/>
          <a:ln w="25400">
            <a:solidFill>
              <a:srgbClr val="ED8B00">
                <a:lumMod val="50000"/>
              </a:srgbClr>
            </a:solidFill>
            <a:prstDash val="sysDot"/>
            <a:round/>
            <a:headEnd/>
            <a:tailEnd type="stealth"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Arial"/>
              <a:cs typeface="Arial"/>
              <a:sym typeface="Arial"/>
            </a:endParaRPr>
          </a:p>
        </p:txBody>
      </p:sp>
      <p:sp>
        <p:nvSpPr>
          <p:cNvPr id="67" name="Oval 71"/>
          <p:cNvSpPr>
            <a:spLocks noChangeArrowheads="1"/>
          </p:cNvSpPr>
          <p:nvPr/>
        </p:nvSpPr>
        <p:spPr bwMode="auto">
          <a:xfrm>
            <a:off x="4260269" y="4937945"/>
            <a:ext cx="123825" cy="123825"/>
          </a:xfrm>
          <a:prstGeom prst="ellipse">
            <a:avLst/>
          </a:prstGeom>
          <a:solidFill>
            <a:srgbClr val="ED8B00">
              <a:lumMod val="50000"/>
            </a:srgbClr>
          </a:solidFill>
          <a:ln w="25400">
            <a:solidFill>
              <a:srgbClr val="ED8B00">
                <a:lumMod val="50000"/>
              </a:srgbClr>
            </a:solidFill>
            <a:round/>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000000"/>
                </a:solidFill>
                <a:effectLst/>
                <a:uLnTx/>
                <a:uFillTx/>
                <a:latin typeface="Arial"/>
                <a:cs typeface="Arial"/>
                <a:sym typeface="Arial"/>
              </a:rPr>
              <a:t>`</a:t>
            </a:r>
            <a:endParaRPr kumimoji="0" lang="en-US"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70" name="Line 70"/>
          <p:cNvSpPr>
            <a:spLocks noChangeShapeType="1"/>
          </p:cNvSpPr>
          <p:nvPr/>
        </p:nvSpPr>
        <p:spPr bwMode="auto">
          <a:xfrm>
            <a:off x="8789191" y="2008909"/>
            <a:ext cx="0" cy="2126351"/>
          </a:xfrm>
          <a:prstGeom prst="line">
            <a:avLst/>
          </a:prstGeom>
          <a:noFill/>
          <a:ln w="25400">
            <a:solidFill>
              <a:srgbClr val="ED8B00">
                <a:lumMod val="50000"/>
              </a:srgbClr>
            </a:solidFill>
            <a:prstDash val="sysDot"/>
            <a:round/>
            <a:headEnd/>
            <a:tailEnd type="stealth"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Arial"/>
              <a:cs typeface="Arial"/>
              <a:sym typeface="Arial"/>
            </a:endParaRPr>
          </a:p>
        </p:txBody>
      </p:sp>
      <p:sp>
        <p:nvSpPr>
          <p:cNvPr id="71" name="Oval 70"/>
          <p:cNvSpPr/>
          <p:nvPr/>
        </p:nvSpPr>
        <p:spPr>
          <a:xfrm>
            <a:off x="8843505" y="2202103"/>
            <a:ext cx="250491" cy="24644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4</a:t>
            </a:r>
            <a:endParaRPr lang="en-US" dirty="0"/>
          </a:p>
        </p:txBody>
      </p:sp>
      <p:sp>
        <p:nvSpPr>
          <p:cNvPr id="72" name="Line 10"/>
          <p:cNvSpPr>
            <a:spLocks noChangeShapeType="1"/>
          </p:cNvSpPr>
          <p:nvPr/>
        </p:nvSpPr>
        <p:spPr bwMode="auto">
          <a:xfrm>
            <a:off x="2491287" y="4960999"/>
            <a:ext cx="6969938" cy="2792"/>
          </a:xfrm>
          <a:prstGeom prst="line">
            <a:avLst/>
          </a:prstGeom>
          <a:noFill/>
          <a:ln w="25400">
            <a:solidFill>
              <a:srgbClr val="1C1C1C"/>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73" name="Oval 71"/>
          <p:cNvSpPr>
            <a:spLocks noChangeArrowheads="1"/>
          </p:cNvSpPr>
          <p:nvPr/>
        </p:nvSpPr>
        <p:spPr bwMode="auto">
          <a:xfrm>
            <a:off x="8734641" y="4148240"/>
            <a:ext cx="123825" cy="123825"/>
          </a:xfrm>
          <a:prstGeom prst="ellipse">
            <a:avLst/>
          </a:prstGeom>
          <a:solidFill>
            <a:srgbClr val="ED8B00">
              <a:lumMod val="50000"/>
            </a:srgbClr>
          </a:solidFill>
          <a:ln w="25400">
            <a:solidFill>
              <a:srgbClr val="ED8B00">
                <a:lumMod val="50000"/>
              </a:srgbClr>
            </a:solidFill>
            <a:round/>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000000"/>
                </a:solidFill>
                <a:effectLst/>
                <a:uLnTx/>
                <a:uFillTx/>
                <a:latin typeface="Arial"/>
                <a:cs typeface="Arial"/>
                <a:sym typeface="Arial"/>
              </a:rPr>
              <a:t>`</a:t>
            </a:r>
            <a:endParaRPr kumimoji="0" lang="en-US"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80" name="Line 10"/>
          <p:cNvSpPr>
            <a:spLocks noChangeShapeType="1"/>
          </p:cNvSpPr>
          <p:nvPr/>
        </p:nvSpPr>
        <p:spPr bwMode="auto">
          <a:xfrm>
            <a:off x="2472467" y="5653651"/>
            <a:ext cx="7048519" cy="58292"/>
          </a:xfrm>
          <a:prstGeom prst="line">
            <a:avLst/>
          </a:prstGeom>
          <a:noFill/>
          <a:ln w="25400">
            <a:solidFill>
              <a:srgbClr val="1C1C1C"/>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81" name="Text Box 69"/>
          <p:cNvSpPr txBox="1">
            <a:spLocks noChangeArrowheads="1"/>
          </p:cNvSpPr>
          <p:nvPr/>
        </p:nvSpPr>
        <p:spPr bwMode="auto">
          <a:xfrm>
            <a:off x="908829" y="5541490"/>
            <a:ext cx="1431570" cy="190821"/>
          </a:xfrm>
          <a:prstGeom prst="rect">
            <a:avLst/>
          </a:prstGeom>
          <a:noFill/>
          <a:ln w="25400">
            <a:solidFill>
              <a:srgbClr val="FFC72C">
                <a:lumMod val="60000"/>
                <a:lumOff val="40000"/>
              </a:srgbClr>
            </a:solidFill>
            <a:miter lim="800000"/>
            <a:headEnd/>
            <a:tailEnd/>
          </a:ln>
          <a:effectLst/>
          <a:extLst/>
        </p:spPr>
        <p:txBody>
          <a:bodyPr wrap="square" lIns="18288" tIns="18288" rIns="18288" bIns="1828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b="1" kern="0" dirty="0" smtClean="0">
                <a:solidFill>
                  <a:schemeClr val="accent4">
                    <a:lumMod val="75000"/>
                  </a:schemeClr>
                </a:solidFill>
                <a:latin typeface="Arial"/>
                <a:cs typeface="Arial"/>
                <a:sym typeface="Arial"/>
              </a:rPr>
              <a:t>Master</a:t>
            </a:r>
            <a:endParaRPr kumimoji="0" lang="en-US" sz="1000" b="1" i="0" u="none" strike="noStrike" kern="0" cap="none" spc="0" normalizeH="0" baseline="0" noProof="0" dirty="0">
              <a:ln>
                <a:noFill/>
              </a:ln>
              <a:solidFill>
                <a:schemeClr val="accent4">
                  <a:lumMod val="75000"/>
                </a:schemeClr>
              </a:solidFill>
              <a:effectLst/>
              <a:uLnTx/>
              <a:uFillTx/>
              <a:latin typeface="Arial"/>
              <a:cs typeface="Arial"/>
              <a:sym typeface="Arial"/>
            </a:endParaRPr>
          </a:p>
        </p:txBody>
      </p:sp>
      <p:sp>
        <p:nvSpPr>
          <p:cNvPr id="16" name="TextBox 15"/>
          <p:cNvSpPr txBox="1"/>
          <p:nvPr/>
        </p:nvSpPr>
        <p:spPr>
          <a:xfrm>
            <a:off x="5181409" y="1113758"/>
            <a:ext cx="1341586" cy="307777"/>
          </a:xfrm>
          <a:prstGeom prst="rect">
            <a:avLst/>
          </a:prstGeom>
          <a:noFill/>
        </p:spPr>
        <p:txBody>
          <a:bodyPr wrap="none" rtlCol="0">
            <a:spAutoFit/>
          </a:bodyPr>
          <a:lstStyle/>
          <a:p>
            <a:r>
              <a:rPr lang="en-US" sz="1400" dirty="0" smtClean="0"/>
              <a:t>Request Review</a:t>
            </a:r>
            <a:endParaRPr lang="en-US" sz="1400" dirty="0"/>
          </a:p>
        </p:txBody>
      </p:sp>
      <p:sp>
        <p:nvSpPr>
          <p:cNvPr id="84" name="TextBox 83"/>
          <p:cNvSpPr txBox="1"/>
          <p:nvPr/>
        </p:nvSpPr>
        <p:spPr>
          <a:xfrm>
            <a:off x="5151233" y="1557330"/>
            <a:ext cx="1439881" cy="307777"/>
          </a:xfrm>
          <a:prstGeom prst="rect">
            <a:avLst/>
          </a:prstGeom>
          <a:noFill/>
        </p:spPr>
        <p:txBody>
          <a:bodyPr wrap="none" rtlCol="0">
            <a:spAutoFit/>
          </a:bodyPr>
          <a:lstStyle/>
          <a:p>
            <a:r>
              <a:rPr lang="en-US" sz="1400" dirty="0" smtClean="0"/>
              <a:t>Receive Approval</a:t>
            </a:r>
            <a:endParaRPr lang="en-US" sz="1400" dirty="0"/>
          </a:p>
        </p:txBody>
      </p:sp>
      <p:sp>
        <p:nvSpPr>
          <p:cNvPr id="95" name="Oval 12"/>
          <p:cNvSpPr>
            <a:spLocks noChangeArrowheads="1"/>
          </p:cNvSpPr>
          <p:nvPr/>
        </p:nvSpPr>
        <p:spPr bwMode="auto">
          <a:xfrm>
            <a:off x="9438491" y="4130718"/>
            <a:ext cx="123825" cy="123825"/>
          </a:xfrm>
          <a:prstGeom prst="ellipse">
            <a:avLst/>
          </a:prstGeom>
          <a:solidFill>
            <a:schemeClr val="accent6"/>
          </a:solidFill>
          <a:ln w="25400">
            <a:no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Arial"/>
              <a:cs typeface="Arial"/>
              <a:sym typeface="Arial"/>
            </a:endParaRPr>
          </a:p>
        </p:txBody>
      </p:sp>
      <p:cxnSp>
        <p:nvCxnSpPr>
          <p:cNvPr id="97" name="Straight Arrow Connector 96"/>
          <p:cNvCxnSpPr>
            <a:stCxn id="129" idx="3"/>
          </p:cNvCxnSpPr>
          <p:nvPr/>
        </p:nvCxnSpPr>
        <p:spPr>
          <a:xfrm>
            <a:off x="9456272" y="3409950"/>
            <a:ext cx="868076" cy="2003647"/>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670417" y="1737469"/>
            <a:ext cx="954413" cy="307777"/>
          </a:xfrm>
          <a:prstGeom prst="rect">
            <a:avLst/>
          </a:prstGeom>
          <a:solidFill>
            <a:schemeClr val="accent1">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b="1" dirty="0" smtClean="0">
                <a:solidFill>
                  <a:schemeClr val="tx1"/>
                </a:solidFill>
              </a:rPr>
              <a:t>Developer</a:t>
            </a:r>
            <a:endParaRPr lang="en-US" sz="1400" b="1" dirty="0">
              <a:solidFill>
                <a:schemeClr val="tx1"/>
              </a:solidFill>
            </a:endParaRPr>
          </a:p>
        </p:txBody>
      </p:sp>
      <p:sp>
        <p:nvSpPr>
          <p:cNvPr id="110" name="TextBox 109"/>
          <p:cNvSpPr txBox="1"/>
          <p:nvPr/>
        </p:nvSpPr>
        <p:spPr>
          <a:xfrm>
            <a:off x="7017510" y="1736298"/>
            <a:ext cx="954413" cy="307777"/>
          </a:xfrm>
          <a:prstGeom prst="rect">
            <a:avLst/>
          </a:prstGeom>
          <a:solidFill>
            <a:schemeClr val="accent1">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b="1" dirty="0" smtClean="0">
                <a:solidFill>
                  <a:schemeClr val="tx1"/>
                </a:solidFill>
              </a:rPr>
              <a:t>  Reviewer</a:t>
            </a:r>
            <a:endParaRPr lang="en-US" sz="1400" b="1" dirty="0">
              <a:solidFill>
                <a:schemeClr val="tx1"/>
              </a:solidFill>
            </a:endParaRPr>
          </a:p>
        </p:txBody>
      </p:sp>
      <p:sp>
        <p:nvSpPr>
          <p:cNvPr id="119" name="TextBox 118"/>
          <p:cNvSpPr txBox="1"/>
          <p:nvPr/>
        </p:nvSpPr>
        <p:spPr>
          <a:xfrm>
            <a:off x="8070874" y="1736298"/>
            <a:ext cx="1447080" cy="307777"/>
          </a:xfrm>
          <a:prstGeom prst="rect">
            <a:avLst/>
          </a:prstGeom>
          <a:solidFill>
            <a:schemeClr val="accent1">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b="1" dirty="0" smtClean="0">
                <a:solidFill>
                  <a:schemeClr val="tx1"/>
                </a:solidFill>
              </a:rPr>
              <a:t>Deployment POC</a:t>
            </a:r>
            <a:endParaRPr lang="en-US" sz="1400" b="1" dirty="0">
              <a:solidFill>
                <a:schemeClr val="tx1"/>
              </a:solidFill>
            </a:endParaRPr>
          </a:p>
        </p:txBody>
      </p:sp>
      <p:sp>
        <p:nvSpPr>
          <p:cNvPr id="121" name="Oval 12"/>
          <p:cNvSpPr>
            <a:spLocks noChangeArrowheads="1"/>
          </p:cNvSpPr>
          <p:nvPr/>
        </p:nvSpPr>
        <p:spPr bwMode="auto">
          <a:xfrm>
            <a:off x="7889227" y="4141982"/>
            <a:ext cx="123825" cy="123825"/>
          </a:xfrm>
          <a:prstGeom prst="ellipse">
            <a:avLst/>
          </a:prstGeom>
          <a:solidFill>
            <a:schemeClr val="accent6"/>
          </a:solidFill>
          <a:ln w="25400">
            <a:no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Arial"/>
              <a:cs typeface="Arial"/>
              <a:sym typeface="Arial"/>
            </a:endParaRPr>
          </a:p>
        </p:txBody>
      </p:sp>
      <p:cxnSp>
        <p:nvCxnSpPr>
          <p:cNvPr id="43" name="Straight Arrow Connector 42"/>
          <p:cNvCxnSpPr>
            <a:stCxn id="121" idx="4"/>
          </p:cNvCxnSpPr>
          <p:nvPr/>
        </p:nvCxnSpPr>
        <p:spPr>
          <a:xfrm flipH="1">
            <a:off x="7944767" y="4265807"/>
            <a:ext cx="6373" cy="137715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0" name="Oval 129"/>
          <p:cNvSpPr/>
          <p:nvPr/>
        </p:nvSpPr>
        <p:spPr>
          <a:xfrm>
            <a:off x="7479459" y="4839952"/>
            <a:ext cx="250491" cy="24644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5</a:t>
            </a:r>
            <a:endParaRPr lang="en-US" dirty="0"/>
          </a:p>
        </p:txBody>
      </p:sp>
      <p:sp>
        <p:nvSpPr>
          <p:cNvPr id="46" name="TextBox 45"/>
          <p:cNvSpPr txBox="1"/>
          <p:nvPr/>
        </p:nvSpPr>
        <p:spPr>
          <a:xfrm rot="5400000">
            <a:off x="7552755" y="4770016"/>
            <a:ext cx="796757" cy="369332"/>
          </a:xfrm>
          <a:prstGeom prst="rect">
            <a:avLst/>
          </a:prstGeom>
          <a:solidFill>
            <a:schemeClr val="tx2">
              <a:lumMod val="40000"/>
              <a:lumOff val="60000"/>
            </a:schemeClr>
          </a:solidFill>
        </p:spPr>
        <p:style>
          <a:lnRef idx="3">
            <a:schemeClr val="lt1"/>
          </a:lnRef>
          <a:fillRef idx="1">
            <a:schemeClr val="dk1"/>
          </a:fillRef>
          <a:effectRef idx="1">
            <a:schemeClr val="dk1"/>
          </a:effectRef>
          <a:fontRef idx="minor">
            <a:schemeClr val="lt1"/>
          </a:fontRef>
        </p:style>
        <p:txBody>
          <a:bodyPr wrap="none" rtlCol="0">
            <a:spAutoFit/>
          </a:bodyPr>
          <a:lstStyle/>
          <a:p>
            <a:r>
              <a:rPr lang="en-US" dirty="0"/>
              <a:t>Merge</a:t>
            </a:r>
          </a:p>
        </p:txBody>
      </p:sp>
      <p:sp>
        <p:nvSpPr>
          <p:cNvPr id="140" name="Oval 139"/>
          <p:cNvSpPr/>
          <p:nvPr/>
        </p:nvSpPr>
        <p:spPr>
          <a:xfrm>
            <a:off x="4338587" y="2155209"/>
            <a:ext cx="250491" cy="24644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3</a:t>
            </a:r>
            <a:endParaRPr lang="en-US" dirty="0"/>
          </a:p>
        </p:txBody>
      </p:sp>
      <p:sp>
        <p:nvSpPr>
          <p:cNvPr id="143" name="Oval 71"/>
          <p:cNvSpPr>
            <a:spLocks noChangeArrowheads="1"/>
          </p:cNvSpPr>
          <p:nvPr/>
        </p:nvSpPr>
        <p:spPr bwMode="auto">
          <a:xfrm>
            <a:off x="4258771" y="5637071"/>
            <a:ext cx="123825" cy="123825"/>
          </a:xfrm>
          <a:prstGeom prst="ellipse">
            <a:avLst/>
          </a:prstGeom>
          <a:solidFill>
            <a:srgbClr val="ED8B00">
              <a:lumMod val="50000"/>
            </a:srgbClr>
          </a:solidFill>
          <a:ln w="25400">
            <a:solidFill>
              <a:srgbClr val="ED8B00">
                <a:lumMod val="50000"/>
              </a:srgbClr>
            </a:solidFill>
            <a:round/>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000000"/>
                </a:solidFill>
                <a:effectLst/>
                <a:uLnTx/>
                <a:uFillTx/>
                <a:latin typeface="Arial"/>
                <a:cs typeface="Arial"/>
                <a:sym typeface="Arial"/>
              </a:rPr>
              <a:t>`</a:t>
            </a:r>
            <a:endParaRPr kumimoji="0" lang="en-US" sz="10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44" name="Straight Arrow Connector 143"/>
          <p:cNvCxnSpPr>
            <a:stCxn id="72" idx="1"/>
            <a:endCxn id="2" idx="2"/>
          </p:cNvCxnSpPr>
          <p:nvPr/>
        </p:nvCxnSpPr>
        <p:spPr>
          <a:xfrm>
            <a:off x="9461225" y="4963791"/>
            <a:ext cx="816557" cy="581857"/>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49" name="Oval 12"/>
          <p:cNvSpPr>
            <a:spLocks noChangeArrowheads="1"/>
          </p:cNvSpPr>
          <p:nvPr/>
        </p:nvSpPr>
        <p:spPr bwMode="auto">
          <a:xfrm>
            <a:off x="9435796" y="4863429"/>
            <a:ext cx="123825" cy="123825"/>
          </a:xfrm>
          <a:prstGeom prst="ellipse">
            <a:avLst/>
          </a:prstGeom>
          <a:solidFill>
            <a:schemeClr val="accent6"/>
          </a:solidFill>
          <a:ln w="25400">
            <a:no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Arial"/>
              <a:cs typeface="Arial"/>
              <a:sym typeface="Arial"/>
            </a:endParaRPr>
          </a:p>
        </p:txBody>
      </p:sp>
      <p:sp>
        <p:nvSpPr>
          <p:cNvPr id="153" name="TextBox 152"/>
          <p:cNvSpPr txBox="1"/>
          <p:nvPr/>
        </p:nvSpPr>
        <p:spPr>
          <a:xfrm>
            <a:off x="3530899" y="4630655"/>
            <a:ext cx="681597" cy="276999"/>
          </a:xfrm>
          <a:prstGeom prst="rect">
            <a:avLst/>
          </a:prstGeom>
          <a:noFill/>
        </p:spPr>
        <p:txBody>
          <a:bodyPr wrap="none" rtlCol="0">
            <a:spAutoFit/>
          </a:bodyPr>
          <a:lstStyle/>
          <a:p>
            <a:r>
              <a:rPr lang="en-US" sz="1200" dirty="0" smtClean="0">
                <a:solidFill>
                  <a:srgbClr val="C00000"/>
                </a:solidFill>
              </a:rPr>
              <a:t>Commit</a:t>
            </a:r>
            <a:endParaRPr lang="en-US" sz="1200" dirty="0">
              <a:solidFill>
                <a:srgbClr val="C00000"/>
              </a:solidFill>
            </a:endParaRPr>
          </a:p>
        </p:txBody>
      </p:sp>
      <p:sp>
        <p:nvSpPr>
          <p:cNvPr id="154" name="TextBox 153"/>
          <p:cNvSpPr txBox="1"/>
          <p:nvPr/>
        </p:nvSpPr>
        <p:spPr>
          <a:xfrm>
            <a:off x="3488899" y="3504619"/>
            <a:ext cx="681597" cy="276999"/>
          </a:xfrm>
          <a:prstGeom prst="rect">
            <a:avLst/>
          </a:prstGeom>
          <a:noFill/>
        </p:spPr>
        <p:txBody>
          <a:bodyPr wrap="none" rtlCol="0">
            <a:spAutoFit/>
          </a:bodyPr>
          <a:lstStyle/>
          <a:p>
            <a:r>
              <a:rPr lang="en-US" sz="1200" dirty="0" smtClean="0">
                <a:solidFill>
                  <a:srgbClr val="C00000"/>
                </a:solidFill>
              </a:rPr>
              <a:t>Commit</a:t>
            </a:r>
            <a:endParaRPr lang="en-US" sz="1200" dirty="0">
              <a:solidFill>
                <a:srgbClr val="C00000"/>
              </a:solidFill>
            </a:endParaRPr>
          </a:p>
        </p:txBody>
      </p:sp>
      <p:sp>
        <p:nvSpPr>
          <p:cNvPr id="155" name="TextBox 154"/>
          <p:cNvSpPr txBox="1"/>
          <p:nvPr/>
        </p:nvSpPr>
        <p:spPr>
          <a:xfrm>
            <a:off x="3182549" y="2772839"/>
            <a:ext cx="681597" cy="276999"/>
          </a:xfrm>
          <a:prstGeom prst="rect">
            <a:avLst/>
          </a:prstGeom>
          <a:noFill/>
        </p:spPr>
        <p:txBody>
          <a:bodyPr wrap="none" rtlCol="0">
            <a:spAutoFit/>
          </a:bodyPr>
          <a:lstStyle/>
          <a:p>
            <a:r>
              <a:rPr lang="en-US" sz="1200" dirty="0" smtClean="0">
                <a:solidFill>
                  <a:srgbClr val="C00000"/>
                </a:solidFill>
              </a:rPr>
              <a:t>Commit</a:t>
            </a:r>
            <a:endParaRPr lang="en-US" sz="1200" dirty="0">
              <a:solidFill>
                <a:srgbClr val="C00000"/>
              </a:solidFill>
            </a:endParaRPr>
          </a:p>
        </p:txBody>
      </p:sp>
      <p:sp>
        <p:nvSpPr>
          <p:cNvPr id="156" name="TextBox 155"/>
          <p:cNvSpPr txBox="1"/>
          <p:nvPr/>
        </p:nvSpPr>
        <p:spPr>
          <a:xfrm>
            <a:off x="8126138" y="3925159"/>
            <a:ext cx="681597" cy="276999"/>
          </a:xfrm>
          <a:prstGeom prst="rect">
            <a:avLst/>
          </a:prstGeom>
          <a:noFill/>
        </p:spPr>
        <p:txBody>
          <a:bodyPr wrap="none" rtlCol="0">
            <a:spAutoFit/>
          </a:bodyPr>
          <a:lstStyle/>
          <a:p>
            <a:r>
              <a:rPr lang="en-US" sz="1200" dirty="0" smtClean="0">
                <a:solidFill>
                  <a:srgbClr val="C00000"/>
                </a:solidFill>
              </a:rPr>
              <a:t>Commit</a:t>
            </a:r>
            <a:endParaRPr lang="en-US" sz="1200" dirty="0">
              <a:solidFill>
                <a:srgbClr val="C00000"/>
              </a:solidFill>
            </a:endParaRPr>
          </a:p>
        </p:txBody>
      </p:sp>
      <p:sp>
        <p:nvSpPr>
          <p:cNvPr id="162" name="Oval 12"/>
          <p:cNvSpPr>
            <a:spLocks noChangeArrowheads="1"/>
          </p:cNvSpPr>
          <p:nvPr/>
        </p:nvSpPr>
        <p:spPr bwMode="auto">
          <a:xfrm>
            <a:off x="7888704" y="5661753"/>
            <a:ext cx="123825" cy="123825"/>
          </a:xfrm>
          <a:prstGeom prst="ellipse">
            <a:avLst/>
          </a:prstGeom>
          <a:solidFill>
            <a:schemeClr val="accent6"/>
          </a:solidFill>
          <a:ln w="25400">
            <a:no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Arial"/>
              <a:cs typeface="Arial"/>
              <a:sym typeface="Arial"/>
            </a:endParaRPr>
          </a:p>
        </p:txBody>
      </p:sp>
      <p:cxnSp>
        <p:nvCxnSpPr>
          <p:cNvPr id="174" name="Straight Arrow Connector 173"/>
          <p:cNvCxnSpPr/>
          <p:nvPr/>
        </p:nvCxnSpPr>
        <p:spPr>
          <a:xfrm>
            <a:off x="4322182" y="5089906"/>
            <a:ext cx="906" cy="4797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a:endCxn id="182" idx="3"/>
          </p:cNvCxnSpPr>
          <p:nvPr/>
        </p:nvCxnSpPr>
        <p:spPr>
          <a:xfrm flipV="1">
            <a:off x="8135800" y="2082818"/>
            <a:ext cx="612294" cy="1306473"/>
          </a:xfrm>
          <a:prstGeom prst="straightConnector1">
            <a:avLst/>
          </a:prstGeom>
          <a:ln w="9525">
            <a:solidFill>
              <a:schemeClr val="accent2">
                <a:lumMod val="75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82" name="Oval 71"/>
          <p:cNvSpPr>
            <a:spLocks noChangeArrowheads="1"/>
          </p:cNvSpPr>
          <p:nvPr/>
        </p:nvSpPr>
        <p:spPr bwMode="auto">
          <a:xfrm>
            <a:off x="8729960" y="1977127"/>
            <a:ext cx="123825" cy="123825"/>
          </a:xfrm>
          <a:prstGeom prst="ellipse">
            <a:avLst/>
          </a:prstGeom>
          <a:solidFill>
            <a:srgbClr val="ED8B00">
              <a:lumMod val="50000"/>
            </a:srgbClr>
          </a:solidFill>
          <a:ln w="25400">
            <a:solidFill>
              <a:srgbClr val="ED8B00">
                <a:lumMod val="50000"/>
              </a:srgbClr>
            </a:solidFill>
            <a:round/>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000000"/>
                </a:solidFill>
                <a:effectLst/>
                <a:uLnTx/>
                <a:uFillTx/>
                <a:latin typeface="Arial"/>
                <a:cs typeface="Arial"/>
                <a:sym typeface="Arial"/>
              </a:rPr>
              <a:t>`</a:t>
            </a:r>
            <a:endParaRPr kumimoji="0" lang="en-US" sz="1000" b="0" i="0" u="none" strike="noStrike" kern="0" cap="none" spc="0" normalizeH="0" baseline="0" noProof="0" dirty="0">
              <a:ln>
                <a:noFill/>
              </a:ln>
              <a:solidFill>
                <a:srgbClr val="000000"/>
              </a:solidFill>
              <a:effectLst/>
              <a:uLnTx/>
              <a:uFillTx/>
              <a:latin typeface="Arial"/>
              <a:cs typeface="Arial"/>
              <a:sym typeface="Arial"/>
            </a:endParaRPr>
          </a:p>
        </p:txBody>
      </p:sp>
      <p:sp>
        <p:nvSpPr>
          <p:cNvPr id="185" name="Oval 71"/>
          <p:cNvSpPr>
            <a:spLocks noChangeArrowheads="1"/>
          </p:cNvSpPr>
          <p:nvPr/>
        </p:nvSpPr>
        <p:spPr bwMode="auto">
          <a:xfrm>
            <a:off x="8082835" y="3341691"/>
            <a:ext cx="123825" cy="123825"/>
          </a:xfrm>
          <a:prstGeom prst="ellipse">
            <a:avLst/>
          </a:prstGeom>
          <a:solidFill>
            <a:srgbClr val="ED8B00">
              <a:lumMod val="50000"/>
            </a:srgbClr>
          </a:solidFill>
          <a:ln w="25400">
            <a:solidFill>
              <a:srgbClr val="ED8B00">
                <a:lumMod val="50000"/>
              </a:srgbClr>
            </a:solidFill>
            <a:round/>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000000"/>
                </a:solidFill>
                <a:effectLst/>
                <a:uLnTx/>
                <a:uFillTx/>
                <a:latin typeface="Arial"/>
                <a:cs typeface="Arial"/>
                <a:sym typeface="Arial"/>
              </a:rPr>
              <a:t>`</a:t>
            </a:r>
            <a:endParaRPr kumimoji="0" lang="en-US" sz="1000" b="0" i="0" u="none" strike="noStrike" kern="0" cap="none" spc="0" normalizeH="0" baseline="0" noProof="0" dirty="0">
              <a:ln>
                <a:noFill/>
              </a:ln>
              <a:solidFill>
                <a:srgbClr val="000000"/>
              </a:solidFill>
              <a:effectLst/>
              <a:uLnTx/>
              <a:uFillTx/>
              <a:latin typeface="Arial"/>
              <a:cs typeface="Arial"/>
              <a:sym typeface="Arial"/>
            </a:endParaRPr>
          </a:p>
        </p:txBody>
      </p:sp>
      <p:pic>
        <p:nvPicPr>
          <p:cNvPr id="1026" name="Picture 2" descr="Image result for person png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45991" y="813676"/>
            <a:ext cx="1137533" cy="1137533"/>
          </a:xfrm>
          <a:prstGeom prst="rect">
            <a:avLst/>
          </a:prstGeom>
          <a:noFill/>
          <a:extLst>
            <a:ext uri="{909E8E84-426E-40DD-AFC4-6F175D3DCCD1}">
              <a14:hiddenFill xmlns:a14="http://schemas.microsoft.com/office/drawing/2010/main">
                <a:solidFill>
                  <a:srgbClr val="FFFFFF"/>
                </a:solidFill>
              </a14:hiddenFill>
            </a:ext>
          </a:extLst>
        </p:spPr>
      </p:pic>
      <p:pic>
        <p:nvPicPr>
          <p:cNvPr id="186" name="Picture 185"/>
          <p:cNvPicPr>
            <a:picLocks noChangeAspect="1"/>
          </p:cNvPicPr>
          <p:nvPr/>
        </p:nvPicPr>
        <p:blipFill>
          <a:blip r:embed="rId5"/>
          <a:stretch>
            <a:fillRect/>
          </a:stretch>
        </p:blipFill>
        <p:spPr>
          <a:xfrm>
            <a:off x="8568434" y="1098004"/>
            <a:ext cx="518038" cy="613050"/>
          </a:xfrm>
          <a:prstGeom prst="rect">
            <a:avLst/>
          </a:prstGeom>
        </p:spPr>
      </p:pic>
      <p:sp>
        <p:nvSpPr>
          <p:cNvPr id="190" name="Arc 189"/>
          <p:cNvSpPr/>
          <p:nvPr/>
        </p:nvSpPr>
        <p:spPr>
          <a:xfrm>
            <a:off x="9236989" y="6311245"/>
            <a:ext cx="1005865" cy="321605"/>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2" name="TextBox 191"/>
          <p:cNvSpPr txBox="1"/>
          <p:nvPr/>
        </p:nvSpPr>
        <p:spPr>
          <a:xfrm>
            <a:off x="3923223" y="5169763"/>
            <a:ext cx="796757" cy="369332"/>
          </a:xfrm>
          <a:prstGeom prst="rect">
            <a:avLst/>
          </a:prstGeom>
          <a:solidFill>
            <a:schemeClr val="tx2">
              <a:lumMod val="40000"/>
              <a:lumOff val="60000"/>
            </a:schemeClr>
          </a:solidFill>
        </p:spPr>
        <p:style>
          <a:lnRef idx="3">
            <a:schemeClr val="lt1"/>
          </a:lnRef>
          <a:fillRef idx="1">
            <a:schemeClr val="dk1"/>
          </a:fillRef>
          <a:effectRef idx="1">
            <a:schemeClr val="dk1"/>
          </a:effectRef>
          <a:fontRef idx="minor">
            <a:schemeClr val="lt1"/>
          </a:fontRef>
        </p:style>
        <p:txBody>
          <a:bodyPr wrap="none" rtlCol="0">
            <a:spAutoFit/>
          </a:bodyPr>
          <a:lstStyle/>
          <a:p>
            <a:r>
              <a:rPr lang="en-US" dirty="0"/>
              <a:t>Merge</a:t>
            </a:r>
          </a:p>
        </p:txBody>
      </p:sp>
      <p:sp>
        <p:nvSpPr>
          <p:cNvPr id="193" name="TextBox 192"/>
          <p:cNvSpPr txBox="1"/>
          <p:nvPr/>
        </p:nvSpPr>
        <p:spPr>
          <a:xfrm>
            <a:off x="7067832" y="3458956"/>
            <a:ext cx="1451038" cy="276999"/>
          </a:xfrm>
          <a:prstGeom prst="rect">
            <a:avLst/>
          </a:prstGeom>
          <a:noFill/>
        </p:spPr>
        <p:txBody>
          <a:bodyPr wrap="none" rtlCol="0">
            <a:spAutoFit/>
          </a:bodyPr>
          <a:lstStyle/>
          <a:p>
            <a:r>
              <a:rPr lang="en-US" sz="1200" dirty="0" smtClean="0">
                <a:solidFill>
                  <a:srgbClr val="C00000"/>
                </a:solidFill>
              </a:rPr>
              <a:t>Pick </a:t>
            </a:r>
            <a:r>
              <a:rPr lang="en-US" sz="1200" dirty="0" smtClean="0">
                <a:solidFill>
                  <a:srgbClr val="C00000"/>
                </a:solidFill>
              </a:rPr>
              <a:t>Go US </a:t>
            </a:r>
            <a:r>
              <a:rPr lang="en-US" sz="1200" dirty="0" smtClean="0">
                <a:solidFill>
                  <a:srgbClr val="C00000"/>
                </a:solidFill>
              </a:rPr>
              <a:t>(manual)</a:t>
            </a:r>
            <a:endParaRPr lang="en-US" sz="1200" dirty="0">
              <a:solidFill>
                <a:srgbClr val="C00000"/>
              </a:solidFill>
            </a:endParaRPr>
          </a:p>
        </p:txBody>
      </p:sp>
      <p:sp>
        <p:nvSpPr>
          <p:cNvPr id="194" name="TextBox 193"/>
          <p:cNvSpPr txBox="1"/>
          <p:nvPr/>
        </p:nvSpPr>
        <p:spPr>
          <a:xfrm rot="10800000" flipV="1">
            <a:off x="5552942" y="5680617"/>
            <a:ext cx="2238999" cy="307777"/>
          </a:xfrm>
          <a:prstGeom prst="rect">
            <a:avLst/>
          </a:prstGeom>
          <a:noFill/>
        </p:spPr>
        <p:txBody>
          <a:bodyPr wrap="square" rtlCol="0">
            <a:spAutoFit/>
          </a:bodyPr>
          <a:lstStyle/>
          <a:p>
            <a:r>
              <a:rPr lang="en-US" sz="1400" b="1" dirty="0" smtClean="0"/>
              <a:t>Full </a:t>
            </a:r>
            <a:r>
              <a:rPr lang="en-US" sz="1400" b="1" dirty="0" smtClean="0"/>
              <a:t>Codebase</a:t>
            </a:r>
            <a:endParaRPr lang="en-US" sz="1400" b="1" dirty="0"/>
          </a:p>
        </p:txBody>
      </p:sp>
      <p:sp>
        <p:nvSpPr>
          <p:cNvPr id="195" name="TextBox 194"/>
          <p:cNvSpPr txBox="1"/>
          <p:nvPr/>
        </p:nvSpPr>
        <p:spPr>
          <a:xfrm rot="10800000" flipV="1">
            <a:off x="4905283" y="4917347"/>
            <a:ext cx="2514848" cy="307777"/>
          </a:xfrm>
          <a:prstGeom prst="rect">
            <a:avLst/>
          </a:prstGeom>
          <a:noFill/>
        </p:spPr>
        <p:txBody>
          <a:bodyPr wrap="square" rtlCol="0">
            <a:spAutoFit/>
          </a:bodyPr>
          <a:lstStyle/>
          <a:p>
            <a:pPr algn="ctr"/>
            <a:r>
              <a:rPr lang="en-US" sz="1400" b="1" dirty="0" smtClean="0"/>
              <a:t>Empty Branch</a:t>
            </a:r>
            <a:endParaRPr lang="en-US" sz="1400" b="1" dirty="0"/>
          </a:p>
        </p:txBody>
      </p:sp>
      <p:sp>
        <p:nvSpPr>
          <p:cNvPr id="196" name="TextBox 195"/>
          <p:cNvSpPr txBox="1"/>
          <p:nvPr/>
        </p:nvSpPr>
        <p:spPr>
          <a:xfrm rot="10800000" flipV="1">
            <a:off x="4903743" y="4183697"/>
            <a:ext cx="2514848" cy="307777"/>
          </a:xfrm>
          <a:prstGeom prst="rect">
            <a:avLst/>
          </a:prstGeom>
          <a:noFill/>
        </p:spPr>
        <p:txBody>
          <a:bodyPr wrap="square" rtlCol="0">
            <a:spAutoFit/>
          </a:bodyPr>
          <a:lstStyle/>
          <a:p>
            <a:pPr algn="ctr"/>
            <a:r>
              <a:rPr lang="en-US" sz="1400" b="1" dirty="0" smtClean="0"/>
              <a:t>Empty Branch</a:t>
            </a:r>
            <a:endParaRPr lang="en-US" sz="1400" b="1" dirty="0"/>
          </a:p>
        </p:txBody>
      </p:sp>
      <p:sp>
        <p:nvSpPr>
          <p:cNvPr id="197" name="TextBox 196"/>
          <p:cNvSpPr txBox="1"/>
          <p:nvPr/>
        </p:nvSpPr>
        <p:spPr>
          <a:xfrm rot="10800000" flipV="1">
            <a:off x="4903742" y="3394804"/>
            <a:ext cx="2514848" cy="307777"/>
          </a:xfrm>
          <a:prstGeom prst="rect">
            <a:avLst/>
          </a:prstGeom>
          <a:noFill/>
        </p:spPr>
        <p:txBody>
          <a:bodyPr wrap="square" rtlCol="0">
            <a:spAutoFit/>
          </a:bodyPr>
          <a:lstStyle/>
          <a:p>
            <a:pPr algn="ctr"/>
            <a:r>
              <a:rPr lang="en-US" sz="1400" b="1" dirty="0" smtClean="0"/>
              <a:t>Empty Branch</a:t>
            </a:r>
            <a:endParaRPr lang="en-US" sz="1400" b="1" dirty="0"/>
          </a:p>
        </p:txBody>
      </p:sp>
      <p:sp>
        <p:nvSpPr>
          <p:cNvPr id="198" name="TextBox 197"/>
          <p:cNvSpPr txBox="1"/>
          <p:nvPr/>
        </p:nvSpPr>
        <p:spPr>
          <a:xfrm rot="10800000" flipV="1">
            <a:off x="4888303" y="2680999"/>
            <a:ext cx="2514848" cy="307777"/>
          </a:xfrm>
          <a:prstGeom prst="rect">
            <a:avLst/>
          </a:prstGeom>
          <a:noFill/>
        </p:spPr>
        <p:txBody>
          <a:bodyPr wrap="square" rtlCol="0">
            <a:spAutoFit/>
          </a:bodyPr>
          <a:lstStyle/>
          <a:p>
            <a:pPr algn="ctr"/>
            <a:r>
              <a:rPr lang="en-US" sz="1400" b="1" dirty="0" smtClean="0"/>
              <a:t>Empty Branch</a:t>
            </a:r>
            <a:endParaRPr lang="en-US" sz="1400" b="1" dirty="0"/>
          </a:p>
        </p:txBody>
      </p:sp>
      <p:sp>
        <p:nvSpPr>
          <p:cNvPr id="79" name="Oval 78"/>
          <p:cNvSpPr/>
          <p:nvPr/>
        </p:nvSpPr>
        <p:spPr>
          <a:xfrm>
            <a:off x="9892132" y="4581855"/>
            <a:ext cx="250491" cy="24644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rgbClr val="C00000"/>
                </a:solidFill>
              </a:rPr>
              <a:t>M</a:t>
            </a:r>
            <a:endParaRPr lang="en-US" dirty="0">
              <a:solidFill>
                <a:srgbClr val="C00000"/>
              </a:solidFill>
            </a:endParaRPr>
          </a:p>
        </p:txBody>
      </p:sp>
      <p:sp>
        <p:nvSpPr>
          <p:cNvPr id="83" name="Oval 82"/>
          <p:cNvSpPr/>
          <p:nvPr/>
        </p:nvSpPr>
        <p:spPr>
          <a:xfrm>
            <a:off x="9879408" y="5513679"/>
            <a:ext cx="250491" cy="24644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rgbClr val="C00000"/>
                </a:solidFill>
              </a:rPr>
              <a:t>M</a:t>
            </a:r>
            <a:endParaRPr lang="en-US" dirty="0">
              <a:solidFill>
                <a:srgbClr val="C00000"/>
              </a:solidFill>
            </a:endParaRPr>
          </a:p>
        </p:txBody>
      </p:sp>
    </p:spTree>
    <p:extLst>
      <p:ext uri="{BB962C8B-B14F-4D97-AF65-F5344CB8AC3E}">
        <p14:creationId xmlns:p14="http://schemas.microsoft.com/office/powerpoint/2010/main" val="315374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7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8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2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4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4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6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82"/>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26" grpId="0" animBg="1"/>
      <p:bldP spid="57" grpId="0" animBg="1"/>
      <p:bldP spid="75" grpId="0" animBg="1"/>
      <p:bldP spid="102" grpId="0" animBg="1"/>
      <p:bldP spid="103" grpId="0" animBg="1"/>
      <p:bldP spid="82" grpId="0" animBg="1"/>
      <p:bldP spid="86" grpId="0" animBg="1"/>
      <p:bldP spid="90" grpId="0" animBg="1"/>
      <p:bldP spid="113" grpId="0" animBg="1"/>
      <p:bldP spid="129" grpId="0" animBg="1"/>
      <p:bldP spid="48" grpId="0" animBg="1"/>
      <p:bldP spid="49" grpId="0" animBg="1"/>
      <p:bldP spid="54" grpId="0" animBg="1"/>
      <p:bldP spid="55" grpId="0" animBg="1"/>
      <p:bldP spid="56" grpId="0" animBg="1"/>
      <p:bldP spid="62" grpId="0" animBg="1"/>
      <p:bldP spid="66" grpId="0" animBg="1"/>
      <p:bldP spid="67" grpId="0" animBg="1"/>
      <p:bldP spid="70" grpId="0" animBg="1"/>
      <p:bldP spid="72" grpId="0" animBg="1"/>
      <p:bldP spid="73" grpId="0" animBg="1"/>
      <p:bldP spid="80" grpId="0" animBg="1"/>
      <p:bldP spid="81" grpId="0" animBg="1"/>
      <p:bldP spid="95" grpId="0" animBg="1"/>
      <p:bldP spid="121" grpId="0" animBg="1"/>
      <p:bldP spid="143" grpId="0" animBg="1"/>
      <p:bldP spid="149" grpId="0" animBg="1"/>
      <p:bldP spid="162" grpId="0" animBg="1"/>
      <p:bldP spid="182" grpId="0" animBg="1"/>
      <p:bldP spid="18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2410" y="1829120"/>
            <a:ext cx="1745712" cy="126299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jenkin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57191" y="1883300"/>
            <a:ext cx="1444311" cy="87812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eclips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82812" y="2159813"/>
            <a:ext cx="1756527" cy="60161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hp alm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28883" y="4325175"/>
            <a:ext cx="926591" cy="1011122"/>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Related imag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308194" y="4113329"/>
            <a:ext cx="1222968" cy="1222968"/>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730002" y="4481788"/>
            <a:ext cx="1401124" cy="7201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 name="Picture 10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82812" y="4477264"/>
            <a:ext cx="963004" cy="724722"/>
          </a:xfrm>
          <a:prstGeom prst="rect">
            <a:avLst/>
          </a:prstGeom>
        </p:spPr>
      </p:pic>
      <p:pic>
        <p:nvPicPr>
          <p:cNvPr id="2" name="Picture 2" descr="Image result for maven icon"/>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523847" y="1653444"/>
            <a:ext cx="1607279" cy="1607279"/>
          </a:xfrm>
          <a:prstGeom prst="rect">
            <a:avLst/>
          </a:prstGeom>
          <a:noFill/>
          <a:extLst>
            <a:ext uri="{909E8E84-426E-40DD-AFC4-6F175D3DCCD1}">
              <a14:hiddenFill xmlns:a14="http://schemas.microsoft.com/office/drawing/2010/main">
                <a:solidFill>
                  <a:srgbClr val="FFFFFF"/>
                </a:solidFill>
              </a14:hiddenFill>
            </a:ext>
          </a:extLst>
        </p:spPr>
      </p:pic>
      <p:sp>
        <p:nvSpPr>
          <p:cNvPr id="51" name="Text Placeholder 1"/>
          <p:cNvSpPr>
            <a:spLocks noGrp="1"/>
          </p:cNvSpPr>
          <p:nvPr>
            <p:ph type="body" sz="quarter" idx="10"/>
          </p:nvPr>
        </p:nvSpPr>
        <p:spPr>
          <a:xfrm>
            <a:off x="465320" y="348160"/>
            <a:ext cx="11258183" cy="395908"/>
          </a:xfrm>
        </p:spPr>
        <p:txBody>
          <a:bodyPr/>
          <a:lstStyle/>
          <a:p>
            <a:r>
              <a:rPr lang="en-US" b="1" dirty="0" smtClean="0"/>
              <a:t>Tools Used</a:t>
            </a:r>
            <a:endParaRPr lang="en-US" b="1" dirty="0"/>
          </a:p>
        </p:txBody>
      </p:sp>
    </p:spTree>
    <p:extLst>
      <p:ext uri="{BB962C8B-B14F-4D97-AF65-F5344CB8AC3E}">
        <p14:creationId xmlns:p14="http://schemas.microsoft.com/office/powerpoint/2010/main" val="293146946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3758</TotalTime>
  <Words>342</Words>
  <Application>Microsoft Office PowerPoint</Application>
  <PresentationFormat>Widescreen</PresentationFormat>
  <Paragraphs>114</Paragraphs>
  <Slides>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RESI – CI /CD Process</vt:lpstr>
      <vt:lpstr>Index</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Resi DevOps Platform</dc:title>
  <dc:creator>Sinha, Siddharth (Contractor)</dc:creator>
  <cp:lastModifiedBy>Sinha, Siddharth (Contractor)</cp:lastModifiedBy>
  <cp:revision>95</cp:revision>
  <dcterms:created xsi:type="dcterms:W3CDTF">2017-05-26T00:00:42Z</dcterms:created>
  <dcterms:modified xsi:type="dcterms:W3CDTF">2017-08-23T02:36:33Z</dcterms:modified>
</cp:coreProperties>
</file>