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65" r:id="rId4"/>
    <p:sldId id="274" r:id="rId5"/>
    <p:sldId id="273" r:id="rId6"/>
    <p:sldId id="272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86" d="100"/>
          <a:sy n="86" d="100"/>
        </p:scale>
        <p:origin x="341" y="67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tapre" userId="b03a402c2cf46c4c" providerId="LiveId" clId="{E03D46B1-B392-4719-8482-6257A1A97375}"/>
    <pc:docChg chg="undo custSel modSld">
      <pc:chgData name="siddharth tapre" userId="b03a402c2cf46c4c" providerId="LiveId" clId="{E03D46B1-B392-4719-8482-6257A1A97375}" dt="2022-03-25T12:58:16.038" v="2820" actId="1076"/>
      <pc:docMkLst>
        <pc:docMk/>
      </pc:docMkLst>
      <pc:sldChg chg="modSp mod">
        <pc:chgData name="siddharth tapre" userId="b03a402c2cf46c4c" providerId="LiveId" clId="{E03D46B1-B392-4719-8482-6257A1A97375}" dt="2022-03-25T12:19:36.975" v="2610" actId="14100"/>
        <pc:sldMkLst>
          <pc:docMk/>
          <pc:sldMk cId="3252274226" sldId="261"/>
        </pc:sldMkLst>
        <pc:spChg chg="mod">
          <ac:chgData name="siddharth tapre" userId="b03a402c2cf46c4c" providerId="LiveId" clId="{E03D46B1-B392-4719-8482-6257A1A97375}" dt="2022-03-25T05:56:56.002" v="885" actId="207"/>
          <ac:spMkLst>
            <pc:docMk/>
            <pc:sldMk cId="3252274226" sldId="261"/>
            <ac:spMk id="2" creationId="{DF890AA6-3288-7A41-9F48-31D099259D5C}"/>
          </ac:spMkLst>
        </pc:spChg>
        <pc:spChg chg="mod">
          <ac:chgData name="siddharth tapre" userId="b03a402c2cf46c4c" providerId="LiveId" clId="{E03D46B1-B392-4719-8482-6257A1A97375}" dt="2022-03-25T12:19:36.975" v="2610" actId="14100"/>
          <ac:spMkLst>
            <pc:docMk/>
            <pc:sldMk cId="3252274226" sldId="261"/>
            <ac:spMk id="3" creationId="{5A740E41-0F8D-4151-979A-4270FBA95E57}"/>
          </ac:spMkLst>
        </pc:spChg>
      </pc:sldChg>
      <pc:sldChg chg="modSp mod">
        <pc:chgData name="siddharth tapre" userId="b03a402c2cf46c4c" providerId="LiveId" clId="{E03D46B1-B392-4719-8482-6257A1A97375}" dt="2022-03-25T12:19:52.275" v="2613" actId="115"/>
        <pc:sldMkLst>
          <pc:docMk/>
          <pc:sldMk cId="954036778" sldId="263"/>
        </pc:sldMkLst>
        <pc:spChg chg="mod">
          <ac:chgData name="siddharth tapre" userId="b03a402c2cf46c4c" providerId="LiveId" clId="{E03D46B1-B392-4719-8482-6257A1A97375}" dt="2022-03-25T05:58:10.710" v="898" actId="1076"/>
          <ac:spMkLst>
            <pc:docMk/>
            <pc:sldMk cId="954036778" sldId="263"/>
            <ac:spMk id="6" creationId="{3902C64F-B802-E343-B318-70D330A9A3FE}"/>
          </ac:spMkLst>
        </pc:spChg>
        <pc:spChg chg="mod">
          <ac:chgData name="siddharth tapre" userId="b03a402c2cf46c4c" providerId="LiveId" clId="{E03D46B1-B392-4719-8482-6257A1A97375}" dt="2022-03-25T12:19:52.275" v="2613" actId="115"/>
          <ac:spMkLst>
            <pc:docMk/>
            <pc:sldMk cId="954036778" sldId="263"/>
            <ac:spMk id="7" creationId="{A84B8933-F44C-374A-B677-D79AD8184284}"/>
          </ac:spMkLst>
        </pc:spChg>
      </pc:sldChg>
      <pc:sldChg chg="addSp delSp modSp mod">
        <pc:chgData name="siddharth tapre" userId="b03a402c2cf46c4c" providerId="LiveId" clId="{E03D46B1-B392-4719-8482-6257A1A97375}" dt="2022-03-25T12:57:17.098" v="2811" actId="14100"/>
        <pc:sldMkLst>
          <pc:docMk/>
          <pc:sldMk cId="532695167" sldId="265"/>
        </pc:sldMkLst>
        <pc:spChg chg="add del mod">
          <ac:chgData name="siddharth tapre" userId="b03a402c2cf46c4c" providerId="LiveId" clId="{E03D46B1-B392-4719-8482-6257A1A97375}" dt="2022-03-25T05:58:39.284" v="905"/>
          <ac:spMkLst>
            <pc:docMk/>
            <pc:sldMk cId="532695167" sldId="265"/>
            <ac:spMk id="2" creationId="{CE805EAB-6C81-430F-A443-40E674BC0467}"/>
          </ac:spMkLst>
        </pc:spChg>
        <pc:spChg chg="add mod">
          <ac:chgData name="siddharth tapre" userId="b03a402c2cf46c4c" providerId="LiveId" clId="{E03D46B1-B392-4719-8482-6257A1A97375}" dt="2022-03-25T12:57:14.639" v="2810" actId="1076"/>
          <ac:spMkLst>
            <pc:docMk/>
            <pc:sldMk cId="532695167" sldId="265"/>
            <ac:spMk id="3" creationId="{0E2BBD2B-E379-486E-99A9-8D279E2A426D}"/>
          </ac:spMkLst>
        </pc:spChg>
        <pc:spChg chg="mod">
          <ac:chgData name="siddharth tapre" userId="b03a402c2cf46c4c" providerId="LiveId" clId="{E03D46B1-B392-4719-8482-6257A1A97375}" dt="2022-03-25T12:57:11.031" v="2809" actId="1076"/>
          <ac:spMkLst>
            <pc:docMk/>
            <pc:sldMk cId="532695167" sldId="265"/>
            <ac:spMk id="6" creationId="{3902C64F-B802-E343-B318-70D330A9A3FE}"/>
          </ac:spMkLst>
        </pc:spChg>
        <pc:spChg chg="del mod">
          <ac:chgData name="siddharth tapre" userId="b03a402c2cf46c4c" providerId="LiveId" clId="{E03D46B1-B392-4719-8482-6257A1A97375}" dt="2022-03-25T05:57:38.090" v="893" actId="478"/>
          <ac:spMkLst>
            <pc:docMk/>
            <pc:sldMk cId="532695167" sldId="265"/>
            <ac:spMk id="7" creationId="{A84B8933-F44C-374A-B677-D79AD8184284}"/>
          </ac:spMkLst>
        </pc:spChg>
        <pc:spChg chg="del">
          <ac:chgData name="siddharth tapre" userId="b03a402c2cf46c4c" providerId="LiveId" clId="{E03D46B1-B392-4719-8482-6257A1A97375}" dt="2022-03-25T05:58:50.256" v="909" actId="478"/>
          <ac:spMkLst>
            <pc:docMk/>
            <pc:sldMk cId="532695167" sldId="265"/>
            <ac:spMk id="13" creationId="{BA2BBB34-2883-154B-B588-CD7BD235E055}"/>
          </ac:spMkLst>
        </pc:spChg>
        <pc:picChg chg="add del mod">
          <ac:chgData name="siddharth tapre" userId="b03a402c2cf46c4c" providerId="LiveId" clId="{E03D46B1-B392-4719-8482-6257A1A97375}" dt="2022-03-25T12:14:40.652" v="2474" actId="478"/>
          <ac:picMkLst>
            <pc:docMk/>
            <pc:sldMk cId="532695167" sldId="265"/>
            <ac:picMk id="4" creationId="{91236949-1AA9-4678-B9E2-92842720BFC2}"/>
          </ac:picMkLst>
        </pc:picChg>
        <pc:picChg chg="add del mod">
          <ac:chgData name="siddharth tapre" userId="b03a402c2cf46c4c" providerId="LiveId" clId="{E03D46B1-B392-4719-8482-6257A1A97375}" dt="2022-03-25T12:47:58.424" v="2793" actId="478"/>
          <ac:picMkLst>
            <pc:docMk/>
            <pc:sldMk cId="532695167" sldId="265"/>
            <ac:picMk id="5" creationId="{462A157A-0A31-4FC0-BFD7-77A7993E2605}"/>
          </ac:picMkLst>
        </pc:picChg>
        <pc:picChg chg="add del mod">
          <ac:chgData name="siddharth tapre" userId="b03a402c2cf46c4c" providerId="LiveId" clId="{E03D46B1-B392-4719-8482-6257A1A97375}" dt="2022-03-25T12:47:41.662" v="2789" actId="21"/>
          <ac:picMkLst>
            <pc:docMk/>
            <pc:sldMk cId="532695167" sldId="265"/>
            <ac:picMk id="8" creationId="{77B215D6-EBB4-46CA-BE30-56CF7C1B9BCE}"/>
          </ac:picMkLst>
        </pc:picChg>
        <pc:picChg chg="add mod">
          <ac:chgData name="siddharth tapre" userId="b03a402c2cf46c4c" providerId="LiveId" clId="{E03D46B1-B392-4719-8482-6257A1A97375}" dt="2022-03-25T12:56:36.878" v="2805" actId="1076"/>
          <ac:picMkLst>
            <pc:docMk/>
            <pc:sldMk cId="532695167" sldId="265"/>
            <ac:picMk id="9" creationId="{23DE79A5-F4D7-48C5-9036-9E28B3DD62A0}"/>
          </ac:picMkLst>
        </pc:picChg>
        <pc:picChg chg="add mod">
          <ac:chgData name="siddharth tapre" userId="b03a402c2cf46c4c" providerId="LiveId" clId="{E03D46B1-B392-4719-8482-6257A1A97375}" dt="2022-03-25T12:57:17.098" v="2811" actId="14100"/>
          <ac:picMkLst>
            <pc:docMk/>
            <pc:sldMk cId="532695167" sldId="265"/>
            <ac:picMk id="12" creationId="{EEEF89BE-E682-415A-A07B-4C991F905A2E}"/>
          </ac:picMkLst>
        </pc:picChg>
      </pc:sldChg>
      <pc:sldChg chg="addSp delSp modSp mod">
        <pc:chgData name="siddharth tapre" userId="b03a402c2cf46c4c" providerId="LiveId" clId="{E03D46B1-B392-4719-8482-6257A1A97375}" dt="2022-03-25T12:42:47.747" v="2620" actId="2166"/>
        <pc:sldMkLst>
          <pc:docMk/>
          <pc:sldMk cId="2023734151" sldId="272"/>
        </pc:sldMkLst>
        <pc:spChg chg="mod">
          <ac:chgData name="siddharth tapre" userId="b03a402c2cf46c4c" providerId="LiveId" clId="{E03D46B1-B392-4719-8482-6257A1A97375}" dt="2022-03-25T06:30:58.216" v="1161" actId="1076"/>
          <ac:spMkLst>
            <pc:docMk/>
            <pc:sldMk cId="2023734151" sldId="272"/>
            <ac:spMk id="6" creationId="{3902C64F-B802-E343-B318-70D330A9A3FE}"/>
          </ac:spMkLst>
        </pc:spChg>
        <pc:spChg chg="del mod">
          <ac:chgData name="siddharth tapre" userId="b03a402c2cf46c4c" providerId="LiveId" clId="{E03D46B1-B392-4719-8482-6257A1A97375}" dt="2022-03-25T06:31:28.285" v="1194"/>
          <ac:spMkLst>
            <pc:docMk/>
            <pc:sldMk cId="2023734151" sldId="272"/>
            <ac:spMk id="7" creationId="{A84B8933-F44C-374A-B677-D79AD8184284}"/>
          </ac:spMkLst>
        </pc:spChg>
        <pc:graphicFrameChg chg="add mod modGraphic">
          <ac:chgData name="siddharth tapre" userId="b03a402c2cf46c4c" providerId="LiveId" clId="{E03D46B1-B392-4719-8482-6257A1A97375}" dt="2022-03-25T12:42:47.747" v="2620" actId="2166"/>
          <ac:graphicFrameMkLst>
            <pc:docMk/>
            <pc:sldMk cId="2023734151" sldId="272"/>
            <ac:graphicFrameMk id="2" creationId="{161A5EF5-058F-4A14-83E7-7AAD3FB22183}"/>
          </ac:graphicFrameMkLst>
        </pc:graphicFrameChg>
      </pc:sldChg>
      <pc:sldChg chg="modSp mod">
        <pc:chgData name="siddharth tapre" userId="b03a402c2cf46c4c" providerId="LiveId" clId="{E03D46B1-B392-4719-8482-6257A1A97375}" dt="2022-03-25T12:58:16.038" v="2820" actId="1076"/>
        <pc:sldMkLst>
          <pc:docMk/>
          <pc:sldMk cId="2073284924" sldId="273"/>
        </pc:sldMkLst>
        <pc:spChg chg="mod">
          <ac:chgData name="siddharth tapre" userId="b03a402c2cf46c4c" providerId="LiveId" clId="{E03D46B1-B392-4719-8482-6257A1A97375}" dt="2022-03-25T12:58:16.038" v="2820" actId="1076"/>
          <ac:spMkLst>
            <pc:docMk/>
            <pc:sldMk cId="2073284924" sldId="273"/>
            <ac:spMk id="6" creationId="{3902C64F-B802-E343-B318-70D330A9A3FE}"/>
          </ac:spMkLst>
        </pc:spChg>
        <pc:spChg chg="mod">
          <ac:chgData name="siddharth tapre" userId="b03a402c2cf46c4c" providerId="LiveId" clId="{E03D46B1-B392-4719-8482-6257A1A97375}" dt="2022-03-25T12:57:57.921" v="2817" actId="1076"/>
          <ac:spMkLst>
            <pc:docMk/>
            <pc:sldMk cId="2073284924" sldId="273"/>
            <ac:spMk id="7" creationId="{A84B8933-F44C-374A-B677-D79AD8184284}"/>
          </ac:spMkLst>
        </pc:spChg>
      </pc:sldChg>
      <pc:sldChg chg="addSp modSp mod">
        <pc:chgData name="siddharth tapre" userId="b03a402c2cf46c4c" providerId="LiveId" clId="{E03D46B1-B392-4719-8482-6257A1A97375}" dt="2022-03-25T12:57:49.326" v="2816" actId="1076"/>
        <pc:sldMkLst>
          <pc:docMk/>
          <pc:sldMk cId="821373263" sldId="274"/>
        </pc:sldMkLst>
        <pc:spChg chg="add mod">
          <ac:chgData name="siddharth tapre" userId="b03a402c2cf46c4c" providerId="LiveId" clId="{E03D46B1-B392-4719-8482-6257A1A97375}" dt="2022-03-25T12:57:49.326" v="2816" actId="1076"/>
          <ac:spMkLst>
            <pc:docMk/>
            <pc:sldMk cId="821373263" sldId="274"/>
            <ac:spMk id="3" creationId="{9BCD1F42-CE6C-43A0-A9AC-9E6A8A67BCA1}"/>
          </ac:spMkLst>
        </pc:spChg>
        <pc:picChg chg="add mod">
          <ac:chgData name="siddharth tapre" userId="b03a402c2cf46c4c" providerId="LiveId" clId="{E03D46B1-B392-4719-8482-6257A1A97375}" dt="2022-03-25T12:14:52.405" v="2477" actId="1076"/>
          <ac:picMkLst>
            <pc:docMk/>
            <pc:sldMk cId="821373263" sldId="274"/>
            <ac:picMk id="2" creationId="{63EE7369-1033-4A12-BFF5-F12717E2AE13}"/>
          </ac:picMkLst>
        </pc:picChg>
      </pc:sldChg>
      <pc:sldChg chg="addSp modSp mod">
        <pc:chgData name="siddharth tapre" userId="b03a402c2cf46c4c" providerId="LiveId" clId="{E03D46B1-B392-4719-8482-6257A1A97375}" dt="2022-03-25T12:47:10.142" v="2783" actId="1076"/>
        <pc:sldMkLst>
          <pc:docMk/>
          <pc:sldMk cId="1592419803" sldId="275"/>
        </pc:sldMkLst>
        <pc:spChg chg="mod">
          <ac:chgData name="siddharth tapre" userId="b03a402c2cf46c4c" providerId="LiveId" clId="{E03D46B1-B392-4719-8482-6257A1A97375}" dt="2022-03-25T12:47:10.142" v="2783" actId="1076"/>
          <ac:spMkLst>
            <pc:docMk/>
            <pc:sldMk cId="1592419803" sldId="275"/>
            <ac:spMk id="3" creationId="{2948F712-CB3C-4660-8F29-CF59F028C3B6}"/>
          </ac:spMkLst>
        </pc:spChg>
        <pc:spChg chg="add mod">
          <ac:chgData name="siddharth tapre" userId="b03a402c2cf46c4c" providerId="LiveId" clId="{E03D46B1-B392-4719-8482-6257A1A97375}" dt="2022-03-25T12:46:56.694" v="2779" actId="1076"/>
          <ac:spMkLst>
            <pc:docMk/>
            <pc:sldMk cId="1592419803" sldId="275"/>
            <ac:spMk id="4" creationId="{33DC916B-9B6D-4F37-9381-C2161142F0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466505" y="2398948"/>
            <a:ext cx="77781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4589569" y="3551112"/>
            <a:ext cx="3249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just"/>
            <a:r>
              <a:rPr lang="en-IN" sz="3200" b="1" dirty="0">
                <a:solidFill>
                  <a:srgbClr val="0070C0"/>
                </a:solidFill>
              </a:rPr>
              <a:t>Siddharth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sz="3200" b="1" dirty="0">
                <a:solidFill>
                  <a:srgbClr val="0070C0"/>
                </a:solidFill>
              </a:rPr>
              <a:t>tapre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008725" y="776345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-1" y="2111337"/>
            <a:ext cx="11345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buNone/>
            </a:pPr>
            <a:r>
              <a:rPr lang="en-IN" sz="2800" u="sng" dirty="0">
                <a:solidFill>
                  <a:srgbClr val="0070C0"/>
                </a:solidFill>
              </a:rPr>
              <a:t>Business</a:t>
            </a:r>
            <a:r>
              <a:rPr lang="en-IN" sz="2800" dirty="0">
                <a:solidFill>
                  <a:srgbClr val="0070C0"/>
                </a:solidFill>
              </a:rPr>
              <a:t>: the aviation industry is considering changing the target approach from tele to digital. As this is an expensive we need to be able to predict our target audience with a high accuracy.</a:t>
            </a:r>
          </a:p>
          <a:p>
            <a:pPr marL="25400" indent="0">
              <a:buNone/>
            </a:pPr>
            <a:endParaRPr lang="en-IN" sz="2800" dirty="0">
              <a:solidFill>
                <a:srgbClr val="0070C0"/>
              </a:solidFill>
            </a:endParaRPr>
          </a:p>
          <a:p>
            <a:pPr marL="25400" indent="0">
              <a:buNone/>
            </a:pPr>
            <a:r>
              <a:rPr lang="en-IN" sz="2800" u="sng" dirty="0">
                <a:solidFill>
                  <a:srgbClr val="0070C0"/>
                </a:solidFill>
              </a:rPr>
              <a:t>aim</a:t>
            </a:r>
            <a:r>
              <a:rPr lang="en-IN" sz="2800" dirty="0">
                <a:solidFill>
                  <a:srgbClr val="0070C0"/>
                </a:solidFill>
              </a:rPr>
              <a:t>: to better predict the customers who will buy the product.</a:t>
            </a:r>
          </a:p>
          <a:p>
            <a:pPr marL="25400" indent="0">
              <a:buNone/>
            </a:pPr>
            <a:r>
              <a:rPr lang="en-IN" sz="2800" dirty="0">
                <a:solidFill>
                  <a:srgbClr val="0070C0"/>
                </a:solidFill>
              </a:rPr>
              <a:t>Objective: better target the customers with focused digital campaign.</a:t>
            </a:r>
          </a:p>
          <a:p>
            <a:pPr marL="25400" indent="0">
              <a:buNone/>
            </a:pPr>
            <a:endParaRPr lang="en-IN" sz="2800" dirty="0">
              <a:solidFill>
                <a:srgbClr val="0070C0"/>
              </a:solidFill>
            </a:endParaRPr>
          </a:p>
          <a:p>
            <a:pPr marL="25400" indent="0">
              <a:buNone/>
            </a:pPr>
            <a:r>
              <a:rPr lang="en-IN" sz="2800" u="sng" dirty="0">
                <a:solidFill>
                  <a:srgbClr val="0070C0"/>
                </a:solidFill>
              </a:rPr>
              <a:t>Scope</a:t>
            </a:r>
            <a:r>
              <a:rPr lang="en-IN" sz="2800" dirty="0">
                <a:solidFill>
                  <a:srgbClr val="0070C0"/>
                </a:solidFill>
              </a:rPr>
              <a:t>: support for complementing industries is also possible with possible focus on hotels, restaurants etc.</a:t>
            </a: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835472" y="197509"/>
            <a:ext cx="6034471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sz="8000" dirty="0"/>
              <a:t>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8000" dirty="0"/>
              <a:t>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BBD2B-E379-486E-99A9-8D279E2A426D}"/>
              </a:ext>
            </a:extLst>
          </p:cNvPr>
          <p:cNvSpPr txBox="1"/>
          <p:nvPr/>
        </p:nvSpPr>
        <p:spPr>
          <a:xfrm>
            <a:off x="330130" y="1512620"/>
            <a:ext cx="110451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16 various variables to help us predict the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less co-relation between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16% data is target variable and thus is unbalanced. Yet distributed fairly well across clusters.</a:t>
            </a:r>
            <a:endParaRPr lang="en-IN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EF89BE-E682-415A-A07B-4C991F90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352" y="2836059"/>
            <a:ext cx="6347534" cy="3992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E79A5-F4D7-48C5-9036-9E28B3DD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72" y="3989436"/>
            <a:ext cx="3898129" cy="28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EE7369-1033-4A12-BFF5-F12717E2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46" y="1878541"/>
            <a:ext cx="8562975" cy="4591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D1F42-CE6C-43A0-A9AC-9E6A8A67BCA1}"/>
              </a:ext>
            </a:extLst>
          </p:cNvPr>
          <p:cNvSpPr txBox="1"/>
          <p:nvPr/>
        </p:nvSpPr>
        <p:spPr>
          <a:xfrm>
            <a:off x="815446" y="924434"/>
            <a:ext cx="10075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reasons to travel need to be consider while advertising to target customers</a:t>
            </a:r>
            <a:endParaRPr lang="en-IN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7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4182867" y="520693"/>
            <a:ext cx="3826265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8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320849" y="2243627"/>
            <a:ext cx="10696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I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Values: dropped missing values. </a:t>
            </a:r>
          </a:p>
          <a:p>
            <a:endParaRPr lang="en-IN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en-I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capped at the max value with IQR</a:t>
            </a:r>
          </a:p>
          <a:p>
            <a:endParaRPr lang="en-IN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Standardisation</a:t>
            </a:r>
            <a:r>
              <a:rPr lang="en-I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 categorical data was converted to numerical data for standardisation.</a:t>
            </a:r>
          </a:p>
          <a:p>
            <a:r>
              <a:rPr lang="en-I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to spelling mistakes and merger of groups done in various places.</a:t>
            </a:r>
            <a:endParaRPr lang="en-IN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73200" y="730047"/>
            <a:ext cx="9245600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r>
              <a:rPr lang="en-US" sz="8000" dirty="0"/>
              <a:t>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 Used and Why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1A5EF5-058F-4A14-83E7-7AAD3FB22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32177"/>
              </p:ext>
            </p:extLst>
          </p:nvPr>
        </p:nvGraphicFramePr>
        <p:xfrm>
          <a:off x="1151467" y="2184400"/>
          <a:ext cx="7247468" cy="434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67">
                  <a:extLst>
                    <a:ext uri="{9D8B030D-6E8A-4147-A177-3AD203B41FA5}">
                      <a16:colId xmlns:a16="http://schemas.microsoft.com/office/drawing/2014/main" val="714445674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33959232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3849922290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3487465877"/>
                    </a:ext>
                  </a:extLst>
                </a:gridCol>
              </a:tblGrid>
              <a:tr h="86335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 Classifier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288590"/>
                  </a:ext>
                </a:extLst>
              </a:tr>
              <a:tr h="69563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0.712295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024352"/>
                  </a:ext>
                </a:extLst>
              </a:tr>
              <a:tr h="69563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0.566284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7950"/>
                  </a:ext>
                </a:extLst>
              </a:tr>
              <a:tr h="695634"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-0.023964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74895"/>
                  </a:ext>
                </a:extLst>
              </a:tr>
              <a:tr h="69563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0.831367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0.616831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0.8380618425247052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55922"/>
                  </a:ext>
                </a:extLst>
              </a:tr>
              <a:tr h="695634"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0.849857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0.716283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0.8559132929550526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22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48F712-CB3C-4660-8F29-CF59F028C3B6}"/>
              </a:ext>
            </a:extLst>
          </p:cNvPr>
          <p:cNvSpPr txBox="1"/>
          <p:nvPr/>
        </p:nvSpPr>
        <p:spPr>
          <a:xfrm>
            <a:off x="2830086" y="1132224"/>
            <a:ext cx="4765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IN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C916B-9B6D-4F37-9381-C2161142F0AE}"/>
              </a:ext>
            </a:extLst>
          </p:cNvPr>
          <p:cNvSpPr txBox="1"/>
          <p:nvPr/>
        </p:nvSpPr>
        <p:spPr>
          <a:xfrm>
            <a:off x="694267" y="2183906"/>
            <a:ext cx="90374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accuracy of the previous business model is not known and thus comparison is must.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accuracy is 85% and it must be considered in the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must be deployed at a beta level to gain more market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consideration must be given to the various reasons to travel and thus advertisement platforms.</a:t>
            </a:r>
            <a:endParaRPr lang="en-IN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198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291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siddharth tapre</cp:lastModifiedBy>
  <cp:revision>78</cp:revision>
  <dcterms:created xsi:type="dcterms:W3CDTF">2019-12-31T09:37:22Z</dcterms:created>
  <dcterms:modified xsi:type="dcterms:W3CDTF">2022-03-25T12:58:23Z</dcterms:modified>
</cp:coreProperties>
</file>