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73" r:id="rId4"/>
    <p:sldId id="275" r:id="rId5"/>
    <p:sldId id="265" r:id="rId6"/>
    <p:sldId id="274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45" d="100"/>
          <a:sy n="45" d="100"/>
        </p:scale>
        <p:origin x="58" y="946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tapre" userId="b03a402c2cf46c4c" providerId="LiveId" clId="{A7EA0A2A-CB95-442D-B58D-18B83089F795}"/>
    <pc:docChg chg="custSel modSld">
      <pc:chgData name="siddharth tapre" userId="b03a402c2cf46c4c" providerId="LiveId" clId="{A7EA0A2A-CB95-442D-B58D-18B83089F795}" dt="2022-06-23T10:12:57.351" v="666" actId="20577"/>
      <pc:docMkLst>
        <pc:docMk/>
      </pc:docMkLst>
      <pc:sldChg chg="modSp mod">
        <pc:chgData name="siddharth tapre" userId="b03a402c2cf46c4c" providerId="LiveId" clId="{A7EA0A2A-CB95-442D-B58D-18B83089F795}" dt="2022-06-23T10:12:57.351" v="666" actId="20577"/>
        <pc:sldMkLst>
          <pc:docMk/>
          <pc:sldMk cId="2023734151" sldId="272"/>
        </pc:sldMkLst>
        <pc:spChg chg="mod">
          <ac:chgData name="siddharth tapre" userId="b03a402c2cf46c4c" providerId="LiveId" clId="{A7EA0A2A-CB95-442D-B58D-18B83089F795}" dt="2022-06-23T10:12:57.351" v="666" actId="20577"/>
          <ac:spMkLst>
            <pc:docMk/>
            <pc:sldMk cId="2023734151" sldId="272"/>
            <ac:spMk id="7" creationId="{A84B8933-F44C-374A-B677-D79AD81842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206919" y="2367874"/>
            <a:ext cx="777816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6178C-CA1C-F950-D32A-29F41BA4904D}"/>
              </a:ext>
            </a:extLst>
          </p:cNvPr>
          <p:cNvSpPr txBox="1"/>
          <p:nvPr/>
        </p:nvSpPr>
        <p:spPr>
          <a:xfrm>
            <a:off x="4284133" y="3429000"/>
            <a:ext cx="2849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Siddharth tapre</a:t>
            </a: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917294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9" y="1773986"/>
            <a:ext cx="100734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indent="-457200">
              <a:buFont typeface="Arial" panose="020B0604020202020204" pitchFamily="34" charset="0"/>
              <a:buChar char="•"/>
            </a:pPr>
            <a:r>
              <a:rPr lang="en-IN" sz="2800" dirty="0"/>
              <a:t>Adaption of new advertising platform i.e. social media.</a:t>
            </a:r>
          </a:p>
          <a:p>
            <a:pPr marL="482600" indent="-457200">
              <a:buFont typeface="Arial" panose="020B0604020202020204" pitchFamily="34" charset="0"/>
              <a:buChar char="•"/>
            </a:pPr>
            <a:r>
              <a:rPr lang="en-IN" sz="2800" dirty="0"/>
              <a:t>The behaviour of customers varies by device of use(laptop or mobile).</a:t>
            </a:r>
          </a:p>
          <a:p>
            <a:pPr marL="482600" indent="-457200">
              <a:buFont typeface="Arial" panose="020B0604020202020204" pitchFamily="34" charset="0"/>
              <a:buChar char="•"/>
            </a:pPr>
            <a:r>
              <a:rPr lang="en-IN" sz="2800" dirty="0"/>
              <a:t>As costs are very high of advertising the model must be very effective.</a:t>
            </a:r>
          </a:p>
          <a:p>
            <a:pPr marL="482600" indent="-457200">
              <a:buFont typeface="Arial" panose="020B0604020202020204" pitchFamily="34" charset="0"/>
              <a:buChar char="•"/>
            </a:pPr>
            <a:r>
              <a:rPr lang="en-IN" sz="2800" dirty="0"/>
              <a:t>Separate models must be built based on device.</a:t>
            </a:r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34D0A0-F349-7951-A5DD-9E589025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786" y="2103161"/>
            <a:ext cx="6270234" cy="4567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57571" y="92018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177B5-0131-4F55-40FA-48A5DC96F0B3}"/>
              </a:ext>
            </a:extLst>
          </p:cNvPr>
          <p:cNvSpPr txBox="1"/>
          <p:nvPr/>
        </p:nvSpPr>
        <p:spPr>
          <a:xfrm>
            <a:off x="757571" y="2103161"/>
            <a:ext cx="45425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We have converted all the columns into categorical type in order to build good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We can determine that the best no. of clusters is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target variable is not distributed equally but is random.</a:t>
            </a:r>
          </a:p>
        </p:txBody>
      </p:sp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626F77-7676-5CCC-7D3D-D524ACED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352" y="1944889"/>
            <a:ext cx="6347534" cy="47099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EB97E4-7695-7474-31F8-9502200D3C60}"/>
              </a:ext>
            </a:extLst>
          </p:cNvPr>
          <p:cNvSpPr/>
          <p:nvPr/>
        </p:nvSpPr>
        <p:spPr>
          <a:xfrm>
            <a:off x="757571" y="92018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62CED-2C6D-538A-9628-21ACE2FB5C6B}"/>
              </a:ext>
            </a:extLst>
          </p:cNvPr>
          <p:cNvSpPr txBox="1"/>
          <p:nvPr/>
        </p:nvSpPr>
        <p:spPr>
          <a:xfrm>
            <a:off x="757571" y="1999103"/>
            <a:ext cx="47796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Based on heatmap we can determine that there is very low correlation between various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We can also determine that the data Is randomly split between devices used and target variable(taken product)</a:t>
            </a:r>
          </a:p>
        </p:txBody>
      </p:sp>
    </p:spTree>
    <p:extLst>
      <p:ext uri="{BB962C8B-B14F-4D97-AF65-F5344CB8AC3E}">
        <p14:creationId xmlns:p14="http://schemas.microsoft.com/office/powerpoint/2010/main" val="336375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872692"/>
            <a:ext cx="106963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have built and tested various models which include decision tree, </a:t>
            </a:r>
            <a:r>
              <a:rPr lang="en-US" sz="2800" dirty="0" err="1"/>
              <a:t>ANN,Logistic</a:t>
            </a:r>
            <a:r>
              <a:rPr lang="en-US" sz="2800" dirty="0"/>
              <a:t> regression, LDA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Decision tree is the most fitting type of model for both the device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 both types of error are important considering the cost of advertising we will consider accuracy as the best matric to evaluate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Score for laptop is 0.95 for test with 1.0 for train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Score for mobile is 0.96 for test with 1.0 for train</a:t>
            </a:r>
          </a:p>
        </p:txBody>
      </p:sp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D428C4-2C67-07B5-E0AB-8FFAB9113070}"/>
              </a:ext>
            </a:extLst>
          </p:cNvPr>
          <p:cNvSpPr/>
          <p:nvPr/>
        </p:nvSpPr>
        <p:spPr>
          <a:xfrm>
            <a:off x="1957778" y="632006"/>
            <a:ext cx="8147970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2BF85-7EB6-1A90-E5CC-ED06B39C6E0B}"/>
              </a:ext>
            </a:extLst>
          </p:cNvPr>
          <p:cNvSpPr txBox="1"/>
          <p:nvPr/>
        </p:nvSpPr>
        <p:spPr>
          <a:xfrm>
            <a:off x="557320" y="1729173"/>
            <a:ext cx="1050014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 the decision tree model was an overfitting we are going to use various techniques to import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tried Random forest, ensambling.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forest have the best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Accuracy for laptop model is  0.97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Accuracy for mobile model is 0.96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also determine that the most important variables for laptop data is ‘yearly avg outstation </a:t>
            </a:r>
            <a:r>
              <a:rPr lang="en-US" sz="2800" dirty="0" err="1"/>
              <a:t>checkins</a:t>
            </a:r>
            <a:r>
              <a:rPr lang="en-US" sz="2800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also determine that the most important variables for mobile data is also ‘yearly avg outstation </a:t>
            </a:r>
            <a:r>
              <a:rPr lang="en-US" sz="2800" dirty="0" err="1"/>
              <a:t>checkins</a:t>
            </a:r>
            <a:r>
              <a:rPr lang="en-US" sz="2800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0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917294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696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As decision tree is a very well fitting model after categorising. And thus can say that variable affect the target variable directly.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 most important variable is ‘</a:t>
            </a:r>
            <a:r>
              <a:rPr lang="en-US" sz="2800" dirty="0"/>
              <a:t>yearly avg outstation </a:t>
            </a:r>
            <a:r>
              <a:rPr lang="en-US" sz="2800" dirty="0" err="1"/>
              <a:t>checkins</a:t>
            </a:r>
            <a:r>
              <a:rPr lang="en-US" sz="2800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Variables such as likes, working, use of social media do not affect the target variable a lot.</a:t>
            </a:r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368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siddharth tapre</cp:lastModifiedBy>
  <cp:revision>71</cp:revision>
  <dcterms:created xsi:type="dcterms:W3CDTF">2019-12-31T09:37:22Z</dcterms:created>
  <dcterms:modified xsi:type="dcterms:W3CDTF">2022-06-23T10:14:50Z</dcterms:modified>
</cp:coreProperties>
</file>