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60"/>
  </p:normalViewPr>
  <p:slideViewPr>
    <p:cSldViewPr>
      <p:cViewPr varScale="1">
        <p:scale>
          <a:sx n="81" d="100"/>
          <a:sy n="81" d="100"/>
        </p:scale>
        <p:origin x="1459"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E3989B-E93D-4A46-8C14-4BE2EC570A0C}"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3989B-E93D-4A46-8C14-4BE2EC570A0C}"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3989B-E93D-4A46-8C14-4BE2EC570A0C}"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E3989B-E93D-4A46-8C14-4BE2EC570A0C}"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3989B-E93D-4A46-8C14-4BE2EC570A0C}"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E3989B-E93D-4A46-8C14-4BE2EC570A0C}"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E3989B-E93D-4A46-8C14-4BE2EC570A0C}"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E3989B-E93D-4A46-8C14-4BE2EC570A0C}"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3989B-E93D-4A46-8C14-4BE2EC570A0C}"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0F19A-1E10-4010-A07A-3A73752240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E3989B-E93D-4A46-8C14-4BE2EC570A0C}"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0F19A-1E10-4010-A07A-3A73752240A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E3989B-E93D-4A46-8C14-4BE2EC570A0C}" type="datetimeFigureOut">
              <a:rPr lang="en-US" smtClean="0"/>
              <a:t>4/13/2022</a:t>
            </a:fld>
            <a:endParaRPr lang="en-US"/>
          </a:p>
        </p:txBody>
      </p:sp>
      <p:sp>
        <p:nvSpPr>
          <p:cNvPr id="9" name="Slide Number Placeholder 8"/>
          <p:cNvSpPr>
            <a:spLocks noGrp="1"/>
          </p:cNvSpPr>
          <p:nvPr>
            <p:ph type="sldNum" sz="quarter" idx="11"/>
          </p:nvPr>
        </p:nvSpPr>
        <p:spPr/>
        <p:txBody>
          <a:bodyPr/>
          <a:lstStyle/>
          <a:p>
            <a:fld id="{2EC0F19A-1E10-4010-A07A-3A73752240A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C0F19A-1E10-4010-A07A-3A73752240A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EE3989B-E93D-4A46-8C14-4BE2EC570A0C}" type="datetimeFigureOut">
              <a:rPr lang="en-US" smtClean="0"/>
              <a:t>4/13/2022</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6905" y="476839"/>
            <a:ext cx="7543800" cy="533400"/>
          </a:xfrm>
        </p:spPr>
        <p:txBody>
          <a:bodyPr>
            <a:noAutofit/>
          </a:bodyPr>
          <a:lstStyle/>
          <a:p>
            <a:r>
              <a:rPr lang="en-US" sz="3600" dirty="0"/>
              <a:t>     Online Bike Booking System</a:t>
            </a:r>
          </a:p>
        </p:txBody>
      </p:sp>
      <p:sp>
        <p:nvSpPr>
          <p:cNvPr id="3" name="Subtitle 2"/>
          <p:cNvSpPr>
            <a:spLocks noGrp="1"/>
          </p:cNvSpPr>
          <p:nvPr>
            <p:ph type="subTitle"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229600" cy="548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22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Project Introduction</a:t>
            </a:r>
          </a:p>
          <a:p>
            <a:pPr marL="514350" indent="-514350">
              <a:buFont typeface="+mj-lt"/>
              <a:buAutoNum type="arabicPeriod"/>
            </a:pPr>
            <a:r>
              <a:rPr lang="en-US" dirty="0"/>
              <a:t>Project architecture</a:t>
            </a:r>
          </a:p>
          <a:p>
            <a:pPr marL="514350" indent="-514350">
              <a:buFont typeface="+mj-lt"/>
              <a:buAutoNum type="arabicPeriod"/>
            </a:pPr>
            <a:r>
              <a:rPr lang="en-US" dirty="0"/>
              <a:t>Technology Platform Used for Project</a:t>
            </a:r>
          </a:p>
          <a:p>
            <a:pPr marL="514350" indent="-514350">
              <a:buFont typeface="+mj-lt"/>
              <a:buAutoNum type="arabicPeriod"/>
            </a:pPr>
            <a:r>
              <a:rPr lang="en-US" dirty="0"/>
              <a:t>User Roles and Responsibility</a:t>
            </a:r>
          </a:p>
          <a:p>
            <a:pPr marL="514350" indent="-514350">
              <a:buFont typeface="+mj-lt"/>
              <a:buAutoNum type="arabicPeriod"/>
            </a:pPr>
            <a:r>
              <a:rPr lang="en-US" dirty="0"/>
              <a:t>Walk through System</a:t>
            </a:r>
          </a:p>
          <a:p>
            <a:pPr marL="514350" indent="-514350">
              <a:buFont typeface="+mj-lt"/>
              <a:buAutoNum type="arabicPeriod"/>
            </a:pPr>
            <a:r>
              <a:rPr lang="en-US" dirty="0"/>
              <a:t>Future extension </a:t>
            </a:r>
          </a:p>
          <a:p>
            <a:pPr marL="514350" indent="-514350">
              <a:buFont typeface="+mj-lt"/>
              <a:buAutoNum type="arabicPeriod"/>
            </a:pPr>
            <a:r>
              <a:rPr lang="en-US" dirty="0"/>
              <a:t>Conclusion</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68569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Introduction</a:t>
            </a:r>
          </a:p>
        </p:txBody>
      </p:sp>
      <p:sp>
        <p:nvSpPr>
          <p:cNvPr id="3" name="Content Placeholder 2"/>
          <p:cNvSpPr>
            <a:spLocks noGrp="1"/>
          </p:cNvSpPr>
          <p:nvPr>
            <p:ph idx="1"/>
          </p:nvPr>
        </p:nvSpPr>
        <p:spPr/>
        <p:txBody>
          <a:bodyPr>
            <a:normAutofit/>
          </a:bodyPr>
          <a:lstStyle/>
          <a:p>
            <a:pPr marL="0" indent="0">
              <a:buNone/>
            </a:pPr>
            <a:r>
              <a:rPr lang="en-US" b="1" dirty="0"/>
              <a:t>1. Purpose of Project</a:t>
            </a:r>
          </a:p>
          <a:p>
            <a:pPr marL="0" lvl="0" indent="0">
              <a:buNone/>
            </a:pPr>
            <a:r>
              <a:rPr lang="en-US" dirty="0"/>
              <a:t>	The main objective of this project is to provide a platform for the users to get details about on road prices for different cities and can book their desired bike instantly.</a:t>
            </a:r>
          </a:p>
          <a:p>
            <a:pPr marL="0" indent="0">
              <a:buNone/>
            </a:pPr>
            <a:endParaRPr lang="en-US" b="1" dirty="0"/>
          </a:p>
          <a:p>
            <a:pPr marL="0" indent="0">
              <a:buNone/>
            </a:pPr>
            <a:r>
              <a:rPr lang="en-US" b="1" dirty="0"/>
              <a:t>2. Need</a:t>
            </a:r>
          </a:p>
          <a:p>
            <a:r>
              <a:rPr lang="en-US" dirty="0"/>
              <a:t>There are very less such computerized system from where one can book bike in advance from specific location.</a:t>
            </a:r>
          </a:p>
          <a:p>
            <a:r>
              <a:rPr lang="en-US" dirty="0"/>
              <a:t>Frequent visits to showroom to select a bike.</a:t>
            </a:r>
          </a:p>
          <a:p>
            <a:r>
              <a:rPr lang="en-US" dirty="0"/>
              <a:t>For booking bike from other city the clients/user needs to travel all the time.</a:t>
            </a:r>
          </a:p>
          <a:p>
            <a:r>
              <a:rPr lang="en-US" dirty="0"/>
              <a:t>High Demand for electric bikes there is a long waiting period.</a:t>
            </a:r>
          </a:p>
          <a:p>
            <a:pPr marL="114300" lvl="0" indent="0">
              <a:buNone/>
            </a:pPr>
            <a:endParaRPr lang="en-US" dirty="0"/>
          </a:p>
          <a:p>
            <a:pPr marL="0" indent="0">
              <a:buNone/>
            </a:pPr>
            <a:endParaRPr lang="en-US" dirty="0"/>
          </a:p>
        </p:txBody>
      </p:sp>
    </p:spTree>
    <p:extLst>
      <p:ext uri="{BB962C8B-B14F-4D97-AF65-F5344CB8AC3E}">
        <p14:creationId xmlns:p14="http://schemas.microsoft.com/office/powerpoint/2010/main" val="18816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Architecture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6810" y="1939290"/>
            <a:ext cx="6240780" cy="412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24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Technology Used For Project :</a:t>
            </a:r>
            <a:br>
              <a:rPr lang="en-US" dirty="0"/>
            </a:br>
            <a:endParaRPr lang="en-US" dirty="0"/>
          </a:p>
        </p:txBody>
      </p:sp>
      <p:sp>
        <p:nvSpPr>
          <p:cNvPr id="3" name="Content Placeholder 2"/>
          <p:cNvSpPr>
            <a:spLocks noGrp="1"/>
          </p:cNvSpPr>
          <p:nvPr>
            <p:ph idx="1"/>
          </p:nvPr>
        </p:nvSpPr>
        <p:spPr>
          <a:xfrm>
            <a:off x="381000" y="593341"/>
            <a:ext cx="7924800" cy="5867400"/>
          </a:xfrm>
        </p:spPr>
        <p:txBody>
          <a:bodyPr>
            <a:noAutofit/>
          </a:bodyPr>
          <a:lstStyle/>
          <a:p>
            <a:pPr marL="514350" indent="-514350">
              <a:buFont typeface="+mj-lt"/>
              <a:buAutoNum type="arabicPeriod"/>
            </a:pPr>
            <a:r>
              <a:rPr lang="en-US" sz="2000" dirty="0"/>
              <a:t>Technology Used For Project : </a:t>
            </a:r>
          </a:p>
          <a:p>
            <a:pPr lvl="1"/>
            <a:r>
              <a:rPr lang="en-US" sz="1800" dirty="0"/>
              <a:t>Front-End : React JS, Bootstrap</a:t>
            </a:r>
          </a:p>
          <a:p>
            <a:pPr lvl="1"/>
            <a:r>
              <a:rPr lang="en-US" sz="1800" dirty="0"/>
              <a:t>Back-End : Java, Spring Boot REST API, JPA</a:t>
            </a:r>
          </a:p>
          <a:p>
            <a:pPr lvl="1"/>
            <a:r>
              <a:rPr lang="en-US" sz="1800" dirty="0"/>
              <a:t>Middleware </a:t>
            </a:r>
            <a:r>
              <a:rPr lang="en-US" sz="1800"/>
              <a:t>:  </a:t>
            </a:r>
            <a:endParaRPr lang="en-US" sz="1800" dirty="0"/>
          </a:p>
          <a:p>
            <a:pPr marL="0" indent="0">
              <a:buNone/>
            </a:pPr>
            <a:r>
              <a:rPr lang="en-US" sz="2000" dirty="0"/>
              <a:t>2. Reason for selecting these technology :</a:t>
            </a:r>
          </a:p>
          <a:p>
            <a:pPr marL="0" indent="0">
              <a:buNone/>
            </a:pPr>
            <a:r>
              <a:rPr lang="en-US" sz="2000" dirty="0"/>
              <a:t>	Why React ?</a:t>
            </a:r>
          </a:p>
          <a:p>
            <a:pPr marL="411480" lvl="1" indent="0">
              <a:buNone/>
            </a:pPr>
            <a:r>
              <a:rPr lang="en-US" sz="1800" dirty="0"/>
              <a:t>	The component-based approach, well-defined lifecycle, and use of just plain JavaScript make React very simple to learn, build a professional web and support it. </a:t>
            </a:r>
          </a:p>
          <a:p>
            <a:pPr marL="411480" lvl="1" indent="0">
              <a:buNone/>
            </a:pPr>
            <a:r>
              <a:rPr lang="en-US" sz="1800" dirty="0"/>
              <a:t>	React uses a special syntax called JSX which allows you to mix HTML with JavaScript. </a:t>
            </a:r>
          </a:p>
          <a:p>
            <a:pPr marL="457200" lvl="1" indent="0">
              <a:buNone/>
            </a:pPr>
            <a:r>
              <a:rPr lang="en-US" sz="2000" dirty="0"/>
              <a:t>  	Why Spring Boot ? </a:t>
            </a:r>
          </a:p>
          <a:p>
            <a:pPr marL="457200" lvl="1" indent="0">
              <a:buNone/>
            </a:pPr>
            <a:r>
              <a:rPr lang="en-US" dirty="0"/>
              <a:t>	</a:t>
            </a:r>
            <a:r>
              <a:rPr lang="en-US" sz="1800" dirty="0"/>
              <a:t>A few benefits of using Spring Boot for your REST APIs include: No requirement for complex XML configurations. Embedded Tomcat server to run Spring Boot applications. An auto-configuration feature by Spring Boot that configures your application automatically for certain dependencies.</a:t>
            </a:r>
          </a:p>
        </p:txBody>
      </p:sp>
    </p:spTree>
    <p:extLst>
      <p:ext uri="{BB962C8B-B14F-4D97-AF65-F5344CB8AC3E}">
        <p14:creationId xmlns:p14="http://schemas.microsoft.com/office/powerpoint/2010/main" val="335563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User Roles and Responsibility</a:t>
            </a: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sz="2800" dirty="0"/>
              <a:t>User Roles : User, Showroom, Admin.</a:t>
            </a:r>
          </a:p>
          <a:p>
            <a:r>
              <a:rPr lang="en-US" sz="2800" dirty="0"/>
              <a:t>Responsibility for each user :</a:t>
            </a:r>
          </a:p>
          <a:p>
            <a:pPr marL="0" indent="0">
              <a:buNone/>
            </a:pPr>
            <a:r>
              <a:rPr lang="en-US" sz="2800" dirty="0"/>
              <a:t>	User : Book the Bike from Showroom</a:t>
            </a:r>
          </a:p>
          <a:p>
            <a:pPr marL="0" indent="0">
              <a:buNone/>
            </a:pPr>
            <a:r>
              <a:rPr lang="en-US" sz="2800" dirty="0"/>
              <a:t>	Showroom : Update Status of Booking</a:t>
            </a:r>
          </a:p>
          <a:p>
            <a:pPr marL="0" indent="0">
              <a:buNone/>
            </a:pPr>
            <a:r>
              <a:rPr lang="en-US" sz="2800" dirty="0"/>
              <a:t>	Admin : Showroom Creation, Add Bike,			Generate Report</a:t>
            </a:r>
          </a:p>
          <a:p>
            <a:r>
              <a:rPr lang="en-US" sz="2800" dirty="0"/>
              <a:t>Use Case : </a:t>
            </a:r>
          </a:p>
          <a:p>
            <a:pPr marL="0" indent="0">
              <a:buNone/>
            </a:pPr>
            <a:r>
              <a:rPr lang="en-US" sz="2800" dirty="0"/>
              <a:t>	User : Register, Search, Compare and Book Bike.</a:t>
            </a:r>
          </a:p>
          <a:p>
            <a:pPr marL="0" indent="0">
              <a:buNone/>
            </a:pPr>
            <a:r>
              <a:rPr lang="en-US" sz="2800" dirty="0"/>
              <a:t>	Showroom : Update Booking Status.</a:t>
            </a:r>
          </a:p>
          <a:p>
            <a:pPr marL="0" indent="0">
              <a:buNone/>
            </a:pPr>
            <a:r>
              <a:rPr lang="en-US" sz="2800" dirty="0"/>
              <a:t>	Admin : Create and delete Showroom account,</a:t>
            </a:r>
          </a:p>
          <a:p>
            <a:pPr marL="0" indent="0">
              <a:buNone/>
            </a:pPr>
            <a:r>
              <a:rPr lang="en-US" sz="2800" dirty="0"/>
              <a:t>	Delete User account, Add/Delete/Update Bike,</a:t>
            </a:r>
          </a:p>
          <a:p>
            <a:pPr marL="0" indent="0">
              <a:buNone/>
            </a:pPr>
            <a:r>
              <a:rPr lang="en-US" sz="2800" dirty="0"/>
              <a:t>	Generate Sales Report. </a:t>
            </a:r>
          </a:p>
        </p:txBody>
      </p:sp>
    </p:spTree>
    <p:extLst>
      <p:ext uri="{BB962C8B-B14F-4D97-AF65-F5344CB8AC3E}">
        <p14:creationId xmlns:p14="http://schemas.microsoft.com/office/powerpoint/2010/main" val="81531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Future extensions </a:t>
            </a:r>
          </a:p>
        </p:txBody>
      </p:sp>
      <p:sp>
        <p:nvSpPr>
          <p:cNvPr id="3" name="Content Placeholder 2"/>
          <p:cNvSpPr>
            <a:spLocks noGrp="1"/>
          </p:cNvSpPr>
          <p:nvPr>
            <p:ph idx="1"/>
          </p:nvPr>
        </p:nvSpPr>
        <p:spPr>
          <a:xfrm>
            <a:off x="457200" y="990600"/>
            <a:ext cx="8229600" cy="5135563"/>
          </a:xfrm>
        </p:spPr>
        <p:txBody>
          <a:bodyPr>
            <a:normAutofit/>
          </a:bodyPr>
          <a:lstStyle/>
          <a:p>
            <a:r>
              <a:rPr lang="en-US" sz="2800" dirty="0"/>
              <a:t>Add encryption for data security.</a:t>
            </a:r>
          </a:p>
          <a:p>
            <a:r>
              <a:rPr lang="en-US" sz="2800" dirty="0"/>
              <a:t>User will be able to request for test drive service in their cities.</a:t>
            </a:r>
          </a:p>
          <a:p>
            <a:r>
              <a:rPr lang="en-US" sz="2800" dirty="0"/>
              <a:t>User will be able to pay in installments.</a:t>
            </a:r>
          </a:p>
          <a:p>
            <a:r>
              <a:rPr lang="en-US" sz="2800" dirty="0"/>
              <a:t>Document verification part will be done online.</a:t>
            </a:r>
          </a:p>
          <a:p>
            <a:pPr marL="0" indent="0">
              <a:buNone/>
            </a:pPr>
            <a:endParaRPr lang="en-US" dirty="0"/>
          </a:p>
        </p:txBody>
      </p:sp>
    </p:spTree>
    <p:extLst>
      <p:ext uri="{BB962C8B-B14F-4D97-AF65-F5344CB8AC3E}">
        <p14:creationId xmlns:p14="http://schemas.microsoft.com/office/powerpoint/2010/main" val="104830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a:bodyPr>
          <a:lstStyle/>
          <a:p>
            <a:r>
              <a:rPr lang="en-US" dirty="0"/>
              <a:t>Online Bike Booking System provides better Bike booking platform to User and Showroom can get the business for their vehicle efficiently.</a:t>
            </a:r>
          </a:p>
          <a:p>
            <a:r>
              <a:rPr lang="en-US" dirty="0"/>
              <a:t>Our System provides a very user-friendly platform where User can easily search &amp; compare the Bike, Book the Bike and view the bookings.</a:t>
            </a:r>
          </a:p>
          <a:p>
            <a:r>
              <a:rPr lang="en-US" dirty="0"/>
              <a:t> Showroom can view all the bookings also can update booking status.</a:t>
            </a:r>
          </a:p>
          <a:p>
            <a:r>
              <a:rPr lang="en-US" dirty="0"/>
              <a:t>Our system is aimed efficient management of various tasks like booking the bike for User on daily basis, managing payment for booking, adding the bike. Monitor sales along with managing all the account and information on a single platform.</a:t>
            </a:r>
          </a:p>
          <a:p>
            <a:pPr marL="0" indent="0">
              <a:buNone/>
            </a:pPr>
            <a:br>
              <a:rPr lang="en-US" dirty="0"/>
            </a:br>
            <a:endParaRPr lang="en-US" dirty="0"/>
          </a:p>
        </p:txBody>
      </p:sp>
    </p:spTree>
    <p:extLst>
      <p:ext uri="{BB962C8B-B14F-4D97-AF65-F5344CB8AC3E}">
        <p14:creationId xmlns:p14="http://schemas.microsoft.com/office/powerpoint/2010/main" val="3838199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334</TotalTime>
  <Words>504</Words>
  <Application>Microsoft Office PowerPoint</Application>
  <PresentationFormat>On-screen Show (4:3)</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Cambria</vt:lpstr>
      <vt:lpstr>Adjacency</vt:lpstr>
      <vt:lpstr>     Online Bike Booking System</vt:lpstr>
      <vt:lpstr>Index</vt:lpstr>
      <vt:lpstr>Project Introduction</vt:lpstr>
      <vt:lpstr>Project Architecture</vt:lpstr>
      <vt:lpstr>Technology Used For Project : </vt:lpstr>
      <vt:lpstr>User Roles and Responsibility</vt:lpstr>
      <vt:lpstr>Future extensions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Bike Booking System</dc:title>
  <dc:creator>DELL</dc:creator>
  <cp:lastModifiedBy>Amrut Patange</cp:lastModifiedBy>
  <cp:revision>17</cp:revision>
  <dcterms:created xsi:type="dcterms:W3CDTF">2022-04-13T07:49:11Z</dcterms:created>
  <dcterms:modified xsi:type="dcterms:W3CDTF">2022-04-13T17:19:00Z</dcterms:modified>
</cp:coreProperties>
</file>