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93" r:id="rId11"/>
    <p:sldId id="294" r:id="rId12"/>
    <p:sldId id="28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Parisi" userId="578d2162daff1f77" providerId="LiveId" clId="{D689F737-EFB9-4B0D-80F9-8EFB371716EB}"/>
    <pc:docChg chg="undo custSel mod addSld delSld modSld">
      <pc:chgData name="Daniel Parisi" userId="578d2162daff1f77" providerId="LiveId" clId="{D689F737-EFB9-4B0D-80F9-8EFB371716EB}" dt="2019-05-23T01:35:26.799" v="1025" actId="20577"/>
      <pc:docMkLst>
        <pc:docMk/>
      </pc:docMkLst>
      <pc:sldChg chg="modSp">
        <pc:chgData name="Daniel Parisi" userId="578d2162daff1f77" providerId="LiveId" clId="{D689F737-EFB9-4B0D-80F9-8EFB371716EB}" dt="2019-05-22T23:20:04.676" v="128" actId="20577"/>
        <pc:sldMkLst>
          <pc:docMk/>
          <pc:sldMk cId="0" sldId="257"/>
        </pc:sldMkLst>
        <pc:spChg chg="mod">
          <ac:chgData name="Daniel Parisi" userId="578d2162daff1f77" providerId="LiveId" clId="{D689F737-EFB9-4B0D-80F9-8EFB371716EB}" dt="2019-05-22T23:20:04.676" v="128" actId="20577"/>
          <ac:spMkLst>
            <pc:docMk/>
            <pc:sldMk cId="0" sldId="257"/>
            <ac:spMk id="2" creationId="{00000000-0000-0000-0000-000000000000}"/>
          </ac:spMkLst>
        </pc:spChg>
      </pc:sldChg>
      <pc:sldChg chg="addSp modSp">
        <pc:chgData name="Daniel Parisi" userId="578d2162daff1f77" providerId="LiveId" clId="{D689F737-EFB9-4B0D-80F9-8EFB371716EB}" dt="2019-05-22T23:39:48.010" v="175" actId="20577"/>
        <pc:sldMkLst>
          <pc:docMk/>
          <pc:sldMk cId="0" sldId="258"/>
        </pc:sldMkLst>
        <pc:spChg chg="add mod">
          <ac:chgData name="Daniel Parisi" userId="578d2162daff1f77" providerId="LiveId" clId="{D689F737-EFB9-4B0D-80F9-8EFB371716EB}" dt="2019-05-22T23:28:27.430" v="138" actId="13822"/>
          <ac:spMkLst>
            <pc:docMk/>
            <pc:sldMk cId="0" sldId="258"/>
            <ac:spMk id="3" creationId="{4F3E66E2-3935-444B-90F3-29E50B29EFD6}"/>
          </ac:spMkLst>
        </pc:spChg>
        <pc:spChg chg="add mod">
          <ac:chgData name="Daniel Parisi" userId="578d2162daff1f77" providerId="LiveId" clId="{D689F737-EFB9-4B0D-80F9-8EFB371716EB}" dt="2019-05-22T23:39:48.010" v="175" actId="20577"/>
          <ac:spMkLst>
            <pc:docMk/>
            <pc:sldMk cId="0" sldId="258"/>
            <ac:spMk id="5" creationId="{D8F513FA-CD3A-4169-B9B8-CE26561DDD87}"/>
          </ac:spMkLst>
        </pc:spChg>
        <pc:spChg chg="mod">
          <ac:chgData name="Daniel Parisi" userId="578d2162daff1f77" providerId="LiveId" clId="{D689F737-EFB9-4B0D-80F9-8EFB371716EB}" dt="2019-05-22T23:28:10.138" v="135" actId="1076"/>
          <ac:spMkLst>
            <pc:docMk/>
            <pc:sldMk cId="0" sldId="258"/>
            <ac:spMk id="14" creationId="{00000000-0000-0000-0000-000000000000}"/>
          </ac:spMkLst>
        </pc:spChg>
      </pc:sldChg>
      <pc:sldChg chg="modSp">
        <pc:chgData name="Daniel Parisi" userId="578d2162daff1f77" providerId="LiveId" clId="{D689F737-EFB9-4B0D-80F9-8EFB371716EB}" dt="2019-05-22T23:01:46.256" v="0" actId="1076"/>
        <pc:sldMkLst>
          <pc:docMk/>
          <pc:sldMk cId="0" sldId="259"/>
        </pc:sldMkLst>
        <pc:spChg chg="mod">
          <ac:chgData name="Daniel Parisi" userId="578d2162daff1f77" providerId="LiveId" clId="{D689F737-EFB9-4B0D-80F9-8EFB371716EB}" dt="2019-05-22T23:01:46.256" v="0" actId="1076"/>
          <ac:spMkLst>
            <pc:docMk/>
            <pc:sldMk cId="0" sldId="259"/>
            <ac:spMk id="5" creationId="{00000000-0000-0000-0000-000000000000}"/>
          </ac:spMkLst>
        </pc:spChg>
      </pc:sldChg>
      <pc:sldChg chg="modSp">
        <pc:chgData name="Daniel Parisi" userId="578d2162daff1f77" providerId="LiveId" clId="{D689F737-EFB9-4B0D-80F9-8EFB371716EB}" dt="2019-05-22T23:43:33.442" v="261" actId="20577"/>
        <pc:sldMkLst>
          <pc:docMk/>
          <pc:sldMk cId="0" sldId="260"/>
        </pc:sldMkLst>
        <pc:spChg chg="mod">
          <ac:chgData name="Daniel Parisi" userId="578d2162daff1f77" providerId="LiveId" clId="{D689F737-EFB9-4B0D-80F9-8EFB371716EB}" dt="2019-05-22T23:43:33.442" v="261" actId="20577"/>
          <ac:spMkLst>
            <pc:docMk/>
            <pc:sldMk cId="0" sldId="260"/>
            <ac:spMk id="3" creationId="{00000000-0000-0000-0000-000000000000}"/>
          </ac:spMkLst>
        </pc:spChg>
      </pc:sldChg>
      <pc:sldChg chg="modSp">
        <pc:chgData name="Daniel Parisi" userId="578d2162daff1f77" providerId="LiveId" clId="{D689F737-EFB9-4B0D-80F9-8EFB371716EB}" dt="2019-05-22T23:15:38.431" v="96" actId="20577"/>
        <pc:sldMkLst>
          <pc:docMk/>
          <pc:sldMk cId="0" sldId="261"/>
        </pc:sldMkLst>
        <pc:spChg chg="mod">
          <ac:chgData name="Daniel Parisi" userId="578d2162daff1f77" providerId="LiveId" clId="{D689F737-EFB9-4B0D-80F9-8EFB371716EB}" dt="2019-05-22T23:15:38.431" v="96" actId="20577"/>
          <ac:spMkLst>
            <pc:docMk/>
            <pc:sldMk cId="0" sldId="261"/>
            <ac:spMk id="3" creationId="{00000000-0000-0000-0000-000000000000}"/>
          </ac:spMkLst>
        </pc:spChg>
      </pc:sldChg>
      <pc:sldChg chg="addSp delSp modSp mod setBg">
        <pc:chgData name="Daniel Parisi" userId="578d2162daff1f77" providerId="LiveId" clId="{D689F737-EFB9-4B0D-80F9-8EFB371716EB}" dt="2019-05-22T23:19:04.638" v="126" actId="14100"/>
        <pc:sldMkLst>
          <pc:docMk/>
          <pc:sldMk cId="0" sldId="262"/>
        </pc:sldMkLst>
        <pc:spChg chg="mod">
          <ac:chgData name="Daniel Parisi" userId="578d2162daff1f77" providerId="LiveId" clId="{D689F737-EFB9-4B0D-80F9-8EFB371716EB}" dt="2019-05-22T23:16:39.659" v="106" actId="26606"/>
          <ac:spMkLst>
            <pc:docMk/>
            <pc:sldMk cId="0" sldId="262"/>
            <ac:spMk id="2" creationId="{00000000-0000-0000-0000-000000000000}"/>
          </ac:spMkLst>
        </pc:spChg>
        <pc:spChg chg="add mod">
          <ac:chgData name="Daniel Parisi" userId="578d2162daff1f77" providerId="LiveId" clId="{D689F737-EFB9-4B0D-80F9-8EFB371716EB}" dt="2019-05-22T23:18:24.979" v="117" actId="1582"/>
          <ac:spMkLst>
            <pc:docMk/>
            <pc:sldMk cId="0" sldId="262"/>
            <ac:spMk id="4" creationId="{F7AFE579-3D55-49CD-B9B0-112F2FAC2C80}"/>
          </ac:spMkLst>
        </pc:spChg>
        <pc:spChg chg="add mod">
          <ac:chgData name="Daniel Parisi" userId="578d2162daff1f77" providerId="LiveId" clId="{D689F737-EFB9-4B0D-80F9-8EFB371716EB}" dt="2019-05-22T23:19:04.638" v="126" actId="14100"/>
          <ac:spMkLst>
            <pc:docMk/>
            <pc:sldMk cId="0" sldId="262"/>
            <ac:spMk id="5" creationId="{391828BF-9B31-41E8-B678-261E9031A4FA}"/>
          </ac:spMkLst>
        </pc:spChg>
        <pc:spChg chg="add del">
          <ac:chgData name="Daniel Parisi" userId="578d2162daff1f77" providerId="LiveId" clId="{D689F737-EFB9-4B0D-80F9-8EFB371716EB}" dt="2019-05-22T23:16:39.659" v="106" actId="26606"/>
          <ac:spMkLst>
            <pc:docMk/>
            <pc:sldMk cId="0" sldId="262"/>
            <ac:spMk id="14" creationId="{B7C6772A-E335-4500-A29B-3A44614EBAB8}"/>
          </ac:spMkLst>
        </pc:spChg>
        <pc:spChg chg="add del">
          <ac:chgData name="Daniel Parisi" userId="578d2162daff1f77" providerId="LiveId" clId="{D689F737-EFB9-4B0D-80F9-8EFB371716EB}" dt="2019-05-22T23:16:39.659" v="106" actId="26606"/>
          <ac:spMkLst>
            <pc:docMk/>
            <pc:sldMk cId="0" sldId="262"/>
            <ac:spMk id="16" creationId="{09F57701-3264-4009-ADFB-56BD816DC4E1}"/>
          </ac:spMkLst>
        </pc:spChg>
        <pc:spChg chg="add mod">
          <ac:chgData name="Daniel Parisi" userId="578d2162daff1f77" providerId="LiveId" clId="{D689F737-EFB9-4B0D-80F9-8EFB371716EB}" dt="2019-05-22T23:18:35.654" v="120" actId="14100"/>
          <ac:spMkLst>
            <pc:docMk/>
            <pc:sldMk cId="0" sldId="262"/>
            <ac:spMk id="17" creationId="{93A22720-48C2-4250-A3B8-416E38551834}"/>
          </ac:spMkLst>
        </pc:spChg>
        <pc:spChg chg="add del">
          <ac:chgData name="Daniel Parisi" userId="578d2162daff1f77" providerId="LiveId" clId="{D689F737-EFB9-4B0D-80F9-8EFB371716EB}" dt="2019-05-22T23:16:39.659" v="106" actId="26606"/>
          <ac:spMkLst>
            <pc:docMk/>
            <pc:sldMk cId="0" sldId="262"/>
            <ac:spMk id="18" creationId="{5DC30DBF-CADE-4469-BFC6-0C56117D27C0}"/>
          </ac:spMkLst>
        </pc:spChg>
        <pc:spChg chg="add del">
          <ac:chgData name="Daniel Parisi" userId="578d2162daff1f77" providerId="LiveId" clId="{D689F737-EFB9-4B0D-80F9-8EFB371716EB}" dt="2019-05-22T23:16:39.659" v="106" actId="26606"/>
          <ac:spMkLst>
            <pc:docMk/>
            <pc:sldMk cId="0" sldId="262"/>
            <ac:spMk id="22" creationId="{8CAC5DF9-DE29-4756-8E36-B1CD306755A8}"/>
          </ac:spMkLst>
        </pc:spChg>
        <pc:spChg chg="add del">
          <ac:chgData name="Daniel Parisi" userId="578d2162daff1f77" providerId="LiveId" clId="{D689F737-EFB9-4B0D-80F9-8EFB371716EB}" dt="2019-05-22T23:16:39.659" v="106" actId="26606"/>
          <ac:spMkLst>
            <pc:docMk/>
            <pc:sldMk cId="0" sldId="262"/>
            <ac:spMk id="26" creationId="{FC4B8128-C9B6-4FED-A55E-5F4B297F10D5}"/>
          </ac:spMkLst>
        </pc:spChg>
        <pc:spChg chg="add del">
          <ac:chgData name="Daniel Parisi" userId="578d2162daff1f77" providerId="LiveId" clId="{D689F737-EFB9-4B0D-80F9-8EFB371716EB}" dt="2019-05-22T23:16:39.659" v="106" actId="26606"/>
          <ac:spMkLst>
            <pc:docMk/>
            <pc:sldMk cId="0" sldId="262"/>
            <ac:spMk id="28" creationId="{FD02AE71-3465-4908-8218-ABC30A2A04C9}"/>
          </ac:spMkLst>
        </pc:spChg>
        <pc:picChg chg="add mod modCrop">
          <ac:chgData name="Daniel Parisi" userId="578d2162daff1f77" providerId="LiveId" clId="{D689F737-EFB9-4B0D-80F9-8EFB371716EB}" dt="2019-05-22T23:17:35.756" v="110" actId="14100"/>
          <ac:picMkLst>
            <pc:docMk/>
            <pc:sldMk cId="0" sldId="262"/>
            <ac:picMk id="3" creationId="{91BBC095-DB62-4C26-8594-BB3E5B0CE676}"/>
          </ac:picMkLst>
        </pc:picChg>
        <pc:picChg chg="add del">
          <ac:chgData name="Daniel Parisi" userId="578d2162daff1f77" providerId="LiveId" clId="{D689F737-EFB9-4B0D-80F9-8EFB371716EB}" dt="2019-05-22T23:16:39.659" v="106" actId="26606"/>
          <ac:picMkLst>
            <pc:docMk/>
            <pc:sldMk cId="0" sldId="262"/>
            <ac:picMk id="8" creationId="{14CE8021-4E74-4794-A0E4-ECC2D2D40BB4}"/>
          </ac:picMkLst>
        </pc:picChg>
        <pc:picChg chg="add del">
          <ac:chgData name="Daniel Parisi" userId="578d2162daff1f77" providerId="LiveId" clId="{D689F737-EFB9-4B0D-80F9-8EFB371716EB}" dt="2019-05-22T23:16:39.659" v="106" actId="26606"/>
          <ac:picMkLst>
            <pc:docMk/>
            <pc:sldMk cId="0" sldId="262"/>
            <ac:picMk id="10" creationId="{8E078BCD-8B65-4E7B-AE0A-990752A253EC}"/>
          </ac:picMkLst>
        </pc:picChg>
        <pc:picChg chg="add del">
          <ac:chgData name="Daniel Parisi" userId="578d2162daff1f77" providerId="LiveId" clId="{D689F737-EFB9-4B0D-80F9-8EFB371716EB}" dt="2019-05-22T23:16:39.659" v="106" actId="26606"/>
          <ac:picMkLst>
            <pc:docMk/>
            <pc:sldMk cId="0" sldId="262"/>
            <ac:picMk id="12" creationId="{34BFAB54-6FA9-45FB-BA3B-3591CB055C34}"/>
          </ac:picMkLst>
        </pc:picChg>
        <pc:picChg chg="add del">
          <ac:chgData name="Daniel Parisi" userId="578d2162daff1f77" providerId="LiveId" clId="{D689F737-EFB9-4B0D-80F9-8EFB371716EB}" dt="2019-05-22T23:16:39.659" v="106" actId="26606"/>
          <ac:picMkLst>
            <pc:docMk/>
            <pc:sldMk cId="0" sldId="262"/>
            <ac:picMk id="20" creationId="{A68D7806-579E-4A9A-A014-58C3295B2317}"/>
          </ac:picMkLst>
        </pc:picChg>
        <pc:picChg chg="add del">
          <ac:chgData name="Daniel Parisi" userId="578d2162daff1f77" providerId="LiveId" clId="{D689F737-EFB9-4B0D-80F9-8EFB371716EB}" dt="2019-05-22T23:16:39.659" v="106" actId="26606"/>
          <ac:picMkLst>
            <pc:docMk/>
            <pc:sldMk cId="0" sldId="262"/>
            <ac:picMk id="24" creationId="{667BCA59-2ED0-41B9-A21F-4DB3839F235E}"/>
          </ac:picMkLst>
        </pc:picChg>
        <pc:picChg chg="del">
          <ac:chgData name="Daniel Parisi" userId="578d2162daff1f77" providerId="LiveId" clId="{D689F737-EFB9-4B0D-80F9-8EFB371716EB}" dt="2019-05-22T23:15:43.646" v="97" actId="478"/>
          <ac:picMkLst>
            <pc:docMk/>
            <pc:sldMk cId="0" sldId="262"/>
            <ac:picMk id="22530" creationId="{00000000-0000-0000-0000-000000000000}"/>
          </ac:picMkLst>
        </pc:picChg>
      </pc:sldChg>
      <pc:sldChg chg="modSp">
        <pc:chgData name="Daniel Parisi" userId="578d2162daff1f77" providerId="LiveId" clId="{D689F737-EFB9-4B0D-80F9-8EFB371716EB}" dt="2019-05-22T23:44:10.828" v="303" actId="20577"/>
        <pc:sldMkLst>
          <pc:docMk/>
          <pc:sldMk cId="0" sldId="263"/>
        </pc:sldMkLst>
        <pc:spChg chg="mod">
          <ac:chgData name="Daniel Parisi" userId="578d2162daff1f77" providerId="LiveId" clId="{D689F737-EFB9-4B0D-80F9-8EFB371716EB}" dt="2019-05-22T23:44:10.828" v="303" actId="20577"/>
          <ac:spMkLst>
            <pc:docMk/>
            <pc:sldMk cId="0" sldId="263"/>
            <ac:spMk id="3" creationId="{00000000-0000-0000-0000-000000000000}"/>
          </ac:spMkLst>
        </pc:spChg>
      </pc:sldChg>
      <pc:sldChg chg="del">
        <pc:chgData name="Daniel Parisi" userId="578d2162daff1f77" providerId="LiveId" clId="{D689F737-EFB9-4B0D-80F9-8EFB371716EB}" dt="2019-05-23T00:02:22.487" v="652" actId="2696"/>
        <pc:sldMkLst>
          <pc:docMk/>
          <pc:sldMk cId="0" sldId="265"/>
        </pc:sldMkLst>
      </pc:sldChg>
      <pc:sldChg chg="del modNotes">
        <pc:chgData name="Daniel Parisi" userId="578d2162daff1f77" providerId="LiveId" clId="{D689F737-EFB9-4B0D-80F9-8EFB371716EB}" dt="2019-05-23T00:02:46.950" v="677" actId="2696"/>
        <pc:sldMkLst>
          <pc:docMk/>
          <pc:sldMk cId="0" sldId="274"/>
        </pc:sldMkLst>
      </pc:sldChg>
      <pc:sldChg chg="del">
        <pc:chgData name="Daniel Parisi" userId="578d2162daff1f77" providerId="LiveId" clId="{D689F737-EFB9-4B0D-80F9-8EFB371716EB}" dt="2019-05-23T00:02:49.138" v="680" actId="2696"/>
        <pc:sldMkLst>
          <pc:docMk/>
          <pc:sldMk cId="0" sldId="279"/>
        </pc:sldMkLst>
      </pc:sldChg>
      <pc:sldChg chg="modNotes">
        <pc:chgData name="Daniel Parisi" userId="578d2162daff1f77" providerId="LiveId" clId="{D689F737-EFB9-4B0D-80F9-8EFB371716EB}" dt="2019-05-22T23:16:13.389" v="101" actId="27636"/>
        <pc:sldMkLst>
          <pc:docMk/>
          <pc:sldMk cId="0" sldId="285"/>
        </pc:sldMkLst>
      </pc:sldChg>
      <pc:sldChg chg="modSp">
        <pc:chgData name="Daniel Parisi" userId="578d2162daff1f77" providerId="LiveId" clId="{D689F737-EFB9-4B0D-80F9-8EFB371716EB}" dt="2019-05-23T00:02:36.549" v="673" actId="20577"/>
        <pc:sldMkLst>
          <pc:docMk/>
          <pc:sldMk cId="0" sldId="286"/>
        </pc:sldMkLst>
        <pc:spChg chg="mod">
          <ac:chgData name="Daniel Parisi" userId="578d2162daff1f77" providerId="LiveId" clId="{D689F737-EFB9-4B0D-80F9-8EFB371716EB}" dt="2019-05-23T00:02:36.549" v="673" actId="20577"/>
          <ac:spMkLst>
            <pc:docMk/>
            <pc:sldMk cId="0" sldId="286"/>
            <ac:spMk id="2" creationId="{00000000-0000-0000-0000-000000000000}"/>
          </ac:spMkLst>
        </pc:spChg>
      </pc:sldChg>
      <pc:sldChg chg="del">
        <pc:chgData name="Daniel Parisi" userId="578d2162daff1f77" providerId="LiveId" clId="{D689F737-EFB9-4B0D-80F9-8EFB371716EB}" dt="2019-05-23T00:02:41.979" v="674" actId="2696"/>
        <pc:sldMkLst>
          <pc:docMk/>
          <pc:sldMk cId="0" sldId="287"/>
        </pc:sldMkLst>
      </pc:sldChg>
      <pc:sldChg chg="del">
        <pc:chgData name="Daniel Parisi" userId="578d2162daff1f77" providerId="LiveId" clId="{D689F737-EFB9-4B0D-80F9-8EFB371716EB}" dt="2019-05-23T00:02:44.552" v="675" actId="2696"/>
        <pc:sldMkLst>
          <pc:docMk/>
          <pc:sldMk cId="0" sldId="288"/>
        </pc:sldMkLst>
      </pc:sldChg>
      <pc:sldChg chg="del">
        <pc:chgData name="Daniel Parisi" userId="578d2162daff1f77" providerId="LiveId" clId="{D689F737-EFB9-4B0D-80F9-8EFB371716EB}" dt="2019-05-23T00:02:46.141" v="676" actId="2696"/>
        <pc:sldMkLst>
          <pc:docMk/>
          <pc:sldMk cId="0" sldId="289"/>
        </pc:sldMkLst>
      </pc:sldChg>
      <pc:sldChg chg="del">
        <pc:chgData name="Daniel Parisi" userId="578d2162daff1f77" providerId="LiveId" clId="{D689F737-EFB9-4B0D-80F9-8EFB371716EB}" dt="2019-05-23T00:02:47.648" v="678" actId="2696"/>
        <pc:sldMkLst>
          <pc:docMk/>
          <pc:sldMk cId="0" sldId="290"/>
        </pc:sldMkLst>
      </pc:sldChg>
      <pc:sldChg chg="modSp del">
        <pc:chgData name="Daniel Parisi" userId="578d2162daff1f77" providerId="LiveId" clId="{D689F737-EFB9-4B0D-80F9-8EFB371716EB}" dt="2019-05-23T00:02:48.357" v="679" actId="2696"/>
        <pc:sldMkLst>
          <pc:docMk/>
          <pc:sldMk cId="0" sldId="291"/>
        </pc:sldMkLst>
        <pc:spChg chg="mod">
          <ac:chgData name="Daniel Parisi" userId="578d2162daff1f77" providerId="LiveId" clId="{D689F737-EFB9-4B0D-80F9-8EFB371716EB}" dt="2019-05-22T23:16:13.159" v="99" actId="27636"/>
          <ac:spMkLst>
            <pc:docMk/>
            <pc:sldMk cId="0" sldId="291"/>
            <ac:spMk id="3" creationId="{00000000-0000-0000-0000-000000000000}"/>
          </ac:spMkLst>
        </pc:spChg>
      </pc:sldChg>
      <pc:sldChg chg="del">
        <pc:chgData name="Daniel Parisi" userId="578d2162daff1f77" providerId="LiveId" clId="{D689F737-EFB9-4B0D-80F9-8EFB371716EB}" dt="2019-05-23T00:02:52.131" v="681" actId="2696"/>
        <pc:sldMkLst>
          <pc:docMk/>
          <pc:sldMk cId="0" sldId="292"/>
        </pc:sldMkLst>
      </pc:sldChg>
      <pc:sldChg chg="addSp delSp modSp add">
        <pc:chgData name="Daniel Parisi" userId="578d2162daff1f77" providerId="LiveId" clId="{D689F737-EFB9-4B0D-80F9-8EFB371716EB}" dt="2019-05-23T00:02:15.670" v="651" actId="207"/>
        <pc:sldMkLst>
          <pc:docMk/>
          <pc:sldMk cId="3259584048" sldId="293"/>
        </pc:sldMkLst>
        <pc:spChg chg="mod">
          <ac:chgData name="Daniel Parisi" userId="578d2162daff1f77" providerId="LiveId" clId="{D689F737-EFB9-4B0D-80F9-8EFB371716EB}" dt="2019-05-22T23:45:41.711" v="323" actId="20577"/>
          <ac:spMkLst>
            <pc:docMk/>
            <pc:sldMk cId="3259584048" sldId="293"/>
            <ac:spMk id="2" creationId="{70412AC6-CBEC-4FE9-AAA4-282DB55BD077}"/>
          </ac:spMkLst>
        </pc:spChg>
        <pc:spChg chg="mod">
          <ac:chgData name="Daniel Parisi" userId="578d2162daff1f77" providerId="LiveId" clId="{D689F737-EFB9-4B0D-80F9-8EFB371716EB}" dt="2019-05-22T23:48:58.079" v="453" actId="1076"/>
          <ac:spMkLst>
            <pc:docMk/>
            <pc:sldMk cId="3259584048" sldId="293"/>
            <ac:spMk id="3" creationId="{926B0098-E275-450D-8C94-07BBA2468279}"/>
          </ac:spMkLst>
        </pc:spChg>
        <pc:spChg chg="add del mod">
          <ac:chgData name="Daniel Parisi" userId="578d2162daff1f77" providerId="LiveId" clId="{D689F737-EFB9-4B0D-80F9-8EFB371716EB}" dt="2019-05-22T23:48:03.862" v="446" actId="478"/>
          <ac:spMkLst>
            <pc:docMk/>
            <pc:sldMk cId="3259584048" sldId="293"/>
            <ac:spMk id="6" creationId="{5D22DEBF-E5A8-42AC-9FF3-015F60D0DC21}"/>
          </ac:spMkLst>
        </pc:spChg>
        <pc:spChg chg="add mod">
          <ac:chgData name="Daniel Parisi" userId="578d2162daff1f77" providerId="LiveId" clId="{D689F737-EFB9-4B0D-80F9-8EFB371716EB}" dt="2019-05-22T23:47:35.872" v="442" actId="1076"/>
          <ac:spMkLst>
            <pc:docMk/>
            <pc:sldMk cId="3259584048" sldId="293"/>
            <ac:spMk id="10" creationId="{2BBA2664-764A-4F1C-B452-85923ACC2D57}"/>
          </ac:spMkLst>
        </pc:spChg>
        <pc:spChg chg="add mod">
          <ac:chgData name="Daniel Parisi" userId="578d2162daff1f77" providerId="LiveId" clId="{D689F737-EFB9-4B0D-80F9-8EFB371716EB}" dt="2019-05-22T23:47:40.840" v="445" actId="20577"/>
          <ac:spMkLst>
            <pc:docMk/>
            <pc:sldMk cId="3259584048" sldId="293"/>
            <ac:spMk id="11" creationId="{3632A64E-33E6-44A2-9E10-8AA6F05C694F}"/>
          </ac:spMkLst>
        </pc:spChg>
        <pc:spChg chg="add del mod">
          <ac:chgData name="Daniel Parisi" userId="578d2162daff1f77" providerId="LiveId" clId="{D689F737-EFB9-4B0D-80F9-8EFB371716EB}" dt="2019-05-22T23:48:31.975" v="450" actId="478"/>
          <ac:spMkLst>
            <pc:docMk/>
            <pc:sldMk cId="3259584048" sldId="293"/>
            <ac:spMk id="12" creationId="{41252340-B7CD-4884-A0D8-44A093580492}"/>
          </ac:spMkLst>
        </pc:spChg>
        <pc:spChg chg="add mod">
          <ac:chgData name="Daniel Parisi" userId="578d2162daff1f77" providerId="LiveId" clId="{D689F737-EFB9-4B0D-80F9-8EFB371716EB}" dt="2019-05-22T23:49:01.003" v="454" actId="14100"/>
          <ac:spMkLst>
            <pc:docMk/>
            <pc:sldMk cId="3259584048" sldId="293"/>
            <ac:spMk id="13" creationId="{E70484E1-5562-4281-B7D8-64ADC38E0B7B}"/>
          </ac:spMkLst>
        </pc:spChg>
        <pc:spChg chg="add mod">
          <ac:chgData name="Daniel Parisi" userId="578d2162daff1f77" providerId="LiveId" clId="{D689F737-EFB9-4B0D-80F9-8EFB371716EB}" dt="2019-05-22T23:49:34.481" v="486" actId="20577"/>
          <ac:spMkLst>
            <pc:docMk/>
            <pc:sldMk cId="3259584048" sldId="293"/>
            <ac:spMk id="14" creationId="{7418100D-A4B0-4B3E-B029-A5AC2CC2C3A3}"/>
          </ac:spMkLst>
        </pc:spChg>
        <pc:spChg chg="add mod">
          <ac:chgData name="Daniel Parisi" userId="578d2162daff1f77" providerId="LiveId" clId="{D689F737-EFB9-4B0D-80F9-8EFB371716EB}" dt="2019-05-22T23:49:20.077" v="474" actId="1076"/>
          <ac:spMkLst>
            <pc:docMk/>
            <pc:sldMk cId="3259584048" sldId="293"/>
            <ac:spMk id="15" creationId="{5A798898-FE0A-4113-8053-9277742C2F5A}"/>
          </ac:spMkLst>
        </pc:spChg>
        <pc:spChg chg="add mod">
          <ac:chgData name="Daniel Parisi" userId="578d2162daff1f77" providerId="LiveId" clId="{D689F737-EFB9-4B0D-80F9-8EFB371716EB}" dt="2019-05-22T23:49:31.109" v="476" actId="1076"/>
          <ac:spMkLst>
            <pc:docMk/>
            <pc:sldMk cId="3259584048" sldId="293"/>
            <ac:spMk id="16" creationId="{0EEBA269-8EDE-4DB0-AFDA-1BD71112C185}"/>
          </ac:spMkLst>
        </pc:spChg>
        <pc:spChg chg="add mod">
          <ac:chgData name="Daniel Parisi" userId="578d2162daff1f77" providerId="LiveId" clId="{D689F737-EFB9-4B0D-80F9-8EFB371716EB}" dt="2019-05-23T00:01:13.582" v="576" actId="1076"/>
          <ac:spMkLst>
            <pc:docMk/>
            <pc:sldMk cId="3259584048" sldId="293"/>
            <ac:spMk id="17" creationId="{763FE1FB-459A-4482-BF55-2CEA175B797C}"/>
          </ac:spMkLst>
        </pc:spChg>
        <pc:spChg chg="add mod">
          <ac:chgData name="Daniel Parisi" userId="578d2162daff1f77" providerId="LiveId" clId="{D689F737-EFB9-4B0D-80F9-8EFB371716EB}" dt="2019-05-23T00:01:34.058" v="579" actId="13822"/>
          <ac:spMkLst>
            <pc:docMk/>
            <pc:sldMk cId="3259584048" sldId="293"/>
            <ac:spMk id="18" creationId="{051135C6-7BA6-4A2F-9E47-3490E2C953DE}"/>
          </ac:spMkLst>
        </pc:spChg>
        <pc:spChg chg="add mod">
          <ac:chgData name="Daniel Parisi" userId="578d2162daff1f77" providerId="LiveId" clId="{D689F737-EFB9-4B0D-80F9-8EFB371716EB}" dt="2019-05-23T00:02:15.670" v="651" actId="207"/>
          <ac:spMkLst>
            <pc:docMk/>
            <pc:sldMk cId="3259584048" sldId="293"/>
            <ac:spMk id="19" creationId="{AC5A9F24-7CE3-4E65-9CAA-4586A2C6E71F}"/>
          </ac:spMkLst>
        </pc:spChg>
        <pc:cxnChg chg="add mod">
          <ac:chgData name="Daniel Parisi" userId="578d2162daff1f77" providerId="LiveId" clId="{D689F737-EFB9-4B0D-80F9-8EFB371716EB}" dt="2019-05-22T23:46:07.614" v="352" actId="13822"/>
          <ac:cxnSpMkLst>
            <pc:docMk/>
            <pc:sldMk cId="3259584048" sldId="293"/>
            <ac:cxnSpMk id="5" creationId="{D0C886CB-2B98-4080-B995-7C97D75C9499}"/>
          </ac:cxnSpMkLst>
        </pc:cxnChg>
        <pc:cxnChg chg="add mod">
          <ac:chgData name="Daniel Parisi" userId="578d2162daff1f77" providerId="LiveId" clId="{D689F737-EFB9-4B0D-80F9-8EFB371716EB}" dt="2019-05-22T23:47:00.344" v="358" actId="693"/>
          <ac:cxnSpMkLst>
            <pc:docMk/>
            <pc:sldMk cId="3259584048" sldId="293"/>
            <ac:cxnSpMk id="8" creationId="{83432076-0C7F-49F9-B830-70ABC48F1BE6}"/>
          </ac:cxnSpMkLst>
        </pc:cxnChg>
        <pc:cxnChg chg="add mod">
          <ac:chgData name="Daniel Parisi" userId="578d2162daff1f77" providerId="LiveId" clId="{D689F737-EFB9-4B0D-80F9-8EFB371716EB}" dt="2019-05-22T23:47:11.741" v="437" actId="1035"/>
          <ac:cxnSpMkLst>
            <pc:docMk/>
            <pc:sldMk cId="3259584048" sldId="293"/>
            <ac:cxnSpMk id="9" creationId="{D79666E5-7E8A-43BE-BA03-4A071FB4E4C3}"/>
          </ac:cxnSpMkLst>
        </pc:cxnChg>
      </pc:sldChg>
      <pc:sldChg chg="addSp delSp modSp add">
        <pc:chgData name="Daniel Parisi" userId="578d2162daff1f77" providerId="LiveId" clId="{D689F737-EFB9-4B0D-80F9-8EFB371716EB}" dt="2019-05-23T00:54:00.380" v="842" actId="1076"/>
        <pc:sldMkLst>
          <pc:docMk/>
          <pc:sldMk cId="3741916055" sldId="294"/>
        </pc:sldMkLst>
        <pc:spChg chg="mod">
          <ac:chgData name="Daniel Parisi" userId="578d2162daff1f77" providerId="LiveId" clId="{D689F737-EFB9-4B0D-80F9-8EFB371716EB}" dt="2019-05-23T00:03:04.437" v="717" actId="20577"/>
          <ac:spMkLst>
            <pc:docMk/>
            <pc:sldMk cId="3741916055" sldId="294"/>
            <ac:spMk id="2" creationId="{425954E9-F6C3-4ED3-B3CC-038E951F0D68}"/>
          </ac:spMkLst>
        </pc:spChg>
        <pc:spChg chg="del">
          <ac:chgData name="Daniel Parisi" userId="578d2162daff1f77" providerId="LiveId" clId="{D689F737-EFB9-4B0D-80F9-8EFB371716EB}" dt="2019-05-23T00:25:48.813" v="746" actId="478"/>
          <ac:spMkLst>
            <pc:docMk/>
            <pc:sldMk cId="3741916055" sldId="294"/>
            <ac:spMk id="3" creationId="{FDD662F2-FC5C-4D60-9F8B-7F56E97180ED}"/>
          </ac:spMkLst>
        </pc:spChg>
        <pc:spChg chg="add mod">
          <ac:chgData name="Daniel Parisi" userId="578d2162daff1f77" providerId="LiveId" clId="{D689F737-EFB9-4B0D-80F9-8EFB371716EB}" dt="2019-05-23T00:54:00.380" v="842" actId="1076"/>
          <ac:spMkLst>
            <pc:docMk/>
            <pc:sldMk cId="3741916055" sldId="294"/>
            <ac:spMk id="10" creationId="{925D70FF-44D9-4136-8256-CABB5E63C6CE}"/>
          </ac:spMkLst>
        </pc:spChg>
        <pc:graphicFrameChg chg="add mod">
          <ac:chgData name="Daniel Parisi" userId="578d2162daff1f77" providerId="LiveId" clId="{D689F737-EFB9-4B0D-80F9-8EFB371716EB}" dt="2019-05-23T00:25:56.612" v="750" actId="1076"/>
          <ac:graphicFrameMkLst>
            <pc:docMk/>
            <pc:sldMk cId="3741916055" sldId="294"/>
            <ac:graphicFrameMk id="4" creationId="{72E56E1D-5518-4343-B25F-DD9ECC5B80A2}"/>
          </ac:graphicFrameMkLst>
        </pc:graphicFrameChg>
        <pc:graphicFrameChg chg="add del modGraphic">
          <ac:chgData name="Daniel Parisi" userId="578d2162daff1f77" providerId="LiveId" clId="{D689F737-EFB9-4B0D-80F9-8EFB371716EB}" dt="2019-05-23T00:51:31.189" v="753" actId="478"/>
          <ac:graphicFrameMkLst>
            <pc:docMk/>
            <pc:sldMk cId="3741916055" sldId="294"/>
            <ac:graphicFrameMk id="5" creationId="{023541E3-D743-481B-83DE-216C5905835C}"/>
          </ac:graphicFrameMkLst>
        </pc:graphicFrameChg>
        <pc:graphicFrameChg chg="add del modGraphic">
          <ac:chgData name="Daniel Parisi" userId="578d2162daff1f77" providerId="LiveId" clId="{D689F737-EFB9-4B0D-80F9-8EFB371716EB}" dt="2019-05-23T00:52:02.199" v="756" actId="478"/>
          <ac:graphicFrameMkLst>
            <pc:docMk/>
            <pc:sldMk cId="3741916055" sldId="294"/>
            <ac:graphicFrameMk id="6" creationId="{8B027C6F-AE8D-47AF-99E3-F7FED2BA7CB0}"/>
          </ac:graphicFrameMkLst>
        </pc:graphicFrameChg>
        <pc:graphicFrameChg chg="add del mod">
          <ac:chgData name="Daniel Parisi" userId="578d2162daff1f77" providerId="LiveId" clId="{D689F737-EFB9-4B0D-80F9-8EFB371716EB}" dt="2019-05-23T00:52:33.682" v="760" actId="478"/>
          <ac:graphicFrameMkLst>
            <pc:docMk/>
            <pc:sldMk cId="3741916055" sldId="294"/>
            <ac:graphicFrameMk id="7" creationId="{B2A729D1-2E70-4817-AE1A-03DAB39A8B71}"/>
          </ac:graphicFrameMkLst>
        </pc:graphicFrameChg>
        <pc:graphicFrameChg chg="add del">
          <ac:chgData name="Daniel Parisi" userId="578d2162daff1f77" providerId="LiveId" clId="{D689F737-EFB9-4B0D-80F9-8EFB371716EB}" dt="2019-05-23T00:53:27.432" v="764"/>
          <ac:graphicFrameMkLst>
            <pc:docMk/>
            <pc:sldMk cId="3741916055" sldId="294"/>
            <ac:graphicFrameMk id="8" creationId="{4AE6A134-1B4F-47CD-ACB0-4006EF293371}"/>
          </ac:graphicFrameMkLst>
        </pc:graphicFrameChg>
        <pc:graphicFrameChg chg="add mod">
          <ac:chgData name="Daniel Parisi" userId="578d2162daff1f77" providerId="LiveId" clId="{D689F737-EFB9-4B0D-80F9-8EFB371716EB}" dt="2019-05-23T00:53:30.331" v="766" actId="1076"/>
          <ac:graphicFrameMkLst>
            <pc:docMk/>
            <pc:sldMk cId="3741916055" sldId="294"/>
            <ac:graphicFrameMk id="9" creationId="{7E362D1F-CEE0-4620-9132-74B0C1C41BF5}"/>
          </ac:graphicFrameMkLst>
        </pc:graphicFrameChg>
      </pc:sldChg>
      <pc:sldChg chg="modSp add del">
        <pc:chgData name="Daniel Parisi" userId="578d2162daff1f77" providerId="LiveId" clId="{D689F737-EFB9-4B0D-80F9-8EFB371716EB}" dt="2019-05-23T00:25:44.863" v="745" actId="2696"/>
        <pc:sldMkLst>
          <pc:docMk/>
          <pc:sldMk cId="211802831" sldId="295"/>
        </pc:sldMkLst>
        <pc:spChg chg="mod">
          <ac:chgData name="Daniel Parisi" userId="578d2162daff1f77" providerId="LiveId" clId="{D689F737-EFB9-4B0D-80F9-8EFB371716EB}" dt="2019-05-23T00:14:43.087" v="720" actId="5793"/>
          <ac:spMkLst>
            <pc:docMk/>
            <pc:sldMk cId="211802831" sldId="295"/>
            <ac:spMk id="3" creationId="{00000000-0000-0000-0000-000000000000}"/>
          </ac:spMkLst>
        </pc:spChg>
      </pc:sldChg>
      <pc:sldChg chg="addSp delSp modSp add mod setBg">
        <pc:chgData name="Daniel Parisi" userId="578d2162daff1f77" providerId="LiveId" clId="{D689F737-EFB9-4B0D-80F9-8EFB371716EB}" dt="2019-05-23T00:16:38.110" v="744" actId="14100"/>
        <pc:sldMkLst>
          <pc:docMk/>
          <pc:sldMk cId="446734771" sldId="296"/>
        </pc:sldMkLst>
        <pc:spChg chg="mod">
          <ac:chgData name="Daniel Parisi" userId="578d2162daff1f77" providerId="LiveId" clId="{D689F737-EFB9-4B0D-80F9-8EFB371716EB}" dt="2019-05-23T00:16:05.124" v="737" actId="26606"/>
          <ac:spMkLst>
            <pc:docMk/>
            <pc:sldMk cId="446734771" sldId="296"/>
            <ac:spMk id="2" creationId="{00000000-0000-0000-0000-000000000000}"/>
          </ac:spMkLst>
        </pc:spChg>
        <pc:spChg chg="del mod">
          <ac:chgData name="Daniel Parisi" userId="578d2162daff1f77" providerId="LiveId" clId="{D689F737-EFB9-4B0D-80F9-8EFB371716EB}" dt="2019-05-23T00:15:19.382" v="727" actId="478"/>
          <ac:spMkLst>
            <pc:docMk/>
            <pc:sldMk cId="446734771" sldId="296"/>
            <ac:spMk id="3" creationId="{00000000-0000-0000-0000-000000000000}"/>
          </ac:spMkLst>
        </pc:spChg>
        <pc:spChg chg="add del">
          <ac:chgData name="Daniel Parisi" userId="578d2162daff1f77" providerId="LiveId" clId="{D689F737-EFB9-4B0D-80F9-8EFB371716EB}" dt="2019-05-23T00:16:05.124" v="737" actId="26606"/>
          <ac:spMkLst>
            <pc:docMk/>
            <pc:sldMk cId="446734771" sldId="296"/>
            <ac:spMk id="15" creationId="{B7C6772A-E335-4500-A29B-3A44614EBAB8}"/>
          </ac:spMkLst>
        </pc:spChg>
        <pc:spChg chg="add del">
          <ac:chgData name="Daniel Parisi" userId="578d2162daff1f77" providerId="LiveId" clId="{D689F737-EFB9-4B0D-80F9-8EFB371716EB}" dt="2019-05-23T00:16:05.124" v="737" actId="26606"/>
          <ac:spMkLst>
            <pc:docMk/>
            <pc:sldMk cId="446734771" sldId="296"/>
            <ac:spMk id="17" creationId="{09F57701-3264-4009-ADFB-56BD816DC4E1}"/>
          </ac:spMkLst>
        </pc:spChg>
        <pc:spChg chg="add del">
          <ac:chgData name="Daniel Parisi" userId="578d2162daff1f77" providerId="LiveId" clId="{D689F737-EFB9-4B0D-80F9-8EFB371716EB}" dt="2019-05-23T00:16:05.124" v="737" actId="26606"/>
          <ac:spMkLst>
            <pc:docMk/>
            <pc:sldMk cId="446734771" sldId="296"/>
            <ac:spMk id="19" creationId="{9F7ED43F-4496-4620-A090-2E8BCF5C3026}"/>
          </ac:spMkLst>
        </pc:spChg>
        <pc:spChg chg="add del">
          <ac:chgData name="Daniel Parisi" userId="578d2162daff1f77" providerId="LiveId" clId="{D689F737-EFB9-4B0D-80F9-8EFB371716EB}" dt="2019-05-23T00:16:05.124" v="737" actId="26606"/>
          <ac:spMkLst>
            <pc:docMk/>
            <pc:sldMk cId="446734771" sldId="296"/>
            <ac:spMk id="23" creationId="{49580144-0ADE-4F86-A35F-1E283A5BB760}"/>
          </ac:spMkLst>
        </pc:spChg>
        <pc:spChg chg="add del">
          <ac:chgData name="Daniel Parisi" userId="578d2162daff1f77" providerId="LiveId" clId="{D689F737-EFB9-4B0D-80F9-8EFB371716EB}" dt="2019-05-23T00:16:05.124" v="737" actId="26606"/>
          <ac:spMkLst>
            <pc:docMk/>
            <pc:sldMk cId="446734771" sldId="296"/>
            <ac:spMk id="25" creationId="{B6EBE057-7234-4356-8A52-97D34ADE9BB0}"/>
          </ac:spMkLst>
        </pc:spChg>
        <pc:spChg chg="add del">
          <ac:chgData name="Daniel Parisi" userId="578d2162daff1f77" providerId="LiveId" clId="{D689F737-EFB9-4B0D-80F9-8EFB371716EB}" dt="2019-05-23T00:16:05.124" v="737" actId="26606"/>
          <ac:spMkLst>
            <pc:docMk/>
            <pc:sldMk cId="446734771" sldId="296"/>
            <ac:spMk id="27" creationId="{140C09E8-A8CE-4EAD-A3E4-D9BA593217E5}"/>
          </ac:spMkLst>
        </pc:spChg>
        <pc:spChg chg="add del">
          <ac:chgData name="Daniel Parisi" userId="578d2162daff1f77" providerId="LiveId" clId="{D689F737-EFB9-4B0D-80F9-8EFB371716EB}" dt="2019-05-23T00:16:05.124" v="737" actId="26606"/>
          <ac:spMkLst>
            <pc:docMk/>
            <pc:sldMk cId="446734771" sldId="296"/>
            <ac:spMk id="29" creationId="{29924412-E244-435A-AE34-4CACE5BFC1B0}"/>
          </ac:spMkLst>
        </pc:spChg>
        <pc:spChg chg="add del">
          <ac:chgData name="Daniel Parisi" userId="578d2162daff1f77" providerId="LiveId" clId="{D689F737-EFB9-4B0D-80F9-8EFB371716EB}" dt="2019-05-23T00:16:05.124" v="737" actId="26606"/>
          <ac:spMkLst>
            <pc:docMk/>
            <pc:sldMk cId="446734771" sldId="296"/>
            <ac:spMk id="31" creationId="{81830F0A-897C-43F0-8CEC-3FB0D0F154CB}"/>
          </ac:spMkLst>
        </pc:spChg>
        <pc:picChg chg="add mod modCrop">
          <ac:chgData name="Daniel Parisi" userId="578d2162daff1f77" providerId="LiveId" clId="{D689F737-EFB9-4B0D-80F9-8EFB371716EB}" dt="2019-05-23T00:16:05.124" v="737" actId="26606"/>
          <ac:picMkLst>
            <pc:docMk/>
            <pc:sldMk cId="446734771" sldId="296"/>
            <ac:picMk id="4" creationId="{09A4A52F-8B73-49EE-ABFF-A3FE7BEB3302}"/>
          </ac:picMkLst>
        </pc:picChg>
        <pc:picChg chg="add mod modCrop">
          <ac:chgData name="Daniel Parisi" userId="578d2162daff1f77" providerId="LiveId" clId="{D689F737-EFB9-4B0D-80F9-8EFB371716EB}" dt="2019-05-23T00:16:38.110" v="744" actId="14100"/>
          <ac:picMkLst>
            <pc:docMk/>
            <pc:sldMk cId="446734771" sldId="296"/>
            <ac:picMk id="5" creationId="{74859670-C1A7-4797-9BA5-801C36D813FB}"/>
          </ac:picMkLst>
        </pc:picChg>
        <pc:picChg chg="add del">
          <ac:chgData name="Daniel Parisi" userId="578d2162daff1f77" providerId="LiveId" clId="{D689F737-EFB9-4B0D-80F9-8EFB371716EB}" dt="2019-05-23T00:16:05.124" v="737" actId="26606"/>
          <ac:picMkLst>
            <pc:docMk/>
            <pc:sldMk cId="446734771" sldId="296"/>
            <ac:picMk id="9" creationId="{14CE8021-4E74-4794-A0E4-ECC2D2D40BB4}"/>
          </ac:picMkLst>
        </pc:picChg>
        <pc:picChg chg="add del">
          <ac:chgData name="Daniel Parisi" userId="578d2162daff1f77" providerId="LiveId" clId="{D689F737-EFB9-4B0D-80F9-8EFB371716EB}" dt="2019-05-23T00:16:05.124" v="737" actId="26606"/>
          <ac:picMkLst>
            <pc:docMk/>
            <pc:sldMk cId="446734771" sldId="296"/>
            <ac:picMk id="11" creationId="{8E078BCD-8B65-4E7B-AE0A-990752A253EC}"/>
          </ac:picMkLst>
        </pc:picChg>
        <pc:picChg chg="add del">
          <ac:chgData name="Daniel Parisi" userId="578d2162daff1f77" providerId="LiveId" clId="{D689F737-EFB9-4B0D-80F9-8EFB371716EB}" dt="2019-05-23T00:16:05.124" v="737" actId="26606"/>
          <ac:picMkLst>
            <pc:docMk/>
            <pc:sldMk cId="446734771" sldId="296"/>
            <ac:picMk id="13" creationId="{34BFAB54-6FA9-45FB-BA3B-3591CB055C34}"/>
          </ac:picMkLst>
        </pc:picChg>
        <pc:picChg chg="add del">
          <ac:chgData name="Daniel Parisi" userId="578d2162daff1f77" providerId="LiveId" clId="{D689F737-EFB9-4B0D-80F9-8EFB371716EB}" dt="2019-05-23T00:16:05.124" v="737" actId="26606"/>
          <ac:picMkLst>
            <pc:docMk/>
            <pc:sldMk cId="446734771" sldId="296"/>
            <ac:picMk id="21" creationId="{FA208237-3DAA-4805-9225-DBEDE1319E68}"/>
          </ac:picMkLst>
        </pc:picChg>
      </pc:sldChg>
      <pc:sldChg chg="modSp add">
        <pc:chgData name="Daniel Parisi" userId="578d2162daff1f77" providerId="LiveId" clId="{D689F737-EFB9-4B0D-80F9-8EFB371716EB}" dt="2019-05-23T01:35:26.799" v="1025" actId="20577"/>
        <pc:sldMkLst>
          <pc:docMk/>
          <pc:sldMk cId="2469692858" sldId="297"/>
        </pc:sldMkLst>
        <pc:spChg chg="mod">
          <ac:chgData name="Daniel Parisi" userId="578d2162daff1f77" providerId="LiveId" clId="{D689F737-EFB9-4B0D-80F9-8EFB371716EB}" dt="2019-05-23T01:33:47.920" v="862" actId="20577"/>
          <ac:spMkLst>
            <pc:docMk/>
            <pc:sldMk cId="2469692858" sldId="297"/>
            <ac:spMk id="2" creationId="{D02679E1-1ABD-4312-99D6-2FBF0A5608FA}"/>
          </ac:spMkLst>
        </pc:spChg>
        <pc:spChg chg="mod">
          <ac:chgData name="Daniel Parisi" userId="578d2162daff1f77" providerId="LiveId" clId="{D689F737-EFB9-4B0D-80F9-8EFB371716EB}" dt="2019-05-23T01:35:26.799" v="1025" actId="20577"/>
          <ac:spMkLst>
            <pc:docMk/>
            <pc:sldMk cId="2469692858" sldId="297"/>
            <ac:spMk id="3" creationId="{DA365C09-E372-4CD9-91EA-925ADEA88F52}"/>
          </ac:spMkLst>
        </pc:spChg>
      </pc:sldChg>
    </pc:docChg>
  </pc:docChgLst>
  <pc:docChgLst>
    <pc:chgData name="Daniel Parisi" userId="578d2162daff1f77" providerId="LiveId" clId="{B35DA7CA-CD79-4BFD-ADDD-C8FAADEC1665}"/>
    <pc:docChg chg="delSld">
      <pc:chgData name="Daniel Parisi" userId="578d2162daff1f77" providerId="LiveId" clId="{B35DA7CA-CD79-4BFD-ADDD-C8FAADEC1665}" dt="2020-05-19T02:58:42.238" v="2" actId="2696"/>
      <pc:docMkLst>
        <pc:docMk/>
      </pc:docMkLst>
      <pc:sldChg chg="del">
        <pc:chgData name="Daniel Parisi" userId="578d2162daff1f77" providerId="LiveId" clId="{B35DA7CA-CD79-4BFD-ADDD-C8FAADEC1665}" dt="2020-05-19T02:57:40.168" v="0" actId="47"/>
        <pc:sldMkLst>
          <pc:docMk/>
          <pc:sldMk cId="0" sldId="286"/>
        </pc:sldMkLst>
      </pc:sldChg>
      <pc:sldChg chg="del">
        <pc:chgData name="Daniel Parisi" userId="578d2162daff1f77" providerId="LiveId" clId="{B35DA7CA-CD79-4BFD-ADDD-C8FAADEC1665}" dt="2020-05-19T02:57:45.129" v="1" actId="47"/>
        <pc:sldMkLst>
          <pc:docMk/>
          <pc:sldMk cId="446734771" sldId="296"/>
        </pc:sldMkLst>
      </pc:sldChg>
      <pc:sldChg chg="del">
        <pc:chgData name="Daniel Parisi" userId="578d2162daff1f77" providerId="LiveId" clId="{B35DA7CA-CD79-4BFD-ADDD-C8FAADEC1665}" dt="2020-05-19T02:58:42.238" v="2" actId="2696"/>
        <pc:sldMkLst>
          <pc:docMk/>
          <pc:sldMk cId="2469692858" sldId="297"/>
        </pc:sldMkLst>
      </pc:sldChg>
    </pc:docChg>
  </pc:docChgLst>
  <pc:docChgLst>
    <pc:chgData name="Daniel Parisi" userId="578d2162daff1f77" providerId="LiveId" clId="{9B9B8A9F-873C-4BEA-8AD0-4317E0AA40ED}"/>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6A71BB-529F-44E9-9ACA-F6AC8D6C4F49}" type="datetimeFigureOut">
              <a:rPr lang="es-AR" smtClean="0"/>
              <a:t>18/5/2020</a:t>
            </a:fld>
            <a:endParaRPr lang="es-AR"/>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E3F81-E942-4CDA-B0C0-934ED652CB2B}" type="slidenum">
              <a:rPr lang="es-AR" smtClean="0"/>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hape 273"/>
          <p:cNvSpPr>
            <a:spLocks noGrp="1" noRot="1" noChangeAspect="1" noTextEdit="1"/>
          </p:cNvSpPr>
          <p:nvPr>
            <p:ph type="sldImg"/>
          </p:nvPr>
        </p:nvSpPr>
        <p:spPr/>
      </p:sp>
      <p:sp>
        <p:nvSpPr>
          <p:cNvPr id="71683" name="Shape 274"/>
          <p:cNvSpPr>
            <a:spLocks noGrp="1"/>
          </p:cNvSpPr>
          <p:nvPr>
            <p:ph type="body" sz="quarter" idx="1"/>
          </p:nvPr>
        </p:nvSpPr>
        <p:spPr/>
        <p:txBody>
          <a:bodyPr>
            <a:normAutofit fontScale="92500" lnSpcReduction="20000"/>
          </a:bodyPr>
          <a:lstStyle/>
          <a:p>
            <a:pPr eaLnBrk="1" hangingPunct="1">
              <a:spcBef>
                <a:spcPct val="0"/>
              </a:spcBef>
            </a:pPr>
            <a:r>
              <a:rPr lang="es-AR" altLang="es-AR" sz="1400" b="1">
                <a:solidFill>
                  <a:srgbClr val="000000"/>
                </a:solidFill>
                <a:latin typeface="Helvetica" pitchFamily="34" charset="0"/>
                <a:sym typeface="Helvetica" pitchFamily="34" charset="0"/>
              </a:rPr>
              <a:t>Qué hacer?:</a:t>
            </a:r>
          </a:p>
          <a:p>
            <a:pPr eaLnBrk="1" hangingPunct="1">
              <a:spcBef>
                <a:spcPct val="0"/>
              </a:spcBef>
            </a:pPr>
            <a:endParaRPr lang="es-AR" altLang="es-AR" sz="1400" b="1">
              <a:solidFill>
                <a:srgbClr val="000000"/>
              </a:solidFill>
              <a:latin typeface="Helvetica" pitchFamily="34" charset="0"/>
              <a:sym typeface="Helvetica" pitchFamily="34" charset="0"/>
            </a:endParaRPr>
          </a:p>
          <a:p>
            <a:pPr eaLnBrk="1" hangingPunct="1">
              <a:spcBef>
                <a:spcPct val="0"/>
              </a:spcBef>
            </a:pPr>
            <a:r>
              <a:rPr lang="es-AR" altLang="es-AR" sz="1400" b="1">
                <a:solidFill>
                  <a:srgbClr val="000000"/>
                </a:solidFill>
                <a:latin typeface="Helvetica" pitchFamily="34" charset="0"/>
                <a:sym typeface="Helvetica" pitchFamily="34" charset="0"/>
              </a:rPr>
              <a:t>Los </a:t>
            </a:r>
            <a:r>
              <a:rPr lang="es-AR" altLang="es-AR" sz="1400">
                <a:solidFill>
                  <a:srgbClr val="000000"/>
                </a:solidFill>
                <a:latin typeface="Helvetica" pitchFamily="34" charset="0"/>
                <a:sym typeface="Helvetica" pitchFamily="34" charset="0"/>
              </a:rPr>
              <a:t>Startup Weekends están diseñados para ser un lugar seguro, para traer a la gente a aprender, construir y crecer. Da una mirada general a Startup Weekend y la cantidad de eventos que tenemos.</a:t>
            </a:r>
          </a:p>
          <a:p>
            <a:pPr eaLnBrk="1" hangingPunct="1">
              <a:spcBef>
                <a:spcPct val="0"/>
              </a:spcBef>
            </a:pPr>
            <a:endParaRPr lang="es-AR" altLang="es-AR" sz="1400">
              <a:solidFill>
                <a:srgbClr val="000000"/>
              </a:solidFill>
              <a:latin typeface="Helvetica" pitchFamily="34" charset="0"/>
              <a:sym typeface="Helvetica" pitchFamily="34" charset="0"/>
            </a:endParaRPr>
          </a:p>
          <a:p>
            <a:pPr eaLnBrk="1" hangingPunct="1">
              <a:spcBef>
                <a:spcPct val="0"/>
              </a:spcBef>
            </a:pPr>
            <a:r>
              <a:rPr lang="es-AR" altLang="es-AR" sz="1400" b="1">
                <a:solidFill>
                  <a:srgbClr val="000000"/>
                </a:solidFill>
                <a:latin typeface="Helvetica" pitchFamily="34" charset="0"/>
                <a:sym typeface="Helvetica" pitchFamily="34" charset="0"/>
              </a:rPr>
              <a:t>Puntos clave:</a:t>
            </a:r>
          </a:p>
          <a:p>
            <a:pPr eaLnBrk="1" hangingPunct="1">
              <a:spcBef>
                <a:spcPct val="0"/>
              </a:spcBef>
            </a:pPr>
            <a:r>
              <a:rPr lang="es-AR" altLang="es-AR" sz="1400">
                <a:solidFill>
                  <a:srgbClr val="000000"/>
                </a:solidFill>
                <a:latin typeface="Helvetica" pitchFamily="34" charset="0"/>
                <a:sym typeface="Helvetica" pitchFamily="34" charset="0"/>
              </a:rPr>
              <a:t>Entonces, de qué se trata Startup Weekend? Es uno de los catalizadores para la creación de Startups y la educación en emprendimiento alrededor del mundo. Nuestra misión es educar e inspirar a emprendedores y darles la motivación la oportunidad de conocer una red de contactos para que tomen el siguiente paso en la creación de un startup. Fundada en 2007, estamos enfocados en expandir nuestro modelo para convertirnos en un movimiento de raíces locales. </a:t>
            </a:r>
          </a:p>
          <a:p>
            <a:pPr eaLnBrk="1" hangingPunct="1">
              <a:spcBef>
                <a:spcPct val="0"/>
              </a:spcBef>
            </a:pPr>
            <a:endParaRPr lang="es-AR" altLang="es-AR" sz="1400">
              <a:solidFill>
                <a:srgbClr val="000000"/>
              </a:solidFill>
              <a:latin typeface="Helvetica" pitchFamily="34" charset="0"/>
              <a:sym typeface="Helvetica" pitchFamily="34" charset="0"/>
            </a:endParaRPr>
          </a:p>
          <a:p>
            <a:pPr eaLnBrk="1" hangingPunct="1">
              <a:spcBef>
                <a:spcPct val="0"/>
              </a:spcBef>
            </a:pPr>
            <a:r>
              <a:rPr lang="es-AR" altLang="es-AR" sz="1400">
                <a:solidFill>
                  <a:srgbClr val="000000"/>
                </a:solidFill>
                <a:latin typeface="Helvetica" pitchFamily="34" charset="0"/>
                <a:sym typeface="Helvetica" pitchFamily="34" charset="0"/>
              </a:rPr>
              <a:t>Algunos hechos:- [Updated June 2015]</a:t>
            </a:r>
          </a:p>
          <a:p>
            <a:pPr eaLnBrk="1" hangingPunct="1">
              <a:spcBef>
                <a:spcPct val="0"/>
              </a:spcBef>
            </a:pPr>
            <a:endParaRPr lang="es-AR" altLang="es-AR" sz="1400">
              <a:solidFill>
                <a:srgbClr val="000000"/>
              </a:solidFill>
              <a:latin typeface="Helvetica" pitchFamily="34" charset="0"/>
              <a:sym typeface="Helvetica" pitchFamily="34" charset="0"/>
            </a:endParaRPr>
          </a:p>
          <a:p>
            <a:pPr eaLnBrk="1" hangingPunct="1">
              <a:spcBef>
                <a:spcPct val="0"/>
              </a:spcBef>
            </a:pPr>
            <a:r>
              <a:rPr lang="es-AR" altLang="es-AR" sz="1400">
                <a:solidFill>
                  <a:srgbClr val="000000"/>
                </a:solidFill>
                <a:latin typeface="Helvetica" pitchFamily="34" charset="0"/>
                <a:sym typeface="Helvetica" pitchFamily="34" charset="0"/>
              </a:rPr>
              <a:t>Startup Weekend ha ayudado a educar e inspirar acerca de 200000 emprendedores - Hemos realizado más de 2,800 eventos en más de 135 países a la fecha.</a:t>
            </a:r>
          </a:p>
          <a:p>
            <a:pPr eaLnBrk="1" hangingPunct="1">
              <a:spcBef>
                <a:spcPct val="0"/>
              </a:spcBef>
            </a:pPr>
            <a:endParaRPr lang="es-AR" altLang="es-AR" sz="1400">
              <a:solidFill>
                <a:srgbClr val="000000"/>
              </a:solidFill>
              <a:latin typeface="Helvetica" pitchFamily="34" charset="0"/>
              <a:sym typeface="Helvetica" pitchFamily="34" charset="0"/>
            </a:endParaRPr>
          </a:p>
          <a:p>
            <a:pPr eaLnBrk="1" hangingPunct="1">
              <a:spcBef>
                <a:spcPct val="0"/>
              </a:spcBef>
            </a:pPr>
            <a:r>
              <a:rPr lang="es-AR" altLang="es-AR" sz="1400">
                <a:solidFill>
                  <a:srgbClr val="000000"/>
                </a:solidFill>
                <a:latin typeface="Helvetica" pitchFamily="34" charset="0"/>
                <a:sym typeface="Helvetica" pitchFamily="34" charset="0"/>
              </a:rPr>
              <a:t>Más de 10k organizadores y voluntarios que están moviendo el éxito de Startup Weekend - Más de 4000 empresas han sido lanzadas a través de startup Weekend alrededor del mundo.</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F239A9A-B4B0-4B32-B8CD-2E25E95134C4}"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25518A9-B687-4302-9395-2322403C665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1A99A684-0CB7-41E9-A4DF-5D1C2CA5BF6F}"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FEDD7C35-9E19-4518-A4B2-3B09CD8CC756}"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26196DA8-8897-4DDF-BFB6-5D83863C837A}"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DCBBA708-C5F0-412D-90E2-1919F0D196AE}" type="datetimeFigureOut">
              <a:rPr lang="en-US" dirty="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A9C8F8FA-EF43-4642-9368-3F4E33039BD9}" type="datetimeFigureOut">
              <a:rPr lang="en-US" dirty="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61E721-B01C-4D5D-A3CA-2E5518383F10}"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pPr/>
              <a:t>5/18/2020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91E21DC-8981-44E6-BC8C-2BA8F673FFBB}"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AEB9C5D3-0140-4E75-8D7F-C0623D06DFD7}" type="datetimeFigureOut">
              <a:rPr lang="en-US" dirty="0"/>
              <a:pPr/>
              <a:t>5/18/2020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5666F9-5B40-48E0-8DFD-99EF944CDD22}"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A698D6B-2C72-4E21-9893-A649C6E2A47D}" type="datetimeFigureOut">
              <a:rPr lang="en-US" dirty="0"/>
              <a:pPr/>
              <a:t>5/18/2020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86811C9-A66C-49F0-970E-F7B68D9109A0}" type="datetimeFigureOut">
              <a:rPr lang="en-US" dirty="0"/>
              <a:pPr/>
              <a:t>5/18/2020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pPr/>
              <a:t>5/18/2020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3AE0757-B101-4811-9189-10EB2F458E2D}"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7EBDC078-589F-40E3-816C-EE21D62B5BBA}" type="datetimeFigureOut">
              <a:rPr lang="en-US" dirty="0"/>
              <a:pPr/>
              <a:t>5/18/2020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pPr/>
              <a:t>5/18/2020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package" Target="../embeddings/Microsoft_Excel_Worksheet.xlsx"/><Relationship Id="rId4" Type="http://schemas.openxmlformats.org/officeDocument/2006/relationships/image" Target="../media/image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13634D-A900-413D-8B10-EFE0F0A286F9}"/>
              </a:ext>
            </a:extLst>
          </p:cNvPr>
          <p:cNvSpPr>
            <a:spLocks noGrp="1"/>
          </p:cNvSpPr>
          <p:nvPr>
            <p:ph type="ctrTitle"/>
          </p:nvPr>
        </p:nvSpPr>
        <p:spPr/>
        <p:txBody>
          <a:bodyPr/>
          <a:lstStyle/>
          <a:p>
            <a:r>
              <a:rPr lang="es-AR" dirty="0"/>
              <a:t>Módulo 1</a:t>
            </a:r>
          </a:p>
        </p:txBody>
      </p:sp>
      <p:sp>
        <p:nvSpPr>
          <p:cNvPr id="3" name="Subtítulo 2">
            <a:extLst>
              <a:ext uri="{FF2B5EF4-FFF2-40B4-BE49-F238E27FC236}">
                <a16:creationId xmlns:a16="http://schemas.microsoft.com/office/drawing/2014/main" id="{42E353BD-1525-4DCA-9FF7-28D9617BA72C}"/>
              </a:ext>
            </a:extLst>
          </p:cNvPr>
          <p:cNvSpPr>
            <a:spLocks noGrp="1"/>
          </p:cNvSpPr>
          <p:nvPr>
            <p:ph type="subTitle" idx="1"/>
          </p:nvPr>
        </p:nvSpPr>
        <p:spPr/>
        <p:txBody>
          <a:bodyPr/>
          <a:lstStyle/>
          <a:p>
            <a:r>
              <a:rPr lang="es-AR" dirty="0"/>
              <a:t>Como estimar y proyectar la demanda</a:t>
            </a:r>
          </a:p>
          <a:p>
            <a:r>
              <a:rPr lang="es-AR" dirty="0"/>
              <a:t>Lic. Daniel Parisi</a:t>
            </a:r>
          </a:p>
        </p:txBody>
      </p:sp>
    </p:spTree>
    <p:extLst>
      <p:ext uri="{BB962C8B-B14F-4D97-AF65-F5344CB8AC3E}">
        <p14:creationId xmlns:p14="http://schemas.microsoft.com/office/powerpoint/2010/main" val="22229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12AC6-CBEC-4FE9-AAA4-282DB55BD077}"/>
              </a:ext>
            </a:extLst>
          </p:cNvPr>
          <p:cNvSpPr>
            <a:spLocks noGrp="1"/>
          </p:cNvSpPr>
          <p:nvPr>
            <p:ph type="title"/>
          </p:nvPr>
        </p:nvSpPr>
        <p:spPr/>
        <p:txBody>
          <a:bodyPr/>
          <a:lstStyle/>
          <a:p>
            <a:r>
              <a:rPr lang="es-AR" dirty="0"/>
              <a:t>Método </a:t>
            </a:r>
            <a:r>
              <a:rPr lang="es-AR" dirty="0" err="1"/>
              <a:t>económetrico</a:t>
            </a:r>
            <a:endParaRPr lang="es-AR" dirty="0"/>
          </a:p>
        </p:txBody>
      </p:sp>
      <p:sp>
        <p:nvSpPr>
          <p:cNvPr id="3" name="Marcador de contenido 2">
            <a:extLst>
              <a:ext uri="{FF2B5EF4-FFF2-40B4-BE49-F238E27FC236}">
                <a16:creationId xmlns:a16="http://schemas.microsoft.com/office/drawing/2014/main" id="{926B0098-E275-450D-8C94-07BBA2468279}"/>
              </a:ext>
            </a:extLst>
          </p:cNvPr>
          <p:cNvSpPr>
            <a:spLocks noGrp="1"/>
          </p:cNvSpPr>
          <p:nvPr>
            <p:ph idx="1"/>
          </p:nvPr>
        </p:nvSpPr>
        <p:spPr>
          <a:xfrm>
            <a:off x="680320" y="2282836"/>
            <a:ext cx="9613861" cy="3599316"/>
          </a:xfrm>
        </p:spPr>
        <p:txBody>
          <a:bodyPr/>
          <a:lstStyle/>
          <a:p>
            <a:r>
              <a:rPr lang="es-AR" dirty="0">
                <a:solidFill>
                  <a:schemeClr val="bg1"/>
                </a:solidFill>
              </a:rPr>
              <a:t>Análisis de los parámetros</a:t>
            </a:r>
          </a:p>
        </p:txBody>
      </p:sp>
      <p:cxnSp>
        <p:nvCxnSpPr>
          <p:cNvPr id="5" name="Conector recto 4">
            <a:extLst>
              <a:ext uri="{FF2B5EF4-FFF2-40B4-BE49-F238E27FC236}">
                <a16:creationId xmlns:a16="http://schemas.microsoft.com/office/drawing/2014/main" id="{D0C886CB-2B98-4080-B995-7C97D75C9499}"/>
              </a:ext>
            </a:extLst>
          </p:cNvPr>
          <p:cNvCxnSpPr/>
          <p:nvPr/>
        </p:nvCxnSpPr>
        <p:spPr>
          <a:xfrm>
            <a:off x="1073426" y="5406887"/>
            <a:ext cx="6758609" cy="0"/>
          </a:xfrm>
          <a:prstGeom prst="line">
            <a:avLst/>
          </a:prstGeom>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83432076-0C7F-49F9-B830-70ABC48F1BE6}"/>
              </a:ext>
            </a:extLst>
          </p:cNvPr>
          <p:cNvCxnSpPr/>
          <p:nvPr/>
        </p:nvCxnSpPr>
        <p:spPr>
          <a:xfrm>
            <a:off x="2729948" y="4890052"/>
            <a:ext cx="0" cy="51683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D79666E5-7E8A-43BE-BA03-4A071FB4E4C3}"/>
              </a:ext>
            </a:extLst>
          </p:cNvPr>
          <p:cNvCxnSpPr/>
          <p:nvPr/>
        </p:nvCxnSpPr>
        <p:spPr>
          <a:xfrm>
            <a:off x="6791740" y="4870176"/>
            <a:ext cx="0" cy="51683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10" name="CuadroTexto 9">
            <a:extLst>
              <a:ext uri="{FF2B5EF4-FFF2-40B4-BE49-F238E27FC236}">
                <a16:creationId xmlns:a16="http://schemas.microsoft.com/office/drawing/2014/main" id="{2BBA2664-764A-4F1C-B452-85923ACC2D57}"/>
              </a:ext>
            </a:extLst>
          </p:cNvPr>
          <p:cNvSpPr txBox="1"/>
          <p:nvPr/>
        </p:nvSpPr>
        <p:spPr>
          <a:xfrm>
            <a:off x="2534221" y="5473137"/>
            <a:ext cx="391454" cy="369332"/>
          </a:xfrm>
          <a:prstGeom prst="rect">
            <a:avLst/>
          </a:prstGeom>
          <a:noFill/>
        </p:spPr>
        <p:txBody>
          <a:bodyPr wrap="none" rtlCol="0">
            <a:spAutoFit/>
          </a:bodyPr>
          <a:lstStyle/>
          <a:p>
            <a:r>
              <a:rPr lang="es-AR" dirty="0">
                <a:solidFill>
                  <a:schemeClr val="bg1"/>
                </a:solidFill>
              </a:rPr>
              <a:t>-2</a:t>
            </a:r>
          </a:p>
        </p:txBody>
      </p:sp>
      <p:sp>
        <p:nvSpPr>
          <p:cNvPr id="11" name="CuadroTexto 10">
            <a:extLst>
              <a:ext uri="{FF2B5EF4-FFF2-40B4-BE49-F238E27FC236}">
                <a16:creationId xmlns:a16="http://schemas.microsoft.com/office/drawing/2014/main" id="{3632A64E-33E6-44A2-9E10-8AA6F05C694F}"/>
              </a:ext>
            </a:extLst>
          </p:cNvPr>
          <p:cNvSpPr txBox="1"/>
          <p:nvPr/>
        </p:nvSpPr>
        <p:spPr>
          <a:xfrm>
            <a:off x="6596013" y="5466995"/>
            <a:ext cx="306494" cy="369332"/>
          </a:xfrm>
          <a:prstGeom prst="rect">
            <a:avLst/>
          </a:prstGeom>
          <a:noFill/>
        </p:spPr>
        <p:txBody>
          <a:bodyPr wrap="none" rtlCol="0">
            <a:spAutoFit/>
          </a:bodyPr>
          <a:lstStyle/>
          <a:p>
            <a:r>
              <a:rPr lang="es-AR" dirty="0">
                <a:solidFill>
                  <a:schemeClr val="bg1"/>
                </a:solidFill>
              </a:rPr>
              <a:t>2</a:t>
            </a:r>
          </a:p>
        </p:txBody>
      </p:sp>
      <p:sp>
        <p:nvSpPr>
          <p:cNvPr id="13" name="Forma libre: forma 12">
            <a:extLst>
              <a:ext uri="{FF2B5EF4-FFF2-40B4-BE49-F238E27FC236}">
                <a16:creationId xmlns:a16="http://schemas.microsoft.com/office/drawing/2014/main" id="{E70484E1-5562-4281-B7D8-64ADC38E0B7B}"/>
              </a:ext>
            </a:extLst>
          </p:cNvPr>
          <p:cNvSpPr/>
          <p:nvPr/>
        </p:nvSpPr>
        <p:spPr>
          <a:xfrm>
            <a:off x="901149" y="3392529"/>
            <a:ext cx="7182678" cy="1723897"/>
          </a:xfrm>
          <a:custGeom>
            <a:avLst/>
            <a:gdLst>
              <a:gd name="connsiteX0" fmla="*/ 0 w 7222435"/>
              <a:gd name="connsiteY0" fmla="*/ 1722810 h 1723897"/>
              <a:gd name="connsiteX1" fmla="*/ 1948069 w 7222435"/>
              <a:gd name="connsiteY1" fmla="*/ 1444514 h 1723897"/>
              <a:gd name="connsiteX2" fmla="*/ 3843130 w 7222435"/>
              <a:gd name="connsiteY2" fmla="*/ 28 h 1723897"/>
              <a:gd name="connsiteX3" fmla="*/ 5897217 w 7222435"/>
              <a:gd name="connsiteY3" fmla="*/ 1484271 h 1723897"/>
              <a:gd name="connsiteX4" fmla="*/ 7222435 w 7222435"/>
              <a:gd name="connsiteY4" fmla="*/ 1590288 h 1723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2435" h="1723897">
                <a:moveTo>
                  <a:pt x="0" y="1722810"/>
                </a:moveTo>
                <a:cubicBezTo>
                  <a:pt x="653773" y="1727227"/>
                  <a:pt x="1307547" y="1731644"/>
                  <a:pt x="1948069" y="1444514"/>
                </a:cubicBezTo>
                <a:cubicBezTo>
                  <a:pt x="2588591" y="1157384"/>
                  <a:pt x="3184939" y="-6598"/>
                  <a:pt x="3843130" y="28"/>
                </a:cubicBezTo>
                <a:cubicBezTo>
                  <a:pt x="4501321" y="6654"/>
                  <a:pt x="5334000" y="1219228"/>
                  <a:pt x="5897217" y="1484271"/>
                </a:cubicBezTo>
                <a:cubicBezTo>
                  <a:pt x="6460435" y="1749314"/>
                  <a:pt x="6841435" y="1669801"/>
                  <a:pt x="7222435" y="159028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s-AR"/>
          </a:p>
        </p:txBody>
      </p:sp>
      <p:sp>
        <p:nvSpPr>
          <p:cNvPr id="14" name="CuadroTexto 13">
            <a:extLst>
              <a:ext uri="{FF2B5EF4-FFF2-40B4-BE49-F238E27FC236}">
                <a16:creationId xmlns:a16="http://schemas.microsoft.com/office/drawing/2014/main" id="{7418100D-A4B0-4B3E-B029-A5AC2CC2C3A3}"/>
              </a:ext>
            </a:extLst>
          </p:cNvPr>
          <p:cNvSpPr txBox="1"/>
          <p:nvPr/>
        </p:nvSpPr>
        <p:spPr>
          <a:xfrm>
            <a:off x="3654704" y="4592482"/>
            <a:ext cx="2210926" cy="369332"/>
          </a:xfrm>
          <a:prstGeom prst="rect">
            <a:avLst/>
          </a:prstGeom>
          <a:noFill/>
        </p:spPr>
        <p:txBody>
          <a:bodyPr wrap="none" rtlCol="0">
            <a:spAutoFit/>
          </a:bodyPr>
          <a:lstStyle/>
          <a:p>
            <a:r>
              <a:rPr lang="es-AR" dirty="0">
                <a:solidFill>
                  <a:schemeClr val="bg1"/>
                </a:solidFill>
              </a:rPr>
              <a:t>Zona de Aceptación</a:t>
            </a:r>
          </a:p>
        </p:txBody>
      </p:sp>
      <p:sp>
        <p:nvSpPr>
          <p:cNvPr id="15" name="CuadroTexto 14">
            <a:extLst>
              <a:ext uri="{FF2B5EF4-FFF2-40B4-BE49-F238E27FC236}">
                <a16:creationId xmlns:a16="http://schemas.microsoft.com/office/drawing/2014/main" id="{5A798898-FE0A-4113-8053-9277742C2F5A}"/>
              </a:ext>
            </a:extLst>
          </p:cNvPr>
          <p:cNvSpPr txBox="1"/>
          <p:nvPr/>
        </p:nvSpPr>
        <p:spPr>
          <a:xfrm>
            <a:off x="492125" y="5037555"/>
            <a:ext cx="1922578" cy="369332"/>
          </a:xfrm>
          <a:prstGeom prst="rect">
            <a:avLst/>
          </a:prstGeom>
          <a:noFill/>
        </p:spPr>
        <p:txBody>
          <a:bodyPr wrap="none" rtlCol="0">
            <a:spAutoFit/>
          </a:bodyPr>
          <a:lstStyle/>
          <a:p>
            <a:r>
              <a:rPr lang="es-AR" dirty="0">
                <a:solidFill>
                  <a:schemeClr val="bg1"/>
                </a:solidFill>
              </a:rPr>
              <a:t>Zona de Rechazo</a:t>
            </a:r>
          </a:p>
        </p:txBody>
      </p:sp>
      <p:sp>
        <p:nvSpPr>
          <p:cNvPr id="16" name="CuadroTexto 15">
            <a:extLst>
              <a:ext uri="{FF2B5EF4-FFF2-40B4-BE49-F238E27FC236}">
                <a16:creationId xmlns:a16="http://schemas.microsoft.com/office/drawing/2014/main" id="{0EEBA269-8EDE-4DB0-AFDA-1BD71112C185}"/>
              </a:ext>
            </a:extLst>
          </p:cNvPr>
          <p:cNvSpPr txBox="1"/>
          <p:nvPr/>
        </p:nvSpPr>
        <p:spPr>
          <a:xfrm>
            <a:off x="6979936" y="5067053"/>
            <a:ext cx="1922578" cy="369332"/>
          </a:xfrm>
          <a:prstGeom prst="rect">
            <a:avLst/>
          </a:prstGeom>
          <a:noFill/>
        </p:spPr>
        <p:txBody>
          <a:bodyPr wrap="none" rtlCol="0">
            <a:spAutoFit/>
          </a:bodyPr>
          <a:lstStyle/>
          <a:p>
            <a:r>
              <a:rPr lang="es-AR" dirty="0">
                <a:solidFill>
                  <a:schemeClr val="bg1"/>
                </a:solidFill>
              </a:rPr>
              <a:t>Zona de Rechazo</a:t>
            </a:r>
          </a:p>
        </p:txBody>
      </p:sp>
      <p:sp>
        <p:nvSpPr>
          <p:cNvPr id="17" name="CuadroTexto 16">
            <a:extLst>
              <a:ext uri="{FF2B5EF4-FFF2-40B4-BE49-F238E27FC236}">
                <a16:creationId xmlns:a16="http://schemas.microsoft.com/office/drawing/2014/main" id="{763FE1FB-459A-4482-BF55-2CEA175B797C}"/>
              </a:ext>
            </a:extLst>
          </p:cNvPr>
          <p:cNvSpPr txBox="1"/>
          <p:nvPr/>
        </p:nvSpPr>
        <p:spPr>
          <a:xfrm>
            <a:off x="7250170" y="2413095"/>
            <a:ext cx="4008213" cy="646331"/>
          </a:xfrm>
          <a:prstGeom prst="rect">
            <a:avLst/>
          </a:prstGeom>
          <a:noFill/>
        </p:spPr>
        <p:txBody>
          <a:bodyPr wrap="none" rtlCol="0">
            <a:spAutoFit/>
          </a:bodyPr>
          <a:lstStyle/>
          <a:p>
            <a:r>
              <a:rPr lang="es-AR" dirty="0">
                <a:solidFill>
                  <a:schemeClr val="bg1"/>
                </a:solidFill>
              </a:rPr>
              <a:t>Hipótesis nula: Parámetro = 0</a:t>
            </a:r>
          </a:p>
          <a:p>
            <a:r>
              <a:rPr lang="es-AR" dirty="0">
                <a:solidFill>
                  <a:schemeClr val="bg1"/>
                </a:solidFill>
              </a:rPr>
              <a:t>Hipótesis alternativa: Parámetro ≠ 0 </a:t>
            </a:r>
          </a:p>
        </p:txBody>
      </p:sp>
      <p:sp>
        <p:nvSpPr>
          <p:cNvPr id="18" name="Flecha: hacia abajo 17">
            <a:extLst>
              <a:ext uri="{FF2B5EF4-FFF2-40B4-BE49-F238E27FC236}">
                <a16:creationId xmlns:a16="http://schemas.microsoft.com/office/drawing/2014/main" id="{051135C6-7BA6-4A2F-9E47-3490E2C953DE}"/>
              </a:ext>
            </a:extLst>
          </p:cNvPr>
          <p:cNvSpPr/>
          <p:nvPr/>
        </p:nvSpPr>
        <p:spPr>
          <a:xfrm>
            <a:off x="8830206" y="3189784"/>
            <a:ext cx="848140" cy="821650"/>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
        <p:nvSpPr>
          <p:cNvPr id="19" name="CuadroTexto 18">
            <a:extLst>
              <a:ext uri="{FF2B5EF4-FFF2-40B4-BE49-F238E27FC236}">
                <a16:creationId xmlns:a16="http://schemas.microsoft.com/office/drawing/2014/main" id="{AC5A9F24-7CE3-4E65-9CAA-4586A2C6E71F}"/>
              </a:ext>
            </a:extLst>
          </p:cNvPr>
          <p:cNvSpPr txBox="1"/>
          <p:nvPr/>
        </p:nvSpPr>
        <p:spPr>
          <a:xfrm>
            <a:off x="7442958" y="4058564"/>
            <a:ext cx="4470776" cy="369332"/>
          </a:xfrm>
          <a:prstGeom prst="rect">
            <a:avLst/>
          </a:prstGeom>
          <a:noFill/>
        </p:spPr>
        <p:txBody>
          <a:bodyPr wrap="none" rtlCol="0">
            <a:spAutoFit/>
          </a:bodyPr>
          <a:lstStyle/>
          <a:p>
            <a:r>
              <a:rPr lang="es-AR" dirty="0" err="1">
                <a:solidFill>
                  <a:schemeClr val="bg1"/>
                </a:solidFill>
              </a:rPr>
              <a:t>Columa</a:t>
            </a:r>
            <a:r>
              <a:rPr lang="es-AR" dirty="0">
                <a:solidFill>
                  <a:schemeClr val="bg1"/>
                </a:solidFill>
              </a:rPr>
              <a:t> T define cual hipótesis se cumple</a:t>
            </a:r>
          </a:p>
        </p:txBody>
      </p:sp>
    </p:spTree>
    <p:extLst>
      <p:ext uri="{BB962C8B-B14F-4D97-AF65-F5344CB8AC3E}">
        <p14:creationId xmlns:p14="http://schemas.microsoft.com/office/powerpoint/2010/main" val="325958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954E9-F6C3-4ED3-B3CC-038E951F0D68}"/>
              </a:ext>
            </a:extLst>
          </p:cNvPr>
          <p:cNvSpPr>
            <a:spLocks noGrp="1"/>
          </p:cNvSpPr>
          <p:nvPr>
            <p:ph type="title"/>
          </p:nvPr>
        </p:nvSpPr>
        <p:spPr/>
        <p:txBody>
          <a:bodyPr/>
          <a:lstStyle/>
          <a:p>
            <a:r>
              <a:rPr lang="es-AR" dirty="0"/>
              <a:t>Tamaños de muestras</a:t>
            </a:r>
          </a:p>
        </p:txBody>
      </p:sp>
      <p:graphicFrame>
        <p:nvGraphicFramePr>
          <p:cNvPr id="4" name="Objeto 3">
            <a:extLst>
              <a:ext uri="{FF2B5EF4-FFF2-40B4-BE49-F238E27FC236}">
                <a16:creationId xmlns:a16="http://schemas.microsoft.com/office/drawing/2014/main" id="{72E56E1D-5518-4343-B25F-DD9ECC5B80A2}"/>
              </a:ext>
            </a:extLst>
          </p:cNvPr>
          <p:cNvGraphicFramePr>
            <a:graphicFrameLocks noChangeAspect="1"/>
          </p:cNvGraphicFramePr>
          <p:nvPr>
            <p:extLst>
              <p:ext uri="{D42A27DB-BD31-4B8C-83A1-F6EECF244321}">
                <p14:modId xmlns:p14="http://schemas.microsoft.com/office/powerpoint/2010/main" val="2300774101"/>
              </p:ext>
            </p:extLst>
          </p:nvPr>
        </p:nvGraphicFramePr>
        <p:xfrm>
          <a:off x="441170" y="2245040"/>
          <a:ext cx="4399895" cy="1181686"/>
        </p:xfrm>
        <a:graphic>
          <a:graphicData uri="http://schemas.openxmlformats.org/presentationml/2006/ole">
            <mc:AlternateContent xmlns:mc="http://schemas.openxmlformats.org/markup-compatibility/2006">
              <mc:Choice xmlns:v="urn:schemas-microsoft-com:vml" Requires="v">
                <p:oleObj spid="_x0000_s1026" r:id="rId3" imgW="1663700" imgH="444500" progId="">
                  <p:embed/>
                </p:oleObj>
              </mc:Choice>
              <mc:Fallback>
                <p:oleObj r:id="rId3" imgW="1663700" imgH="444500" progId="">
                  <p:embed/>
                  <p:pic>
                    <p:nvPicPr>
                      <p:cNvPr id="4" name="Objeto 3">
                        <a:extLst>
                          <a:ext uri="{FF2B5EF4-FFF2-40B4-BE49-F238E27FC236}">
                            <a16:creationId xmlns:a16="http://schemas.microsoft.com/office/drawing/2014/main" id="{72E56E1D-5518-4343-B25F-DD9ECC5B80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170" y="2245040"/>
                        <a:ext cx="4399895" cy="1181686"/>
                      </a:xfrm>
                      <a:prstGeom prst="rect">
                        <a:avLst/>
                      </a:prstGeom>
                      <a:noFill/>
                    </p:spPr>
                  </p:pic>
                </p:oleObj>
              </mc:Fallback>
            </mc:AlternateContent>
          </a:graphicData>
        </a:graphic>
      </p:graphicFrame>
      <p:graphicFrame>
        <p:nvGraphicFramePr>
          <p:cNvPr id="9" name="Objeto 8">
            <a:extLst>
              <a:ext uri="{FF2B5EF4-FFF2-40B4-BE49-F238E27FC236}">
                <a16:creationId xmlns:a16="http://schemas.microsoft.com/office/drawing/2014/main" id="{7E362D1F-CEE0-4620-9132-74B0C1C41BF5}"/>
              </a:ext>
            </a:extLst>
          </p:cNvPr>
          <p:cNvGraphicFramePr>
            <a:graphicFrameLocks noChangeAspect="1"/>
          </p:cNvGraphicFramePr>
          <p:nvPr>
            <p:extLst>
              <p:ext uri="{D42A27DB-BD31-4B8C-83A1-F6EECF244321}">
                <p14:modId xmlns:p14="http://schemas.microsoft.com/office/powerpoint/2010/main" val="1533251265"/>
              </p:ext>
            </p:extLst>
          </p:nvPr>
        </p:nvGraphicFramePr>
        <p:xfrm>
          <a:off x="6788426" y="2823892"/>
          <a:ext cx="2590800" cy="3257550"/>
        </p:xfrm>
        <a:graphic>
          <a:graphicData uri="http://schemas.openxmlformats.org/presentationml/2006/ole">
            <mc:AlternateContent xmlns:mc="http://schemas.openxmlformats.org/markup-compatibility/2006">
              <mc:Choice xmlns:v="urn:schemas-microsoft-com:vml" Requires="v">
                <p:oleObj spid="_x0000_s1027" name="Worksheet" r:id="rId5" imgW="2590883" imgH="3257526" progId="Excel.Sheet.12">
                  <p:embed/>
                </p:oleObj>
              </mc:Choice>
              <mc:Fallback>
                <p:oleObj name="Worksheet" r:id="rId5" imgW="2590883" imgH="3257526" progId="Excel.Sheet.12">
                  <p:embed/>
                  <p:pic>
                    <p:nvPicPr>
                      <p:cNvPr id="9" name="Objeto 8">
                        <a:extLst>
                          <a:ext uri="{FF2B5EF4-FFF2-40B4-BE49-F238E27FC236}">
                            <a16:creationId xmlns:a16="http://schemas.microsoft.com/office/drawing/2014/main" id="{7E362D1F-CEE0-4620-9132-74B0C1C41BF5}"/>
                          </a:ext>
                        </a:extLst>
                      </p:cNvPr>
                      <p:cNvPicPr/>
                      <p:nvPr/>
                    </p:nvPicPr>
                    <p:blipFill>
                      <a:blip r:embed="rId6"/>
                      <a:stretch>
                        <a:fillRect/>
                      </a:stretch>
                    </p:blipFill>
                    <p:spPr>
                      <a:xfrm>
                        <a:off x="6788426" y="2823892"/>
                        <a:ext cx="2590800" cy="3257550"/>
                      </a:xfrm>
                      <a:prstGeom prst="rect">
                        <a:avLst/>
                      </a:prstGeom>
                    </p:spPr>
                  </p:pic>
                </p:oleObj>
              </mc:Fallback>
            </mc:AlternateContent>
          </a:graphicData>
        </a:graphic>
      </p:graphicFrame>
      <p:sp>
        <p:nvSpPr>
          <p:cNvPr id="10" name="CuadroTexto 9">
            <a:extLst>
              <a:ext uri="{FF2B5EF4-FFF2-40B4-BE49-F238E27FC236}">
                <a16:creationId xmlns:a16="http://schemas.microsoft.com/office/drawing/2014/main" id="{925D70FF-44D9-4136-8256-CABB5E63C6CE}"/>
              </a:ext>
            </a:extLst>
          </p:cNvPr>
          <p:cNvSpPr txBox="1"/>
          <p:nvPr/>
        </p:nvSpPr>
        <p:spPr>
          <a:xfrm>
            <a:off x="962748" y="4916557"/>
            <a:ext cx="3700052" cy="646331"/>
          </a:xfrm>
          <a:prstGeom prst="rect">
            <a:avLst/>
          </a:prstGeom>
          <a:noFill/>
        </p:spPr>
        <p:txBody>
          <a:bodyPr wrap="none" rtlCol="0">
            <a:spAutoFit/>
          </a:bodyPr>
          <a:lstStyle/>
          <a:p>
            <a:r>
              <a:rPr lang="es-AR" dirty="0">
                <a:solidFill>
                  <a:schemeClr val="bg1"/>
                </a:solidFill>
              </a:rPr>
              <a:t>Z = 1,64 si la confianza es del 95%</a:t>
            </a:r>
          </a:p>
          <a:p>
            <a:r>
              <a:rPr lang="es-AR" dirty="0">
                <a:solidFill>
                  <a:schemeClr val="bg1"/>
                </a:solidFill>
              </a:rPr>
              <a:t>Z = 1,96 si la confianza es del 99%</a:t>
            </a:r>
          </a:p>
        </p:txBody>
      </p:sp>
    </p:spTree>
    <p:extLst>
      <p:ext uri="{BB962C8B-B14F-4D97-AF65-F5344CB8AC3E}">
        <p14:creationId xmlns:p14="http://schemas.microsoft.com/office/powerpoint/2010/main" val="3741916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hape 258"/>
          <p:cNvSpPr>
            <a:spLocks noChangeArrowheads="1"/>
          </p:cNvSpPr>
          <p:nvPr/>
        </p:nvSpPr>
        <p:spPr bwMode="auto">
          <a:xfrm>
            <a:off x="0" y="0"/>
            <a:ext cx="12192000" cy="6858000"/>
          </a:xfrm>
          <a:prstGeom prst="rect">
            <a:avLst/>
          </a:prstGeom>
          <a:noFill/>
          <a:ln w="317500">
            <a:solidFill>
              <a:srgbClr val="FFFFFF"/>
            </a:solidFill>
            <a:miter lim="400000"/>
            <a:headEnd/>
            <a:tailEnd/>
          </a:ln>
        </p:spPr>
        <p:txBody>
          <a:bodyPr lIns="42520" tIns="42520" rIns="42520" bIns="42520" anchor="ctr"/>
          <a:lstStyle/>
          <a:p>
            <a:pPr algn="ctr" eaLnBrk="1"/>
            <a:endParaRPr lang="es-AR" altLang="es-AR" sz="2000" dirty="0">
              <a:solidFill>
                <a:srgbClr val="FFFFFF"/>
              </a:solidFill>
              <a:latin typeface="Helvetica Light"/>
            </a:endParaRPr>
          </a:p>
        </p:txBody>
      </p:sp>
      <p:sp>
        <p:nvSpPr>
          <p:cNvPr id="5" name="4 CuadroTexto"/>
          <p:cNvSpPr txBox="1"/>
          <p:nvPr/>
        </p:nvSpPr>
        <p:spPr>
          <a:xfrm>
            <a:off x="3592286" y="2965268"/>
            <a:ext cx="2977417" cy="861774"/>
          </a:xfrm>
          <a:prstGeom prst="rect">
            <a:avLst/>
          </a:prstGeom>
          <a:noFill/>
        </p:spPr>
        <p:txBody>
          <a:bodyPr wrap="square" rtlCol="0">
            <a:spAutoFit/>
          </a:bodyPr>
          <a:lstStyle/>
          <a:p>
            <a:r>
              <a:rPr lang="es-AR" sz="5000" dirty="0"/>
              <a:t>Gracias!</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 econométrico</a:t>
            </a:r>
          </a:p>
        </p:txBody>
      </p:sp>
      <p:sp>
        <p:nvSpPr>
          <p:cNvPr id="3" name="2 Marcador de contenido"/>
          <p:cNvSpPr>
            <a:spLocks noGrp="1"/>
          </p:cNvSpPr>
          <p:nvPr>
            <p:ph idx="1"/>
          </p:nvPr>
        </p:nvSpPr>
        <p:spPr/>
        <p:txBody>
          <a:bodyPr/>
          <a:lstStyle/>
          <a:p>
            <a:r>
              <a:rPr lang="es-AR" dirty="0">
                <a:solidFill>
                  <a:schemeClr val="bg1"/>
                </a:solidFill>
              </a:rPr>
              <a:t>Estima los parámetros de una función demanda</a:t>
            </a:r>
          </a:p>
        </p:txBody>
      </p:sp>
      <p:cxnSp>
        <p:nvCxnSpPr>
          <p:cNvPr id="5" name="4 Conector recto de flecha"/>
          <p:cNvCxnSpPr/>
          <p:nvPr/>
        </p:nvCxnSpPr>
        <p:spPr>
          <a:xfrm flipH="1" flipV="1">
            <a:off x="1828800" y="2978331"/>
            <a:ext cx="0" cy="3095898"/>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7" name="6 Conector recto de flecha"/>
          <p:cNvCxnSpPr/>
          <p:nvPr/>
        </p:nvCxnSpPr>
        <p:spPr>
          <a:xfrm flipV="1">
            <a:off x="1802674" y="6048103"/>
            <a:ext cx="3631475"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p:cNvCxnSpPr/>
          <p:nvPr/>
        </p:nvCxnSpPr>
        <p:spPr>
          <a:xfrm>
            <a:off x="1841863" y="3474720"/>
            <a:ext cx="2429691" cy="25603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10 Conector recto"/>
          <p:cNvCxnSpPr/>
          <p:nvPr/>
        </p:nvCxnSpPr>
        <p:spPr>
          <a:xfrm>
            <a:off x="1828800" y="4323806"/>
            <a:ext cx="796834"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12 Conector recto"/>
          <p:cNvCxnSpPr/>
          <p:nvPr/>
        </p:nvCxnSpPr>
        <p:spPr>
          <a:xfrm flipH="1">
            <a:off x="2612571" y="4336869"/>
            <a:ext cx="0" cy="173736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flipV="1">
            <a:off x="1854926" y="5264331"/>
            <a:ext cx="168510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flipH="1">
            <a:off x="3513909" y="5277394"/>
            <a:ext cx="0" cy="796835"/>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1254034" y="4062548"/>
            <a:ext cx="550151" cy="369332"/>
          </a:xfrm>
          <a:prstGeom prst="rect">
            <a:avLst/>
          </a:prstGeom>
          <a:noFill/>
        </p:spPr>
        <p:txBody>
          <a:bodyPr wrap="none" rtlCol="0">
            <a:spAutoFit/>
          </a:bodyPr>
          <a:lstStyle/>
          <a:p>
            <a:r>
              <a:rPr lang="es-AR" dirty="0">
                <a:solidFill>
                  <a:schemeClr val="bg1"/>
                </a:solidFill>
              </a:rPr>
              <a:t>100</a:t>
            </a:r>
          </a:p>
        </p:txBody>
      </p:sp>
      <p:sp>
        <p:nvSpPr>
          <p:cNvPr id="19" name="18 CuadroTexto"/>
          <p:cNvSpPr txBox="1"/>
          <p:nvPr/>
        </p:nvSpPr>
        <p:spPr>
          <a:xfrm>
            <a:off x="1275806" y="5077097"/>
            <a:ext cx="428322" cy="369332"/>
          </a:xfrm>
          <a:prstGeom prst="rect">
            <a:avLst/>
          </a:prstGeom>
          <a:noFill/>
        </p:spPr>
        <p:txBody>
          <a:bodyPr wrap="none" rtlCol="0">
            <a:spAutoFit/>
          </a:bodyPr>
          <a:lstStyle/>
          <a:p>
            <a:r>
              <a:rPr lang="es-AR" dirty="0">
                <a:solidFill>
                  <a:schemeClr val="bg1"/>
                </a:solidFill>
              </a:rPr>
              <a:t>80</a:t>
            </a:r>
          </a:p>
        </p:txBody>
      </p:sp>
      <p:sp>
        <p:nvSpPr>
          <p:cNvPr id="20" name="19 CuadroTexto"/>
          <p:cNvSpPr txBox="1"/>
          <p:nvPr/>
        </p:nvSpPr>
        <p:spPr>
          <a:xfrm>
            <a:off x="2434046" y="6052457"/>
            <a:ext cx="306494" cy="369332"/>
          </a:xfrm>
          <a:prstGeom prst="rect">
            <a:avLst/>
          </a:prstGeom>
          <a:noFill/>
        </p:spPr>
        <p:txBody>
          <a:bodyPr wrap="none" rtlCol="0">
            <a:spAutoFit/>
          </a:bodyPr>
          <a:lstStyle/>
          <a:p>
            <a:r>
              <a:rPr lang="es-AR" dirty="0">
                <a:solidFill>
                  <a:schemeClr val="bg1"/>
                </a:solidFill>
              </a:rPr>
              <a:t>8</a:t>
            </a:r>
          </a:p>
        </p:txBody>
      </p:sp>
      <p:sp>
        <p:nvSpPr>
          <p:cNvPr id="21" name="20 CuadroTexto"/>
          <p:cNvSpPr txBox="1"/>
          <p:nvPr/>
        </p:nvSpPr>
        <p:spPr>
          <a:xfrm>
            <a:off x="3383280" y="6087291"/>
            <a:ext cx="428322" cy="369332"/>
          </a:xfrm>
          <a:prstGeom prst="rect">
            <a:avLst/>
          </a:prstGeom>
          <a:noFill/>
        </p:spPr>
        <p:txBody>
          <a:bodyPr wrap="none" rtlCol="0">
            <a:spAutoFit/>
          </a:bodyPr>
          <a:lstStyle/>
          <a:p>
            <a:r>
              <a:rPr lang="es-AR" dirty="0">
                <a:solidFill>
                  <a:schemeClr val="bg1"/>
                </a:solidFill>
              </a:rPr>
              <a:t>12</a:t>
            </a:r>
          </a:p>
        </p:txBody>
      </p:sp>
      <p:sp>
        <p:nvSpPr>
          <p:cNvPr id="22" name="21 CuadroTexto"/>
          <p:cNvSpPr txBox="1"/>
          <p:nvPr/>
        </p:nvSpPr>
        <p:spPr>
          <a:xfrm>
            <a:off x="5029200" y="6035040"/>
            <a:ext cx="1106393" cy="369332"/>
          </a:xfrm>
          <a:prstGeom prst="rect">
            <a:avLst/>
          </a:prstGeom>
          <a:noFill/>
        </p:spPr>
        <p:txBody>
          <a:bodyPr wrap="none" rtlCol="0">
            <a:spAutoFit/>
          </a:bodyPr>
          <a:lstStyle/>
          <a:p>
            <a:r>
              <a:rPr lang="es-AR" dirty="0">
                <a:solidFill>
                  <a:schemeClr val="bg1"/>
                </a:solidFill>
              </a:rPr>
              <a:t>Cantidad</a:t>
            </a:r>
          </a:p>
        </p:txBody>
      </p:sp>
      <p:sp>
        <p:nvSpPr>
          <p:cNvPr id="23" name="22 CuadroTexto"/>
          <p:cNvSpPr txBox="1"/>
          <p:nvPr/>
        </p:nvSpPr>
        <p:spPr>
          <a:xfrm>
            <a:off x="940526" y="2913017"/>
            <a:ext cx="821443" cy="369332"/>
          </a:xfrm>
          <a:prstGeom prst="rect">
            <a:avLst/>
          </a:prstGeom>
          <a:noFill/>
        </p:spPr>
        <p:txBody>
          <a:bodyPr wrap="none" rtlCol="0">
            <a:spAutoFit/>
          </a:bodyPr>
          <a:lstStyle/>
          <a:p>
            <a:r>
              <a:rPr lang="es-AR" dirty="0">
                <a:solidFill>
                  <a:schemeClr val="bg1"/>
                </a:solidFill>
              </a:rPr>
              <a:t>Precio</a:t>
            </a:r>
          </a:p>
        </p:txBody>
      </p:sp>
      <p:sp>
        <p:nvSpPr>
          <p:cNvPr id="24" name="23 CuadroTexto"/>
          <p:cNvSpPr txBox="1"/>
          <p:nvPr/>
        </p:nvSpPr>
        <p:spPr>
          <a:xfrm>
            <a:off x="6844937" y="3095898"/>
            <a:ext cx="1789611" cy="369332"/>
          </a:xfrm>
          <a:prstGeom prst="rect">
            <a:avLst/>
          </a:prstGeom>
          <a:noFill/>
        </p:spPr>
        <p:txBody>
          <a:bodyPr wrap="square" rtlCol="0">
            <a:spAutoFit/>
          </a:bodyPr>
          <a:lstStyle/>
          <a:p>
            <a:r>
              <a:rPr lang="es-AR" dirty="0">
                <a:solidFill>
                  <a:schemeClr val="bg1"/>
                </a:solidFill>
              </a:rPr>
              <a:t>Q = 28 – 0,2 *P</a:t>
            </a:r>
          </a:p>
        </p:txBody>
      </p:sp>
      <p:graphicFrame>
        <p:nvGraphicFramePr>
          <p:cNvPr id="25" name="24 Tabla"/>
          <p:cNvGraphicFramePr>
            <a:graphicFrameLocks noGrp="1"/>
          </p:cNvGraphicFramePr>
          <p:nvPr/>
        </p:nvGraphicFramePr>
        <p:xfrm>
          <a:off x="6857997" y="3697997"/>
          <a:ext cx="2312128" cy="2225040"/>
        </p:xfrm>
        <a:graphic>
          <a:graphicData uri="http://schemas.openxmlformats.org/drawingml/2006/table">
            <a:tbl>
              <a:tblPr firstRow="1" bandRow="1">
                <a:tableStyleId>{5C22544A-7EE6-4342-B048-85BDC9FD1C3A}</a:tableStyleId>
              </a:tblPr>
              <a:tblGrid>
                <a:gridCol w="1156064">
                  <a:extLst>
                    <a:ext uri="{9D8B030D-6E8A-4147-A177-3AD203B41FA5}">
                      <a16:colId xmlns:a16="http://schemas.microsoft.com/office/drawing/2014/main" val="20000"/>
                    </a:ext>
                  </a:extLst>
                </a:gridCol>
                <a:gridCol w="1156064">
                  <a:extLst>
                    <a:ext uri="{9D8B030D-6E8A-4147-A177-3AD203B41FA5}">
                      <a16:colId xmlns:a16="http://schemas.microsoft.com/office/drawing/2014/main" val="20001"/>
                    </a:ext>
                  </a:extLst>
                </a:gridCol>
              </a:tblGrid>
              <a:tr h="370840">
                <a:tc>
                  <a:txBody>
                    <a:bodyPr/>
                    <a:lstStyle/>
                    <a:p>
                      <a:r>
                        <a:rPr lang="es-AR" dirty="0">
                          <a:solidFill>
                            <a:schemeClr val="bg1"/>
                          </a:solidFill>
                        </a:rPr>
                        <a:t>Precio</a:t>
                      </a:r>
                    </a:p>
                  </a:txBody>
                  <a:tcPr/>
                </a:tc>
                <a:tc>
                  <a:txBody>
                    <a:bodyPr/>
                    <a:lstStyle/>
                    <a:p>
                      <a:r>
                        <a:rPr lang="es-AR" dirty="0">
                          <a:solidFill>
                            <a:schemeClr val="bg1"/>
                          </a:solidFill>
                        </a:rPr>
                        <a:t>Cantidad</a:t>
                      </a:r>
                    </a:p>
                  </a:txBody>
                  <a:tcPr/>
                </a:tc>
                <a:extLst>
                  <a:ext uri="{0D108BD9-81ED-4DB2-BD59-A6C34878D82A}">
                    <a16:rowId xmlns:a16="http://schemas.microsoft.com/office/drawing/2014/main" val="10000"/>
                  </a:ext>
                </a:extLst>
              </a:tr>
              <a:tr h="370840">
                <a:tc>
                  <a:txBody>
                    <a:bodyPr/>
                    <a:lstStyle/>
                    <a:p>
                      <a:pPr algn="ctr"/>
                      <a:r>
                        <a:rPr lang="es-AR" dirty="0"/>
                        <a:t>100</a:t>
                      </a:r>
                    </a:p>
                  </a:txBody>
                  <a:tcPr/>
                </a:tc>
                <a:tc>
                  <a:txBody>
                    <a:bodyPr/>
                    <a:lstStyle/>
                    <a:p>
                      <a:pPr algn="ctr"/>
                      <a:r>
                        <a:rPr lang="es-AR" dirty="0"/>
                        <a:t>8</a:t>
                      </a:r>
                    </a:p>
                  </a:txBody>
                  <a:tcPr/>
                </a:tc>
                <a:extLst>
                  <a:ext uri="{0D108BD9-81ED-4DB2-BD59-A6C34878D82A}">
                    <a16:rowId xmlns:a16="http://schemas.microsoft.com/office/drawing/2014/main" val="10001"/>
                  </a:ext>
                </a:extLst>
              </a:tr>
              <a:tr h="370840">
                <a:tc>
                  <a:txBody>
                    <a:bodyPr/>
                    <a:lstStyle/>
                    <a:p>
                      <a:pPr algn="ctr"/>
                      <a:r>
                        <a:rPr lang="es-AR" dirty="0"/>
                        <a:t>80</a:t>
                      </a:r>
                    </a:p>
                  </a:txBody>
                  <a:tcPr/>
                </a:tc>
                <a:tc>
                  <a:txBody>
                    <a:bodyPr/>
                    <a:lstStyle/>
                    <a:p>
                      <a:pPr algn="ctr"/>
                      <a:r>
                        <a:rPr lang="es-AR" dirty="0"/>
                        <a:t>12</a:t>
                      </a:r>
                    </a:p>
                  </a:txBody>
                  <a:tcPr/>
                </a:tc>
                <a:extLst>
                  <a:ext uri="{0D108BD9-81ED-4DB2-BD59-A6C34878D82A}">
                    <a16:rowId xmlns:a16="http://schemas.microsoft.com/office/drawing/2014/main" val="10002"/>
                  </a:ext>
                </a:extLst>
              </a:tr>
              <a:tr h="370840">
                <a:tc>
                  <a:txBody>
                    <a:bodyPr/>
                    <a:lstStyle/>
                    <a:p>
                      <a:pPr algn="ctr"/>
                      <a:r>
                        <a:rPr lang="es-AR" dirty="0"/>
                        <a:t>60</a:t>
                      </a:r>
                    </a:p>
                  </a:txBody>
                  <a:tcPr/>
                </a:tc>
                <a:tc>
                  <a:txBody>
                    <a:bodyPr/>
                    <a:lstStyle/>
                    <a:p>
                      <a:pPr algn="ctr"/>
                      <a:r>
                        <a:rPr lang="es-AR" dirty="0"/>
                        <a:t>16</a:t>
                      </a:r>
                    </a:p>
                  </a:txBody>
                  <a:tcPr/>
                </a:tc>
                <a:extLst>
                  <a:ext uri="{0D108BD9-81ED-4DB2-BD59-A6C34878D82A}">
                    <a16:rowId xmlns:a16="http://schemas.microsoft.com/office/drawing/2014/main" val="10003"/>
                  </a:ext>
                </a:extLst>
              </a:tr>
              <a:tr h="370840">
                <a:tc>
                  <a:txBody>
                    <a:bodyPr/>
                    <a:lstStyle/>
                    <a:p>
                      <a:pPr algn="ctr"/>
                      <a:r>
                        <a:rPr lang="es-AR" dirty="0"/>
                        <a:t>40</a:t>
                      </a:r>
                    </a:p>
                  </a:txBody>
                  <a:tcPr/>
                </a:tc>
                <a:tc>
                  <a:txBody>
                    <a:bodyPr/>
                    <a:lstStyle/>
                    <a:p>
                      <a:pPr algn="ctr"/>
                      <a:r>
                        <a:rPr lang="es-AR" dirty="0"/>
                        <a:t>20</a:t>
                      </a:r>
                    </a:p>
                  </a:txBody>
                  <a:tcPr/>
                </a:tc>
                <a:extLst>
                  <a:ext uri="{0D108BD9-81ED-4DB2-BD59-A6C34878D82A}">
                    <a16:rowId xmlns:a16="http://schemas.microsoft.com/office/drawing/2014/main" val="10004"/>
                  </a:ext>
                </a:extLst>
              </a:tr>
              <a:tr h="370840">
                <a:tc>
                  <a:txBody>
                    <a:bodyPr/>
                    <a:lstStyle/>
                    <a:p>
                      <a:pPr algn="ctr"/>
                      <a:r>
                        <a:rPr lang="es-AR" dirty="0"/>
                        <a:t>20</a:t>
                      </a:r>
                    </a:p>
                  </a:txBody>
                  <a:tcPr/>
                </a:tc>
                <a:tc>
                  <a:txBody>
                    <a:bodyPr/>
                    <a:lstStyle/>
                    <a:p>
                      <a:pPr algn="ctr"/>
                      <a:r>
                        <a:rPr lang="es-AR" dirty="0"/>
                        <a:t>24</a:t>
                      </a:r>
                    </a:p>
                  </a:txBody>
                  <a:tcPr/>
                </a:tc>
                <a:extLst>
                  <a:ext uri="{0D108BD9-81ED-4DB2-BD59-A6C34878D82A}">
                    <a16:rowId xmlns:a16="http://schemas.microsoft.com/office/drawing/2014/main" val="10005"/>
                  </a:ext>
                </a:extLst>
              </a:tr>
            </a:tbl>
          </a:graphicData>
        </a:graphic>
      </p:graphicFrame>
      <p:sp>
        <p:nvSpPr>
          <p:cNvPr id="26" name="25 Flecha derecha"/>
          <p:cNvSpPr/>
          <p:nvPr/>
        </p:nvSpPr>
        <p:spPr>
          <a:xfrm>
            <a:off x="8699864" y="3043645"/>
            <a:ext cx="57476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7" name="26 CuadroTexto"/>
          <p:cNvSpPr txBox="1"/>
          <p:nvPr/>
        </p:nvSpPr>
        <p:spPr>
          <a:xfrm>
            <a:off x="9326879" y="3095897"/>
            <a:ext cx="2016899" cy="369332"/>
          </a:xfrm>
          <a:prstGeom prst="rect">
            <a:avLst/>
          </a:prstGeom>
          <a:noFill/>
        </p:spPr>
        <p:txBody>
          <a:bodyPr wrap="none" rtlCol="0">
            <a:spAutoFit/>
          </a:bodyPr>
          <a:lstStyle/>
          <a:p>
            <a:r>
              <a:rPr lang="es-AR" dirty="0">
                <a:solidFill>
                  <a:schemeClr val="bg1"/>
                </a:solidFill>
              </a:rPr>
              <a:t>Función Demanda</a:t>
            </a:r>
          </a:p>
        </p:txBody>
      </p:sp>
      <p:sp>
        <p:nvSpPr>
          <p:cNvPr id="28" name="27 CuadroTexto"/>
          <p:cNvSpPr txBox="1"/>
          <p:nvPr/>
        </p:nvSpPr>
        <p:spPr>
          <a:xfrm>
            <a:off x="9457509" y="4297680"/>
            <a:ext cx="2119491" cy="584775"/>
          </a:xfrm>
          <a:prstGeom prst="rect">
            <a:avLst/>
          </a:prstGeom>
          <a:noFill/>
        </p:spPr>
        <p:txBody>
          <a:bodyPr wrap="none" rtlCol="0">
            <a:spAutoFit/>
          </a:bodyPr>
          <a:lstStyle/>
          <a:p>
            <a:r>
              <a:rPr lang="es-AR" sz="3200" dirty="0">
                <a:solidFill>
                  <a:schemeClr val="accent4">
                    <a:lumMod val="75000"/>
                  </a:schemeClr>
                </a:solidFill>
              </a:rPr>
              <a:t>Q = a – b P</a:t>
            </a:r>
          </a:p>
        </p:txBody>
      </p:sp>
      <p:cxnSp>
        <p:nvCxnSpPr>
          <p:cNvPr id="30" name="29 Conector recto de flecha"/>
          <p:cNvCxnSpPr/>
          <p:nvPr/>
        </p:nvCxnSpPr>
        <p:spPr>
          <a:xfrm>
            <a:off x="10489474" y="5081451"/>
            <a:ext cx="0" cy="7707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30 CuadroTexto"/>
          <p:cNvSpPr txBox="1"/>
          <p:nvPr/>
        </p:nvSpPr>
        <p:spPr>
          <a:xfrm>
            <a:off x="9575074" y="5943600"/>
            <a:ext cx="2410019" cy="369332"/>
          </a:xfrm>
          <a:prstGeom prst="rect">
            <a:avLst/>
          </a:prstGeom>
          <a:noFill/>
        </p:spPr>
        <p:txBody>
          <a:bodyPr wrap="none" rtlCol="0">
            <a:spAutoFit/>
          </a:bodyPr>
          <a:lstStyle/>
          <a:p>
            <a:r>
              <a:rPr lang="es-AR" dirty="0"/>
              <a:t>Parámetros “a” y “b”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 econométrico</a:t>
            </a:r>
          </a:p>
        </p:txBody>
      </p:sp>
      <p:graphicFrame>
        <p:nvGraphicFramePr>
          <p:cNvPr id="4" name="3 Marcador de contenido"/>
          <p:cNvGraphicFramePr>
            <a:graphicFrameLocks noGrp="1"/>
          </p:cNvGraphicFramePr>
          <p:nvPr>
            <p:ph idx="1"/>
          </p:nvPr>
        </p:nvGraphicFramePr>
        <p:xfrm>
          <a:off x="282943" y="2166983"/>
          <a:ext cx="2721513" cy="4259952"/>
        </p:xfrm>
        <a:graphic>
          <a:graphicData uri="http://schemas.openxmlformats.org/drawingml/2006/table">
            <a:tbl>
              <a:tblPr/>
              <a:tblGrid>
                <a:gridCol w="907171">
                  <a:extLst>
                    <a:ext uri="{9D8B030D-6E8A-4147-A177-3AD203B41FA5}">
                      <a16:colId xmlns:a16="http://schemas.microsoft.com/office/drawing/2014/main" val="20000"/>
                    </a:ext>
                  </a:extLst>
                </a:gridCol>
                <a:gridCol w="907171">
                  <a:extLst>
                    <a:ext uri="{9D8B030D-6E8A-4147-A177-3AD203B41FA5}">
                      <a16:colId xmlns:a16="http://schemas.microsoft.com/office/drawing/2014/main" val="20001"/>
                    </a:ext>
                  </a:extLst>
                </a:gridCol>
                <a:gridCol w="907171">
                  <a:extLst>
                    <a:ext uri="{9D8B030D-6E8A-4147-A177-3AD203B41FA5}">
                      <a16:colId xmlns:a16="http://schemas.microsoft.com/office/drawing/2014/main" val="20002"/>
                    </a:ext>
                  </a:extLst>
                </a:gridCol>
              </a:tblGrid>
              <a:tr h="236664">
                <a:tc>
                  <a:txBody>
                    <a:bodyPr/>
                    <a:lstStyle/>
                    <a:p>
                      <a:pPr algn="ctr" fontAlgn="t"/>
                      <a:r>
                        <a:rPr lang="es-AR" sz="1400" b="0" i="0" u="none" strike="noStrike" dirty="0">
                          <a:solidFill>
                            <a:srgbClr val="000000"/>
                          </a:solidFill>
                          <a:latin typeface="Times New Roman"/>
                        </a:rPr>
                        <a:t>Mes/año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Ventas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Precio</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36664">
                <a:tc>
                  <a:txBody>
                    <a:bodyPr/>
                    <a:lstStyle/>
                    <a:p>
                      <a:pPr algn="ctr" fontAlgn="t"/>
                      <a:r>
                        <a:rPr lang="es-AR" sz="1400" b="0" i="0" u="none" strike="noStrike" dirty="0">
                          <a:solidFill>
                            <a:srgbClr val="000000"/>
                          </a:solidFill>
                          <a:latin typeface="Times New Roman"/>
                        </a:rPr>
                        <a:t>Oct.99</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18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30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6664">
                <a:tc>
                  <a:txBody>
                    <a:bodyPr/>
                    <a:lstStyle/>
                    <a:p>
                      <a:pPr algn="ctr" fontAlgn="t"/>
                      <a:r>
                        <a:rPr lang="es-AR" sz="1400" b="0" i="0" u="none" strike="noStrike">
                          <a:solidFill>
                            <a:srgbClr val="000000"/>
                          </a:solidFill>
                          <a:latin typeface="Times New Roman"/>
                        </a:rPr>
                        <a:t>Nov. 99</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18,5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29,5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6664">
                <a:tc>
                  <a:txBody>
                    <a:bodyPr/>
                    <a:lstStyle/>
                    <a:p>
                      <a:pPr algn="ctr" fontAlgn="t"/>
                      <a:r>
                        <a:rPr lang="es-AR" sz="1400" b="0" i="0" u="none" strike="noStrike">
                          <a:solidFill>
                            <a:srgbClr val="000000"/>
                          </a:solidFill>
                          <a:latin typeface="Times New Roman"/>
                        </a:rPr>
                        <a:t>Dic. 99</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18,5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29</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6664">
                <a:tc>
                  <a:txBody>
                    <a:bodyPr/>
                    <a:lstStyle/>
                    <a:p>
                      <a:pPr algn="ctr" fontAlgn="t"/>
                      <a:r>
                        <a:rPr lang="es-AR" sz="1400" b="0" i="0" u="none" strike="noStrike">
                          <a:solidFill>
                            <a:srgbClr val="000000"/>
                          </a:solidFill>
                          <a:latin typeface="Times New Roman"/>
                        </a:rPr>
                        <a:t>Ene. 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19</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6664">
                <a:tc>
                  <a:txBody>
                    <a:bodyPr/>
                    <a:lstStyle/>
                    <a:p>
                      <a:pPr algn="ctr" fontAlgn="t"/>
                      <a:r>
                        <a:rPr lang="es-AR" sz="1400" b="0" i="0" u="none" strike="noStrike">
                          <a:solidFill>
                            <a:srgbClr val="000000"/>
                          </a:solidFill>
                          <a:latin typeface="Times New Roman"/>
                        </a:rPr>
                        <a:t>Feb. 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19,5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27,5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6664">
                <a:tc>
                  <a:txBody>
                    <a:bodyPr/>
                    <a:lstStyle/>
                    <a:p>
                      <a:pPr algn="ctr" fontAlgn="t"/>
                      <a:r>
                        <a:rPr lang="es-AR" sz="1400" b="0" i="0" u="none" strike="noStrike">
                          <a:solidFill>
                            <a:srgbClr val="000000"/>
                          </a:solidFill>
                          <a:latin typeface="Times New Roman"/>
                        </a:rPr>
                        <a:t>Mar. 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19</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28</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36664">
                <a:tc>
                  <a:txBody>
                    <a:bodyPr/>
                    <a:lstStyle/>
                    <a:p>
                      <a:pPr algn="ctr" fontAlgn="t"/>
                      <a:r>
                        <a:rPr lang="es-AR" sz="1400" b="0" i="0" u="none" strike="noStrike">
                          <a:solidFill>
                            <a:srgbClr val="000000"/>
                          </a:solidFill>
                          <a:latin typeface="Times New Roman"/>
                        </a:rPr>
                        <a:t>Abr. 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20,5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6664">
                <a:tc>
                  <a:txBody>
                    <a:bodyPr/>
                    <a:lstStyle/>
                    <a:p>
                      <a:pPr algn="ctr" fontAlgn="t"/>
                      <a:r>
                        <a:rPr lang="es-AR" sz="1400" b="0" i="0" u="none" strike="noStrike">
                          <a:solidFill>
                            <a:srgbClr val="000000"/>
                          </a:solidFill>
                          <a:latin typeface="Times New Roman"/>
                        </a:rPr>
                        <a:t>Ma . 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20,5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6664">
                <a:tc>
                  <a:txBody>
                    <a:bodyPr/>
                    <a:lstStyle/>
                    <a:p>
                      <a:pPr algn="ctr" fontAlgn="t"/>
                      <a:r>
                        <a:rPr lang="es-AR" sz="1400" b="0" i="0" u="none" strike="noStrike">
                          <a:solidFill>
                            <a:srgbClr val="000000"/>
                          </a:solidFill>
                          <a:latin typeface="Times New Roman"/>
                        </a:rPr>
                        <a:t>Jun. 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23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26,9</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6664">
                <a:tc>
                  <a:txBody>
                    <a:bodyPr/>
                    <a:lstStyle/>
                    <a:p>
                      <a:pPr algn="ctr" fontAlgn="t"/>
                      <a:r>
                        <a:rPr lang="es-AR" sz="1400" b="0" i="0" u="none" strike="noStrike">
                          <a:solidFill>
                            <a:srgbClr val="000000"/>
                          </a:solidFill>
                          <a:latin typeface="Times New Roman"/>
                        </a:rPr>
                        <a:t>jul-00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23,5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26,5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6664">
                <a:tc>
                  <a:txBody>
                    <a:bodyPr/>
                    <a:lstStyle/>
                    <a:p>
                      <a:pPr algn="ctr" fontAlgn="t"/>
                      <a:r>
                        <a:rPr lang="es-AR" sz="1400" b="0" i="0" u="none" strike="noStrike">
                          <a:solidFill>
                            <a:srgbClr val="000000"/>
                          </a:solidFill>
                          <a:latin typeface="Times New Roman"/>
                        </a:rPr>
                        <a:t>A o. 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23,5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26,5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36664">
                <a:tc>
                  <a:txBody>
                    <a:bodyPr/>
                    <a:lstStyle/>
                    <a:p>
                      <a:pPr algn="ctr" fontAlgn="t"/>
                      <a:r>
                        <a:rPr lang="es-AR" sz="1400" b="0" i="0" u="none" strike="noStrike">
                          <a:solidFill>
                            <a:srgbClr val="000000"/>
                          </a:solidFill>
                          <a:latin typeface="Times New Roman"/>
                        </a:rPr>
                        <a:t>Set. 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24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36664">
                <a:tc>
                  <a:txBody>
                    <a:bodyPr/>
                    <a:lstStyle/>
                    <a:p>
                      <a:pPr algn="ctr" fontAlgn="t"/>
                      <a:r>
                        <a:rPr lang="es-AR" sz="1400" b="0" i="0" u="none" strike="noStrike">
                          <a:solidFill>
                            <a:srgbClr val="000000"/>
                          </a:solidFill>
                          <a:latin typeface="Times New Roman"/>
                        </a:rPr>
                        <a:t>oct. 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24,5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26</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36664">
                <a:tc>
                  <a:txBody>
                    <a:bodyPr/>
                    <a:lstStyle/>
                    <a:p>
                      <a:pPr algn="ctr" fontAlgn="t"/>
                      <a:r>
                        <a:rPr lang="es-AR" sz="1400" b="0" i="0" u="none" strike="noStrike">
                          <a:solidFill>
                            <a:srgbClr val="000000"/>
                          </a:solidFill>
                          <a:latin typeface="Times New Roman"/>
                        </a:rPr>
                        <a:t>Nov. 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24,5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25,5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36664">
                <a:tc>
                  <a:txBody>
                    <a:bodyPr/>
                    <a:lstStyle/>
                    <a:p>
                      <a:pPr algn="ctr" fontAlgn="t"/>
                      <a:r>
                        <a:rPr lang="es-AR" sz="1400" b="0" i="0" u="none" strike="noStrike">
                          <a:solidFill>
                            <a:srgbClr val="000000"/>
                          </a:solidFill>
                          <a:latin typeface="Times New Roman"/>
                        </a:rPr>
                        <a:t>Dic.00</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25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36664">
                <a:tc>
                  <a:txBody>
                    <a:bodyPr/>
                    <a:lstStyle/>
                    <a:p>
                      <a:pPr algn="ctr" fontAlgn="t"/>
                      <a:r>
                        <a:rPr lang="es-AR" sz="1400" b="0" i="0" u="none" strike="noStrike">
                          <a:solidFill>
                            <a:srgbClr val="000000"/>
                          </a:solidFill>
                          <a:latin typeface="Times New Roman"/>
                        </a:rPr>
                        <a:t>Ene. 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25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36664">
                <a:tc>
                  <a:txBody>
                    <a:bodyPr/>
                    <a:lstStyle/>
                    <a:p>
                      <a:pPr algn="ctr" fontAlgn="t"/>
                      <a:r>
                        <a:rPr lang="es-AR" sz="1400" b="0" i="0" u="none" strike="noStrike">
                          <a:solidFill>
                            <a:srgbClr val="000000"/>
                          </a:solidFill>
                          <a:latin typeface="Times New Roman"/>
                        </a:rPr>
                        <a:t>Feb. 01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a:solidFill>
                            <a:srgbClr val="000000"/>
                          </a:solidFill>
                          <a:latin typeface="Times New Roman"/>
                        </a:rPr>
                        <a:t>25,3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s-AR" sz="1400" b="0" i="0" u="none" strike="noStrike" dirty="0">
                          <a:solidFill>
                            <a:srgbClr val="000000"/>
                          </a:solidFill>
                          <a:latin typeface="Times New Roman"/>
                        </a:rPr>
                        <a:t>24,9</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pic>
        <p:nvPicPr>
          <p:cNvPr id="1025" name="Picture 1"/>
          <p:cNvPicPr>
            <a:picLocks noChangeAspect="1" noChangeArrowheads="1"/>
          </p:cNvPicPr>
          <p:nvPr/>
        </p:nvPicPr>
        <p:blipFill>
          <a:blip r:embed="rId2"/>
          <a:srcRect/>
          <a:stretch>
            <a:fillRect/>
          </a:stretch>
        </p:blipFill>
        <p:spPr bwMode="auto">
          <a:xfrm>
            <a:off x="4081506" y="2292894"/>
            <a:ext cx="6825980" cy="4110673"/>
          </a:xfrm>
          <a:prstGeom prst="rect">
            <a:avLst/>
          </a:prstGeom>
          <a:noFill/>
          <a:ln w="9525">
            <a:noFill/>
            <a:miter lim="800000"/>
            <a:headEnd/>
            <a:tailEnd/>
          </a:ln>
          <a:effectLst/>
        </p:spPr>
      </p:pic>
      <p:sp>
        <p:nvSpPr>
          <p:cNvPr id="9" name="8 Abrir llave"/>
          <p:cNvSpPr/>
          <p:nvPr/>
        </p:nvSpPr>
        <p:spPr>
          <a:xfrm>
            <a:off x="5342709" y="2834640"/>
            <a:ext cx="78377" cy="352697"/>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0" name="9 CuadroTexto"/>
          <p:cNvSpPr txBox="1"/>
          <p:nvPr/>
        </p:nvSpPr>
        <p:spPr>
          <a:xfrm>
            <a:off x="4885508" y="2899954"/>
            <a:ext cx="529312" cy="276999"/>
          </a:xfrm>
          <a:prstGeom prst="rect">
            <a:avLst/>
          </a:prstGeom>
          <a:noFill/>
        </p:spPr>
        <p:txBody>
          <a:bodyPr wrap="none" rtlCol="0">
            <a:spAutoFit/>
          </a:bodyPr>
          <a:lstStyle/>
          <a:p>
            <a:r>
              <a:rPr lang="es-AR" sz="1200" dirty="0">
                <a:solidFill>
                  <a:schemeClr val="bg1"/>
                </a:solidFill>
              </a:rPr>
              <a:t>error</a:t>
            </a:r>
          </a:p>
        </p:txBody>
      </p:sp>
      <p:sp>
        <p:nvSpPr>
          <p:cNvPr id="13" name="12 CuadroTexto"/>
          <p:cNvSpPr txBox="1"/>
          <p:nvPr/>
        </p:nvSpPr>
        <p:spPr>
          <a:xfrm>
            <a:off x="5434149" y="6371103"/>
            <a:ext cx="4259499" cy="369332"/>
          </a:xfrm>
          <a:prstGeom prst="rect">
            <a:avLst/>
          </a:prstGeom>
          <a:noFill/>
          <a:ln>
            <a:solidFill>
              <a:schemeClr val="bg1"/>
            </a:solidFill>
          </a:ln>
        </p:spPr>
        <p:txBody>
          <a:bodyPr wrap="none" rtlCol="0">
            <a:spAutoFit/>
          </a:bodyPr>
          <a:lstStyle/>
          <a:p>
            <a:r>
              <a:rPr lang="es-AR" dirty="0">
                <a:solidFill>
                  <a:schemeClr val="bg1"/>
                </a:solidFill>
              </a:rPr>
              <a:t>Busca la recta que minimiza los errores</a:t>
            </a:r>
          </a:p>
        </p:txBody>
      </p:sp>
      <p:sp>
        <p:nvSpPr>
          <p:cNvPr id="14" name="13 Elipse"/>
          <p:cNvSpPr/>
          <p:nvPr/>
        </p:nvSpPr>
        <p:spPr>
          <a:xfrm>
            <a:off x="9149896" y="1979023"/>
            <a:ext cx="2834640" cy="1449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solidFill>
              </a:rPr>
              <a:t>Corregir por inflación </a:t>
            </a:r>
          </a:p>
        </p:txBody>
      </p:sp>
      <p:sp>
        <p:nvSpPr>
          <p:cNvPr id="3" name="Flecha: hacia abajo 2">
            <a:extLst>
              <a:ext uri="{FF2B5EF4-FFF2-40B4-BE49-F238E27FC236}">
                <a16:creationId xmlns:a16="http://schemas.microsoft.com/office/drawing/2014/main" id="{4F3E66E2-3935-444B-90F3-29E50B29EFD6}"/>
              </a:ext>
            </a:extLst>
          </p:cNvPr>
          <p:cNvSpPr/>
          <p:nvPr/>
        </p:nvSpPr>
        <p:spPr>
          <a:xfrm>
            <a:off x="10182319" y="3027524"/>
            <a:ext cx="842461" cy="71191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
        <p:nvSpPr>
          <p:cNvPr id="5" name="Elipse 4">
            <a:extLst>
              <a:ext uri="{FF2B5EF4-FFF2-40B4-BE49-F238E27FC236}">
                <a16:creationId xmlns:a16="http://schemas.microsoft.com/office/drawing/2014/main" id="{D8F513FA-CD3A-4169-B9B8-CE26561DDD87}"/>
              </a:ext>
            </a:extLst>
          </p:cNvPr>
          <p:cNvSpPr/>
          <p:nvPr/>
        </p:nvSpPr>
        <p:spPr>
          <a:xfrm>
            <a:off x="9693648" y="3743384"/>
            <a:ext cx="2215409" cy="11996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bg1"/>
                </a:solidFill>
              </a:rPr>
              <a:t>Valor / </a:t>
            </a:r>
          </a:p>
          <a:p>
            <a:pPr algn="ctr"/>
            <a:r>
              <a:rPr lang="es-AR" dirty="0">
                <a:solidFill>
                  <a:schemeClr val="bg1"/>
                </a:solidFill>
              </a:rPr>
              <a:t>(1+ tasa de inflación)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 econométrico</a:t>
            </a:r>
          </a:p>
        </p:txBody>
      </p:sp>
      <p:sp>
        <p:nvSpPr>
          <p:cNvPr id="5" name="4 Marcador de contenido"/>
          <p:cNvSpPr>
            <a:spLocks noGrp="1"/>
          </p:cNvSpPr>
          <p:nvPr>
            <p:ph idx="1"/>
          </p:nvPr>
        </p:nvSpPr>
        <p:spPr>
          <a:xfrm>
            <a:off x="865851" y="2310369"/>
            <a:ext cx="9613861" cy="3599316"/>
          </a:xfrm>
        </p:spPr>
        <p:txBody>
          <a:bodyPr/>
          <a:lstStyle/>
          <a:p>
            <a:pPr algn="just"/>
            <a:r>
              <a:rPr lang="es-ES" dirty="0">
                <a:solidFill>
                  <a:schemeClr val="bg1"/>
                </a:solidFill>
              </a:rPr>
              <a:t>La Cooperativa Eléctrica de Valle Grande encargó a una Consultora, la estimación de una función de demanda de electricidad con el fin de decidir sobre una posible ampliación de su capacidad actual de generación de energía. La información histórica utilizada referente a las series cronológicas de ventas, precio del kilovatio suministrado y tamaño promedio de las viviendas, aparecen en la tabla.</a:t>
            </a:r>
          </a:p>
          <a:p>
            <a:pPr algn="just">
              <a:buNone/>
            </a:pPr>
            <a:endParaRPr lang="es-ES" dirty="0">
              <a:solidFill>
                <a:schemeClr val="bg1"/>
              </a:solidFill>
            </a:endParaRPr>
          </a:p>
          <a:p>
            <a:pPr algn="just">
              <a:buNone/>
            </a:pPr>
            <a:r>
              <a:rPr lang="es-AR" dirty="0">
                <a:solidFill>
                  <a:schemeClr val="bg1"/>
                </a:solidFill>
              </a:rPr>
              <a:t>https://1drv.ms/x/s!Ancf_9piIY1X9XIVgBOoYCVBfp_s</a:t>
            </a:r>
          </a:p>
          <a:p>
            <a:endParaRPr lang="es-A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 Econométrico</a:t>
            </a:r>
          </a:p>
        </p:txBody>
      </p:sp>
      <p:sp>
        <p:nvSpPr>
          <p:cNvPr id="3" name="2 Marcador de contenido"/>
          <p:cNvSpPr>
            <a:spLocks noGrp="1"/>
          </p:cNvSpPr>
          <p:nvPr>
            <p:ph idx="1"/>
          </p:nvPr>
        </p:nvSpPr>
        <p:spPr>
          <a:xfrm>
            <a:off x="680321" y="1972492"/>
            <a:ext cx="10788868" cy="4663440"/>
          </a:xfrm>
        </p:spPr>
        <p:txBody>
          <a:bodyPr>
            <a:normAutofit fontScale="70000" lnSpcReduction="20000"/>
          </a:bodyPr>
          <a:lstStyle/>
          <a:p>
            <a:r>
              <a:rPr lang="es-ES" dirty="0">
                <a:solidFill>
                  <a:schemeClr val="bg1"/>
                </a:solidFill>
              </a:rPr>
              <a:t>Con estos datos la Consultora contratada estimó un modelo de demanda de la forma:</a:t>
            </a:r>
            <a:endParaRPr lang="es-AR" dirty="0">
              <a:solidFill>
                <a:schemeClr val="bg1"/>
              </a:solidFill>
            </a:endParaRPr>
          </a:p>
          <a:p>
            <a:endParaRPr lang="es-AR" dirty="0">
              <a:solidFill>
                <a:schemeClr val="bg1"/>
              </a:solidFill>
            </a:endParaRPr>
          </a:p>
          <a:p>
            <a:pPr>
              <a:buNone/>
            </a:pPr>
            <a:r>
              <a:rPr lang="es-ES" dirty="0">
                <a:solidFill>
                  <a:srgbClr val="FF0000"/>
                </a:solidFill>
              </a:rPr>
              <a:t>Ventas = a – b * Precio + c * Tamaño + error</a:t>
            </a:r>
            <a:endParaRPr lang="es-AR" dirty="0">
              <a:solidFill>
                <a:srgbClr val="FF0000"/>
              </a:solidFill>
            </a:endParaRPr>
          </a:p>
          <a:p>
            <a:pPr>
              <a:buNone/>
            </a:pPr>
            <a:r>
              <a:rPr lang="es-ES" dirty="0">
                <a:solidFill>
                  <a:schemeClr val="bg1"/>
                </a:solidFill>
              </a:rPr>
              <a:t> </a:t>
            </a:r>
            <a:endParaRPr lang="es-AR" dirty="0">
              <a:solidFill>
                <a:schemeClr val="bg1"/>
              </a:solidFill>
            </a:endParaRPr>
          </a:p>
          <a:p>
            <a:pPr>
              <a:buNone/>
            </a:pPr>
            <a:r>
              <a:rPr lang="es-ES" dirty="0">
                <a:solidFill>
                  <a:schemeClr val="bg1"/>
                </a:solidFill>
              </a:rPr>
              <a:t>	en el cual, los estimadores de los parámetros a, b, y c se obtuvieron aplicando el análisis de regresión lineal por el método de los mínimos cuadrados ordinarios (</a:t>
            </a:r>
            <a:r>
              <a:rPr lang="es-ES" dirty="0" err="1">
                <a:solidFill>
                  <a:schemeClr val="bg1"/>
                </a:solidFill>
              </a:rPr>
              <a:t>m.c.o.</a:t>
            </a:r>
            <a:r>
              <a:rPr lang="es-ES" dirty="0">
                <a:solidFill>
                  <a:schemeClr val="bg1"/>
                </a:solidFill>
              </a:rPr>
              <a:t>). En el modelo planteado,</a:t>
            </a:r>
            <a:endParaRPr lang="es-AR" dirty="0">
              <a:solidFill>
                <a:schemeClr val="bg1"/>
              </a:solidFill>
            </a:endParaRPr>
          </a:p>
          <a:p>
            <a:endParaRPr lang="es-AR" dirty="0">
              <a:solidFill>
                <a:schemeClr val="bg1"/>
              </a:solidFill>
            </a:endParaRPr>
          </a:p>
          <a:p>
            <a:pPr>
              <a:buNone/>
            </a:pPr>
            <a:r>
              <a:rPr lang="es-ES" dirty="0">
                <a:solidFill>
                  <a:schemeClr val="bg1"/>
                </a:solidFill>
              </a:rPr>
              <a:t>V(t): ventas de energía, en miles de kilovatios/hora, en el mes t.</a:t>
            </a:r>
            <a:endParaRPr lang="es-AR" dirty="0">
              <a:solidFill>
                <a:schemeClr val="bg1"/>
              </a:solidFill>
            </a:endParaRPr>
          </a:p>
          <a:p>
            <a:pPr>
              <a:buNone/>
            </a:pPr>
            <a:r>
              <a:rPr lang="es-ES" dirty="0">
                <a:solidFill>
                  <a:schemeClr val="bg1"/>
                </a:solidFill>
              </a:rPr>
              <a:t>P(t) : precio real, a valores contantes, del kilovatio suministrado, en el mes t en centavos por kilovatio, incluidos los impuestos.</a:t>
            </a:r>
            <a:endParaRPr lang="es-AR" dirty="0">
              <a:solidFill>
                <a:schemeClr val="bg1"/>
              </a:solidFill>
            </a:endParaRPr>
          </a:p>
          <a:p>
            <a:pPr>
              <a:buNone/>
            </a:pPr>
            <a:r>
              <a:rPr lang="es-ES" dirty="0">
                <a:solidFill>
                  <a:schemeClr val="bg1"/>
                </a:solidFill>
              </a:rPr>
              <a:t>T(t): tamaño promedio de las viviendas, en metros cuadrados, en el mes t.</a:t>
            </a:r>
            <a:endParaRPr lang="es-AR" dirty="0">
              <a:solidFill>
                <a:schemeClr val="bg1"/>
              </a:solidFill>
            </a:endParaRPr>
          </a:p>
          <a:p>
            <a:pPr>
              <a:buNone/>
            </a:pPr>
            <a:endParaRPr lang="es-AR" dirty="0">
              <a:solidFill>
                <a:schemeClr val="bg1"/>
              </a:solidFill>
            </a:endParaRPr>
          </a:p>
          <a:p>
            <a:pPr>
              <a:buNone/>
            </a:pPr>
            <a:r>
              <a:rPr lang="es-ES" dirty="0">
                <a:solidFill>
                  <a:schemeClr val="bg1"/>
                </a:solidFill>
              </a:rPr>
              <a:t>Mediante la aplicación del programa </a:t>
            </a:r>
            <a:r>
              <a:rPr lang="es-ES" dirty="0" err="1">
                <a:solidFill>
                  <a:schemeClr val="bg1"/>
                </a:solidFill>
              </a:rPr>
              <a:t>Infostat</a:t>
            </a:r>
            <a:r>
              <a:rPr lang="es-ES" dirty="0">
                <a:solidFill>
                  <a:schemeClr val="bg1"/>
                </a:solidFill>
              </a:rPr>
              <a:t> Ud. debe realizar la corrida del modelo propuesto. Luego, debe responder a una serie de inquietudes propuestas por los administradores de la Cooperativa. Los requerimientos los han consignado en el siguiente memorándum que Ud. ha recibido por e-mail.</a:t>
            </a:r>
            <a:endParaRPr lang="es-AR" dirty="0">
              <a:solidFill>
                <a:schemeClr val="bg1"/>
              </a:solidFill>
            </a:endParaRPr>
          </a:p>
          <a:p>
            <a:endParaRPr lang="es-AR"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 Econométrico</a:t>
            </a:r>
          </a:p>
        </p:txBody>
      </p:sp>
      <p:sp>
        <p:nvSpPr>
          <p:cNvPr id="3" name="2 Marcador de contenido"/>
          <p:cNvSpPr>
            <a:spLocks noGrp="1"/>
          </p:cNvSpPr>
          <p:nvPr>
            <p:ph idx="1"/>
          </p:nvPr>
        </p:nvSpPr>
        <p:spPr/>
        <p:txBody>
          <a:bodyPr/>
          <a:lstStyle/>
          <a:p>
            <a:r>
              <a:rPr lang="es-AR" dirty="0">
                <a:solidFill>
                  <a:schemeClr val="bg1"/>
                </a:solidFill>
              </a:rPr>
              <a:t>Actividad. Abrir </a:t>
            </a:r>
            <a:r>
              <a:rPr lang="es-AR" dirty="0" err="1">
                <a:solidFill>
                  <a:schemeClr val="bg1"/>
                </a:solidFill>
              </a:rPr>
              <a:t>InfoStat</a:t>
            </a:r>
            <a:endParaRPr lang="es-AR" dirty="0">
              <a:solidFill>
                <a:schemeClr val="bg1"/>
              </a:solidFill>
            </a:endParaRPr>
          </a:p>
          <a:p>
            <a:pPr>
              <a:buNone/>
            </a:pPr>
            <a:r>
              <a:rPr lang="es-AR" dirty="0">
                <a:solidFill>
                  <a:schemeClr val="bg1"/>
                </a:solidFill>
              </a:rPr>
              <a:t>Abrir el archivo Excel</a:t>
            </a:r>
          </a:p>
          <a:p>
            <a:pPr>
              <a:buNone/>
            </a:pPr>
            <a:r>
              <a:rPr lang="es-AR" dirty="0">
                <a:solidFill>
                  <a:schemeClr val="bg1"/>
                </a:solidFill>
              </a:rPr>
              <a:t>Estadísticas – Regresión simple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80321" y="753228"/>
            <a:ext cx="9613861" cy="1080938"/>
          </a:xfrm>
        </p:spPr>
        <p:txBody>
          <a:bodyPr/>
          <a:lstStyle/>
          <a:p>
            <a:r>
              <a:rPr lang="es-AR"/>
              <a:t>´Método Econométrico</a:t>
            </a:r>
            <a:endParaRPr lang="es-AR" dirty="0"/>
          </a:p>
        </p:txBody>
      </p:sp>
      <p:pic>
        <p:nvPicPr>
          <p:cNvPr id="3" name="Imagen 2">
            <a:extLst>
              <a:ext uri="{FF2B5EF4-FFF2-40B4-BE49-F238E27FC236}">
                <a16:creationId xmlns:a16="http://schemas.microsoft.com/office/drawing/2014/main" id="{91BBC095-DB62-4C26-8594-BB3E5B0CE676}"/>
              </a:ext>
            </a:extLst>
          </p:cNvPr>
          <p:cNvPicPr>
            <a:picLocks noChangeAspect="1"/>
          </p:cNvPicPr>
          <p:nvPr/>
        </p:nvPicPr>
        <p:blipFill rotWithShape="1">
          <a:blip r:embed="rId2"/>
          <a:srcRect l="6462" t="22961" r="54308" b="32915"/>
          <a:stretch/>
        </p:blipFill>
        <p:spPr>
          <a:xfrm>
            <a:off x="815926" y="2082018"/>
            <a:ext cx="7624690" cy="4573642"/>
          </a:xfrm>
          <a:prstGeom prst="rect">
            <a:avLst/>
          </a:prstGeom>
        </p:spPr>
      </p:pic>
      <p:sp>
        <p:nvSpPr>
          <p:cNvPr id="4" name="Elipse 3">
            <a:extLst>
              <a:ext uri="{FF2B5EF4-FFF2-40B4-BE49-F238E27FC236}">
                <a16:creationId xmlns:a16="http://schemas.microsoft.com/office/drawing/2014/main" id="{F7AFE579-3D55-49CD-B9B0-112F2FAC2C80}"/>
              </a:ext>
            </a:extLst>
          </p:cNvPr>
          <p:cNvSpPr/>
          <p:nvPr/>
        </p:nvSpPr>
        <p:spPr>
          <a:xfrm>
            <a:off x="2715065" y="2082018"/>
            <a:ext cx="815926" cy="745588"/>
          </a:xfrm>
          <a:prstGeom prst="ellipse">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17" name="Elipse 16">
            <a:extLst>
              <a:ext uri="{FF2B5EF4-FFF2-40B4-BE49-F238E27FC236}">
                <a16:creationId xmlns:a16="http://schemas.microsoft.com/office/drawing/2014/main" id="{93A22720-48C2-4250-A3B8-416E38551834}"/>
              </a:ext>
            </a:extLst>
          </p:cNvPr>
          <p:cNvSpPr/>
          <p:nvPr/>
        </p:nvSpPr>
        <p:spPr>
          <a:xfrm>
            <a:off x="861595" y="3241584"/>
            <a:ext cx="1629814" cy="1449686"/>
          </a:xfrm>
          <a:prstGeom prst="ellipse">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s-AR"/>
          </a:p>
        </p:txBody>
      </p:sp>
      <p:sp>
        <p:nvSpPr>
          <p:cNvPr id="5" name="Flecha: hacia abajo 4">
            <a:extLst>
              <a:ext uri="{FF2B5EF4-FFF2-40B4-BE49-F238E27FC236}">
                <a16:creationId xmlns:a16="http://schemas.microsoft.com/office/drawing/2014/main" id="{391828BF-9B31-41E8-B678-261E9031A4FA}"/>
              </a:ext>
            </a:extLst>
          </p:cNvPr>
          <p:cNvSpPr/>
          <p:nvPr/>
        </p:nvSpPr>
        <p:spPr>
          <a:xfrm rot="10800000">
            <a:off x="5108202" y="4373216"/>
            <a:ext cx="457709" cy="49033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 Econométrico</a:t>
            </a:r>
          </a:p>
        </p:txBody>
      </p:sp>
      <p:sp>
        <p:nvSpPr>
          <p:cNvPr id="3" name="2 Marcador de contenido"/>
          <p:cNvSpPr>
            <a:spLocks noGrp="1"/>
          </p:cNvSpPr>
          <p:nvPr>
            <p:ph idx="1"/>
          </p:nvPr>
        </p:nvSpPr>
        <p:spPr>
          <a:xfrm>
            <a:off x="391887" y="2376062"/>
            <a:ext cx="11273244" cy="4181492"/>
          </a:xfrm>
        </p:spPr>
        <p:txBody>
          <a:bodyPr>
            <a:normAutofit/>
          </a:bodyPr>
          <a:lstStyle/>
          <a:p>
            <a:pPr>
              <a:buNone/>
            </a:pPr>
            <a:r>
              <a:rPr lang="es-AR" dirty="0">
                <a:solidFill>
                  <a:schemeClr val="bg1"/>
                </a:solidFill>
              </a:rPr>
              <a:t>Ecuación de Demanda Estimada:</a:t>
            </a:r>
          </a:p>
          <a:p>
            <a:pPr>
              <a:buNone/>
            </a:pPr>
            <a:r>
              <a:rPr lang="es-AR" dirty="0">
                <a:solidFill>
                  <a:schemeClr val="bg1"/>
                </a:solidFill>
              </a:rPr>
              <a:t>V = a – b * P  + c * T</a:t>
            </a:r>
          </a:p>
          <a:p>
            <a:pPr>
              <a:buNone/>
            </a:pPr>
            <a:endParaRPr lang="es-AR" dirty="0">
              <a:solidFill>
                <a:schemeClr val="bg1"/>
              </a:solidFill>
            </a:endParaRPr>
          </a:p>
          <a:p>
            <a:pPr>
              <a:buNone/>
            </a:pPr>
            <a:r>
              <a:rPr lang="es-AR" dirty="0">
                <a:solidFill>
                  <a:schemeClr val="bg1"/>
                </a:solidFill>
              </a:rPr>
              <a:t>Siendo a = 51,48; b = -1,27; c = 0,05</a:t>
            </a:r>
          </a:p>
          <a:p>
            <a:pPr>
              <a:buNone/>
            </a:pPr>
            <a:endParaRPr lang="es-AR" dirty="0">
              <a:solidFill>
                <a:schemeClr val="bg1"/>
              </a:solidFill>
            </a:endParaRPr>
          </a:p>
          <a:p>
            <a:pPr>
              <a:buNone/>
            </a:pPr>
            <a:r>
              <a:rPr lang="es-AR" dirty="0">
                <a:solidFill>
                  <a:schemeClr val="bg1"/>
                </a:solidFill>
              </a:rPr>
              <a:t>V = 51,48 – 1.27 * P + 0.05 * T </a:t>
            </a:r>
          </a:p>
          <a:p>
            <a:pPr>
              <a:buNone/>
            </a:pPr>
            <a:endParaRPr lang="es-AR" dirty="0">
              <a:solidFill>
                <a:schemeClr val="bg1"/>
              </a:solidFill>
            </a:endParaRPr>
          </a:p>
          <a:p>
            <a:pPr>
              <a:buNone/>
            </a:pPr>
            <a:endParaRPr lang="es-AR" dirty="0">
              <a:solidFill>
                <a:schemeClr val="bg1"/>
              </a:solidFill>
            </a:endParaRPr>
          </a:p>
          <a:p>
            <a:pPr>
              <a:buNone/>
            </a:pPr>
            <a:r>
              <a:rPr lang="es-AR" dirty="0">
                <a:solidFill>
                  <a:schemeClr val="bg1"/>
                </a:solidFill>
              </a:rPr>
              <a:t>Bondad del ajuste lineal: R cuadrado = 0,92   </a:t>
            </a:r>
          </a:p>
          <a:p>
            <a:pPr>
              <a:buNone/>
            </a:pPr>
            <a:endParaRPr lang="es-AR" dirty="0">
              <a:solidFill>
                <a:schemeClr val="bg1"/>
              </a:solidFill>
            </a:endParaRPr>
          </a:p>
          <a:p>
            <a:pPr>
              <a:buNone/>
            </a:pPr>
            <a:endParaRPr lang="es-AR" dirty="0">
              <a:solidFill>
                <a:schemeClr val="bg1"/>
              </a:solidFill>
            </a:endParaRPr>
          </a:p>
          <a:p>
            <a:pPr>
              <a:buNone/>
            </a:pPr>
            <a:endParaRPr lang="es-AR" dirty="0">
              <a:solidFill>
                <a:schemeClr val="bg1"/>
              </a:solidFill>
            </a:endParaRPr>
          </a:p>
          <a:p>
            <a:pPr>
              <a:buNone/>
            </a:pPr>
            <a:endParaRPr lang="es-AR" dirty="0">
              <a:solidFill>
                <a:schemeClr val="bg1"/>
              </a:solidFill>
            </a:endParaRPr>
          </a:p>
          <a:p>
            <a:pPr>
              <a:buNone/>
            </a:pPr>
            <a:endParaRPr lang="es-AR"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 econométrico</a:t>
            </a:r>
          </a:p>
        </p:txBody>
      </p:sp>
      <p:sp>
        <p:nvSpPr>
          <p:cNvPr id="3" name="2 Marcador de contenido"/>
          <p:cNvSpPr>
            <a:spLocks noGrp="1"/>
          </p:cNvSpPr>
          <p:nvPr>
            <p:ph idx="1"/>
          </p:nvPr>
        </p:nvSpPr>
        <p:spPr/>
        <p:txBody>
          <a:bodyPr>
            <a:normAutofit/>
          </a:bodyPr>
          <a:lstStyle/>
          <a:p>
            <a:r>
              <a:rPr lang="es-ES" dirty="0">
                <a:solidFill>
                  <a:schemeClr val="bg1"/>
                </a:solidFill>
              </a:rPr>
              <a:t>Calcule a partir de la ecuación de regresión estimada, la ventas mensuales de electricidad que tendrá la Cooperativa (en miles de kw/h), si el precio objetivo fuese de 25 centavos por kilovatio y para una vivienda </a:t>
            </a:r>
            <a:r>
              <a:rPr lang="es-ES" dirty="0" err="1">
                <a:solidFill>
                  <a:schemeClr val="bg1"/>
                </a:solidFill>
              </a:rPr>
              <a:t>standard</a:t>
            </a:r>
            <a:r>
              <a:rPr lang="es-ES" dirty="0">
                <a:solidFill>
                  <a:schemeClr val="bg1"/>
                </a:solidFill>
              </a:rPr>
              <a:t> de 100 metros cuadrados. </a:t>
            </a:r>
          </a:p>
          <a:p>
            <a:pPr>
              <a:buNone/>
            </a:pPr>
            <a:endParaRPr lang="es-ES" dirty="0">
              <a:solidFill>
                <a:schemeClr val="bg1"/>
              </a:solidFill>
            </a:endParaRPr>
          </a:p>
          <a:p>
            <a:pPr>
              <a:buNone/>
            </a:pPr>
            <a:r>
              <a:rPr lang="es-AR" dirty="0">
                <a:solidFill>
                  <a:schemeClr val="bg1"/>
                </a:solidFill>
              </a:rPr>
              <a:t>V = 51,48 – 1.27 * P + 0.05 * T </a:t>
            </a:r>
          </a:p>
          <a:p>
            <a:pPr>
              <a:buNone/>
            </a:pPr>
            <a:endParaRPr lang="es-ES" dirty="0">
              <a:solidFill>
                <a:schemeClr val="bg1"/>
              </a:solidFill>
            </a:endParaRPr>
          </a:p>
          <a:p>
            <a:pPr>
              <a:buNone/>
            </a:pPr>
            <a:r>
              <a:rPr lang="es-AR" dirty="0">
                <a:solidFill>
                  <a:schemeClr val="bg1"/>
                </a:solidFill>
              </a:rPr>
              <a:t>V = 51,48 – 1.27 * 25 + 0.05 * 100 = 24,73   </a:t>
            </a:r>
          </a:p>
          <a:p>
            <a:pPr>
              <a:buNone/>
            </a:pPr>
            <a:endParaRPr lang="es-AR" dirty="0">
              <a:solidFill>
                <a:schemeClr val="bg1"/>
              </a:solidFill>
            </a:endParaRPr>
          </a:p>
          <a:p>
            <a:endParaRPr lang="es-AR" dirty="0"/>
          </a:p>
        </p:txBody>
      </p:sp>
    </p:spTree>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TotalTime>
  <Words>843</Words>
  <Application>Microsoft Office PowerPoint</Application>
  <PresentationFormat>Panorámica</PresentationFormat>
  <Paragraphs>153</Paragraphs>
  <Slides>12</Slides>
  <Notes>1</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20" baseType="lpstr">
      <vt:lpstr>Arial</vt:lpstr>
      <vt:lpstr>Calibri</vt:lpstr>
      <vt:lpstr>Helvetica</vt:lpstr>
      <vt:lpstr>Helvetica Light</vt:lpstr>
      <vt:lpstr>Times New Roman</vt:lpstr>
      <vt:lpstr>Trebuchet MS</vt:lpstr>
      <vt:lpstr>Berlín</vt:lpstr>
      <vt:lpstr>Worksheet</vt:lpstr>
      <vt:lpstr>Módulo 1</vt:lpstr>
      <vt:lpstr>Método econométrico</vt:lpstr>
      <vt:lpstr>Método econométrico</vt:lpstr>
      <vt:lpstr>Método econométrico</vt:lpstr>
      <vt:lpstr>Método Econométrico</vt:lpstr>
      <vt:lpstr>Método Econométrico</vt:lpstr>
      <vt:lpstr>´Método Econométrico</vt:lpstr>
      <vt:lpstr>Método Econométrico</vt:lpstr>
      <vt:lpstr>Método econométrico</vt:lpstr>
      <vt:lpstr>Método económetrico</vt:lpstr>
      <vt:lpstr>Tamaños de muestras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1</dc:title>
  <dc:creator>Daniel Parisi</dc:creator>
  <cp:lastModifiedBy>Daniel Parisi</cp:lastModifiedBy>
  <cp:revision>51</cp:revision>
  <dcterms:created xsi:type="dcterms:W3CDTF">2018-09-19T00:44:03Z</dcterms:created>
  <dcterms:modified xsi:type="dcterms:W3CDTF">2020-05-19T02:58:44Z</dcterms:modified>
</cp:coreProperties>
</file>