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1" d="100"/>
          <a:sy n="71" d="100"/>
        </p:scale>
        <p:origin x="61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By:</a:t>
            </a:r>
          </a:p>
          <a:p>
            <a:r>
              <a:rPr lang="en-US" dirty="0">
                <a:solidFill>
                  <a:schemeClr val="tx1">
                    <a:lumMod val="85000"/>
                    <a:lumOff val="15000"/>
                  </a:schemeClr>
                </a:solidFill>
              </a:rPr>
              <a:t>Siddharth Nair</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5782" y="4498925"/>
            <a:ext cx="2929890" cy="2133600"/>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fontScale="85000" lnSpcReduction="2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fontScale="92500" lnSpcReduction="10000"/>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lnSpcReduction="10000"/>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lnSpcReduction="10000"/>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fontScale="925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{EC8735B7-B723-4C8E-B3DF-7220CC7BD22F}tf33845126_win32</Template>
  <TotalTime>71</TotalTime>
  <Words>2779</Words>
  <Application>Microsoft Office PowerPoint</Application>
  <PresentationFormat>Widescreen</PresentationFormat>
  <Paragraphs>195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Bookman Old Style</vt:lpstr>
      <vt:lpstr>Calibri</vt:lpstr>
      <vt:lpstr>Courier New</vt:lpstr>
      <vt:lpstr>Franklin Gothic Book</vt:lpstr>
      <vt:lpstr>Symbol</vt:lpstr>
      <vt:lpstr>1_RetrospectVTI</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SIDXTER N</cp:lastModifiedBy>
  <cp:revision>1</cp:revision>
  <dcterms:created xsi:type="dcterms:W3CDTF">2021-11-28T14:09:16Z</dcterms:created>
  <dcterms:modified xsi:type="dcterms:W3CDTF">2021-11-28T15:21:02Z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